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1"/>
  </p:sldMasterIdLst>
  <p:notesMasterIdLst>
    <p:notesMasterId r:id="rId83"/>
  </p:notesMasterIdLst>
  <p:handoutMasterIdLst>
    <p:handoutMasterId r:id="rId84"/>
  </p:handoutMasterIdLst>
  <p:sldIdLst>
    <p:sldId id="3285" r:id="rId2"/>
    <p:sldId id="3289" r:id="rId3"/>
    <p:sldId id="3290" r:id="rId4"/>
    <p:sldId id="3293" r:id="rId5"/>
    <p:sldId id="3296" r:id="rId6"/>
    <p:sldId id="3294" r:id="rId7"/>
    <p:sldId id="3295" r:id="rId8"/>
    <p:sldId id="3297" r:id="rId9"/>
    <p:sldId id="3298" r:id="rId10"/>
    <p:sldId id="3299" r:id="rId11"/>
    <p:sldId id="3300" r:id="rId12"/>
    <p:sldId id="3302" r:id="rId13"/>
    <p:sldId id="3380" r:id="rId14"/>
    <p:sldId id="3379" r:id="rId15"/>
    <p:sldId id="3378" r:id="rId16"/>
    <p:sldId id="3305" r:id="rId17"/>
    <p:sldId id="3306" r:id="rId18"/>
    <p:sldId id="3307" r:id="rId19"/>
    <p:sldId id="3308" r:id="rId20"/>
    <p:sldId id="3309" r:id="rId21"/>
    <p:sldId id="3310" r:id="rId22"/>
    <p:sldId id="3311" r:id="rId23"/>
    <p:sldId id="3315" r:id="rId24"/>
    <p:sldId id="3316" r:id="rId25"/>
    <p:sldId id="3317" r:id="rId26"/>
    <p:sldId id="3318" r:id="rId27"/>
    <p:sldId id="3320" r:id="rId28"/>
    <p:sldId id="3323" r:id="rId29"/>
    <p:sldId id="3321" r:id="rId30"/>
    <p:sldId id="3322" r:id="rId31"/>
    <p:sldId id="3324" r:id="rId32"/>
    <p:sldId id="3325" r:id="rId33"/>
    <p:sldId id="3334" r:id="rId34"/>
    <p:sldId id="3333" r:id="rId35"/>
    <p:sldId id="3332" r:id="rId36"/>
    <p:sldId id="3331" r:id="rId37"/>
    <p:sldId id="3330" r:id="rId38"/>
    <p:sldId id="3329" r:id="rId39"/>
    <p:sldId id="3326" r:id="rId40"/>
    <p:sldId id="3327" r:id="rId41"/>
    <p:sldId id="3328" r:id="rId42"/>
    <p:sldId id="3335" r:id="rId43"/>
    <p:sldId id="3336" r:id="rId44"/>
    <p:sldId id="3339" r:id="rId45"/>
    <p:sldId id="3337" r:id="rId46"/>
    <p:sldId id="3338" r:id="rId47"/>
    <p:sldId id="3340" r:id="rId48"/>
    <p:sldId id="3341" r:id="rId49"/>
    <p:sldId id="3350" r:id="rId50"/>
    <p:sldId id="3349" r:id="rId51"/>
    <p:sldId id="3348" r:id="rId52"/>
    <p:sldId id="3347" r:id="rId53"/>
    <p:sldId id="3346" r:id="rId54"/>
    <p:sldId id="3345" r:id="rId55"/>
    <p:sldId id="3342" r:id="rId56"/>
    <p:sldId id="3343" r:id="rId57"/>
    <p:sldId id="3344" r:id="rId58"/>
    <p:sldId id="3351" r:id="rId59"/>
    <p:sldId id="3352" r:id="rId60"/>
    <p:sldId id="3354" r:id="rId61"/>
    <p:sldId id="3353" r:id="rId62"/>
    <p:sldId id="3363" r:id="rId63"/>
    <p:sldId id="3355" r:id="rId64"/>
    <p:sldId id="3362" r:id="rId65"/>
    <p:sldId id="3361" r:id="rId66"/>
    <p:sldId id="3357" r:id="rId67"/>
    <p:sldId id="3356" r:id="rId68"/>
    <p:sldId id="3364" r:id="rId69"/>
    <p:sldId id="3365" r:id="rId70"/>
    <p:sldId id="3366" r:id="rId71"/>
    <p:sldId id="3367" r:id="rId72"/>
    <p:sldId id="3369" r:id="rId73"/>
    <p:sldId id="3368" r:id="rId74"/>
    <p:sldId id="3370" r:id="rId75"/>
    <p:sldId id="3371" r:id="rId76"/>
    <p:sldId id="3376" r:id="rId77"/>
    <p:sldId id="3375" r:id="rId78"/>
    <p:sldId id="3374" r:id="rId79"/>
    <p:sldId id="3373" r:id="rId80"/>
    <p:sldId id="3372" r:id="rId81"/>
    <p:sldId id="3377" r:id="rId82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B9FE87-42DB-605B-995F-5B7E25A9641A}" name="Mariia Ignasheva" initials="MI" userId="S::m-ignasheva@yandex-team.ru::0b84e9d2-ae4b-442e-b5a8-d5668b5c29f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Mariia Ignasheva" initials="MI" lastIdx="77" clrIdx="2">
    <p:extLst>
      <p:ext uri="{19B8F6BF-5375-455C-9EA6-DF929625EA0E}">
        <p15:presenceInfo xmlns:p15="http://schemas.microsoft.com/office/powerpoint/2012/main" userId="S::m-ignasheva@yandex-team.ru::0b84e9d2-ae4b-442e-b5a8-d5668b5c29f1" providerId="AD"/>
      </p:ext>
    </p:extLst>
  </p:cmAuthor>
  <p:cmAuthor id="3" name="Anna Peshekhonova" initials="AP" lastIdx="5" clrIdx="3">
    <p:extLst>
      <p:ext uri="{19B8F6BF-5375-455C-9EA6-DF929625EA0E}">
        <p15:presenceInfo xmlns:p15="http://schemas.microsoft.com/office/powerpoint/2012/main" userId="S-1-5-21-640337451-2358132823-4071111388-1678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FFFFFF"/>
    <a:srgbClr val="262626"/>
    <a:srgbClr val="F0F1F6"/>
    <a:srgbClr val="5282FF"/>
    <a:srgbClr val="658FFF"/>
    <a:srgbClr val="648FFF"/>
    <a:srgbClr val="97B4FF"/>
    <a:srgbClr val="E3EAED"/>
    <a:srgbClr val="E3E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1" autoAdjust="0"/>
    <p:restoredTop sz="92041" autoAdjust="0"/>
  </p:normalViewPr>
  <p:slideViewPr>
    <p:cSldViewPr snapToGrid="0">
      <p:cViewPr varScale="1">
        <p:scale>
          <a:sx n="56" d="100"/>
          <a:sy n="56" d="100"/>
        </p:scale>
        <p:origin x="264" y="304"/>
      </p:cViewPr>
      <p:guideLst/>
    </p:cSldViewPr>
  </p:slideViewPr>
  <p:outlineViewPr>
    <p:cViewPr>
      <p:scale>
        <a:sx n="33" d="100"/>
        <a:sy n="33" d="100"/>
      </p:scale>
      <p:origin x="0" y="-25974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23" d="100"/>
          <a:sy n="123" d="100"/>
        </p:scale>
        <p:origin x="1128" y="90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8/10/relationships/authors" Target="author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6BC40-4E32-5FC5-6159-7015CCB47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C813D2-91D8-ED4D-67ED-7B0EC8154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1435A5-5C6F-7A86-A2A1-82A99BFB3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5D596-E76D-11DA-48DE-325180F3E9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22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D6A5D-C42D-8923-7958-EB26C3029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B7BF0B-72F6-C379-732B-E495C8AB9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87C72C-C460-6CF3-D500-BAA5B72EB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8FD86-1EFA-AE88-EC98-94C3475D7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5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EA9F6-5BCB-D094-077F-8CB2FF8C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E0AC20-7A28-2EED-76C2-AEB1ECB030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29D785-7C89-415E-DD47-8BB4DA4A5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04E70-C188-67B1-6CFF-4492993A5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916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5C020-F088-D8F8-2760-B4A13BFA9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0EB960-43C2-CEC3-E6E2-81067A92C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DEB1D5-2922-E7B5-B0C8-51315DDA6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DB1A6-33E1-0B03-08AB-C4F4811FF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138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95CE2-238A-44C7-7335-F6547ACC7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1A5B35-4782-2A09-36BD-77F4A0962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4A8316-CD0B-A72A-8D11-93701A463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711B2-2DA4-A3FF-6184-B65BAB467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57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6AEAD-A532-6377-61B5-CF0353D75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80ED1-EDBF-367F-6A39-E5B0C2F3C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67DC4F-E406-C0F3-07BB-189ECA124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44093-1B7C-5A35-F614-391ED6A1D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175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35C66-613A-C042-D2B0-402AA90E6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3147F1-3363-5C8B-376C-61547EE88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2CADE-E64A-D82F-BB33-B43272BF5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3EC64-5C64-9357-2C86-267F9C92C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35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D51F1-0207-CC74-EDF0-9087894E2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02FB16-9997-8A58-3F56-D2E5D0A27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F9AD8-5CA1-D7FF-EDEE-1CEDFC009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B6FA1-22FF-8350-E6FA-6C074721E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17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CA7ED-222E-0997-7132-C3027B536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751DC-E527-750F-63A4-90AEE8D1D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E73234-92F5-1992-C957-109236303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847E-DC5C-073F-A8E9-92D5F4AE1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6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74664-CF7D-2DE5-3044-34F9F3466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83C17A-7C48-7D81-F90E-F9A099A53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671177-720C-6639-53FF-71D6AF9BE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0B23B-478A-8066-7917-B97B53856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098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CBB41-4A9B-8B2C-940F-C2DB47DAC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090BD1-C5D8-5CDF-9886-73EE101F01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4B79F-9C0E-C5DC-DC2B-0C61E5D8B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C0B8C-C3F3-6BFF-7715-45EA13B0C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02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903C2-7FF2-D80D-656C-DF4FB7E28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C13031-B658-DFE4-89A4-1256490457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ACC51E-9D70-FE54-728A-800669F3D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F0500-5887-E62D-2AE4-A71077ED1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088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F91CB-C9BB-AEB2-0392-F9A11DFA1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D82733-1CFE-5C61-1DB2-764A156600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2D2E85-8C63-8362-69B3-3BC92A630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07D9B-88C1-A160-EB0D-9EE57E5AF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016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10912-D46E-DF97-BD1A-67B934602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386E6-E3EA-E9C6-C075-380E79AF8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26578-37EB-2538-455B-656BA775F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E3ED4-2421-2801-12EB-FA8C12858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514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3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— короткое 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37860E-8F7A-AE5E-F364-2115DFB2E5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6"/>
            <a:ext cx="24382412" cy="1371510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C65DEAF-76EE-BA46-A711-24BAFB89A9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4254" y="4926085"/>
            <a:ext cx="16082251" cy="4369663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Тема презентации:</a:t>
            </a:r>
            <a:br>
              <a:rPr lang="ru-RU" dirty="0"/>
            </a:br>
            <a:r>
              <a:rPr lang="ru-RU" dirty="0"/>
              <a:t>о чём пойдёт речь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CA3A475-2E74-2E44-8579-3E87DC10EA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9324" y="10334379"/>
            <a:ext cx="9503651" cy="1755245"/>
          </a:xfrm>
          <a:prstGeom prst="rect">
            <a:avLst/>
          </a:prstGeom>
        </p:spPr>
        <p:txBody>
          <a:bodyPr lIns="0" tIns="0" bIns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bg1"/>
                </a:solidFill>
              </a:defRPr>
            </a:lvl1pPr>
            <a:lvl2pPr>
              <a:defRPr sz="9600"/>
            </a:lvl2pPr>
            <a:lvl3pPr>
              <a:defRPr sz="9600"/>
            </a:lvl3pPr>
            <a:lvl4pPr>
              <a:defRPr sz="9600"/>
            </a:lvl4pPr>
            <a:lvl5pPr>
              <a:defRPr sz="9600"/>
            </a:lvl5pPr>
          </a:lstStyle>
          <a:p>
            <a:pPr lvl="0"/>
            <a:r>
              <a:rPr lang="ru-RU" dirty="0"/>
              <a:t>Константин Константинопольский, менеджер по работе с клиентами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AEC5374-210B-A94D-9957-D9B7B679DE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72124" y="10334379"/>
            <a:ext cx="9503651" cy="1755245"/>
          </a:xfrm>
          <a:prstGeom prst="rect">
            <a:avLst/>
          </a:prstGeom>
        </p:spPr>
        <p:txBody>
          <a:bodyPr lIns="0" tIns="0" bIns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bg1"/>
                </a:solidFill>
              </a:defRPr>
            </a:lvl1pPr>
            <a:lvl2pPr>
              <a:defRPr sz="9600"/>
            </a:lvl2pPr>
            <a:lvl3pPr>
              <a:defRPr sz="9600"/>
            </a:lvl3pPr>
            <a:lvl4pPr>
              <a:defRPr sz="9600"/>
            </a:lvl4pPr>
            <a:lvl5pPr>
              <a:defRPr sz="9600"/>
            </a:lvl5pPr>
          </a:lstStyle>
          <a:p>
            <a:pPr lvl="0"/>
            <a:r>
              <a:rPr lang="ru-RU" dirty="0"/>
              <a:t>Константин Константинопольский, менеджер по работе с клиентами</a:t>
            </a: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08ACB91-A493-FE07-F7A6-0C9CB8EDF237}"/>
              </a:ext>
            </a:extLst>
          </p:cNvPr>
          <p:cNvGrpSpPr/>
          <p:nvPr userDrawn="1"/>
        </p:nvGrpSpPr>
        <p:grpSpPr>
          <a:xfrm>
            <a:off x="19641563" y="12207585"/>
            <a:ext cx="3163646" cy="477193"/>
            <a:chOff x="19641563" y="12207585"/>
            <a:chExt cx="3163646" cy="477193"/>
          </a:xfrm>
        </p:grpSpPr>
        <p:grpSp>
          <p:nvGrpSpPr>
            <p:cNvPr id="29" name="Рисунок 3">
              <a:extLst>
                <a:ext uri="{FF2B5EF4-FFF2-40B4-BE49-F238E27FC236}">
                  <a16:creationId xmlns:a16="http://schemas.microsoft.com/office/drawing/2014/main" id="{9B0B9FFC-83E6-D2A7-F9B9-019164DD20EA}"/>
                </a:ext>
              </a:extLst>
            </p:cNvPr>
            <p:cNvGrpSpPr/>
            <p:nvPr/>
          </p:nvGrpSpPr>
          <p:grpSpPr>
            <a:xfrm>
              <a:off x="19641563" y="12207585"/>
              <a:ext cx="459711" cy="457988"/>
              <a:chOff x="19641563" y="12207585"/>
              <a:chExt cx="459711" cy="457988"/>
            </a:xfrm>
          </p:grpSpPr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002ED142-B4C9-3F46-DDC2-7E4F168A2549}"/>
                  </a:ext>
                </a:extLst>
              </p:cNvPr>
              <p:cNvSpPr/>
              <p:nvPr/>
            </p:nvSpPr>
            <p:spPr>
              <a:xfrm>
                <a:off x="19641563" y="12207585"/>
                <a:ext cx="459711" cy="457988"/>
              </a:xfrm>
              <a:prstGeom prst="ellipse">
                <a:avLst/>
              </a:prstGeom>
              <a:solidFill>
                <a:schemeClr val="bg1"/>
              </a:solidFill>
              <a:ln w="3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1" name="Полилиния 30">
                <a:extLst>
                  <a:ext uri="{FF2B5EF4-FFF2-40B4-BE49-F238E27FC236}">
                    <a16:creationId xmlns:a16="http://schemas.microsoft.com/office/drawing/2014/main" id="{9474238D-15B8-3303-8183-16A6CEAD1721}"/>
                  </a:ext>
                </a:extLst>
              </p:cNvPr>
              <p:cNvSpPr/>
              <p:nvPr/>
            </p:nvSpPr>
            <p:spPr>
              <a:xfrm>
                <a:off x="19757089" y="12306830"/>
                <a:ext cx="228656" cy="274793"/>
              </a:xfrm>
              <a:custGeom>
                <a:avLst/>
                <a:gdLst>
                  <a:gd name="connsiteX0" fmla="*/ 120564 w 228656"/>
                  <a:gd name="connsiteY0" fmla="*/ 153406 h 274793"/>
                  <a:gd name="connsiteX1" fmla="*/ 138473 w 228656"/>
                  <a:gd name="connsiteY1" fmla="*/ 228118 h 274793"/>
                  <a:gd name="connsiteX2" fmla="*/ 138473 w 228656"/>
                  <a:gd name="connsiteY2" fmla="*/ 274793 h 274793"/>
                  <a:gd name="connsiteX3" fmla="*/ 90503 w 228656"/>
                  <a:gd name="connsiteY3" fmla="*/ 274793 h 274793"/>
                  <a:gd name="connsiteX4" fmla="*/ 90503 w 228656"/>
                  <a:gd name="connsiteY4" fmla="*/ 196099 h 274793"/>
                  <a:gd name="connsiteX5" fmla="*/ 0 w 228656"/>
                  <a:gd name="connsiteY5" fmla="*/ 0 h 274793"/>
                  <a:gd name="connsiteX6" fmla="*/ 50049 w 228656"/>
                  <a:gd name="connsiteY6" fmla="*/ 0 h 274793"/>
                  <a:gd name="connsiteX7" fmla="*/ 120564 w 228656"/>
                  <a:gd name="connsiteY7" fmla="*/ 153406 h 274793"/>
                  <a:gd name="connsiteX8" fmla="*/ 179727 w 228656"/>
                  <a:gd name="connsiteY8" fmla="*/ 0 h 274793"/>
                  <a:gd name="connsiteX9" fmla="*/ 121044 w 228656"/>
                  <a:gd name="connsiteY9" fmla="*/ 132856 h 274793"/>
                  <a:gd name="connsiteX10" fmla="*/ 169814 w 228656"/>
                  <a:gd name="connsiteY10" fmla="*/ 132856 h 274793"/>
                  <a:gd name="connsiteX11" fmla="*/ 228657 w 228656"/>
                  <a:gd name="connsiteY11" fmla="*/ 0 h 274793"/>
                  <a:gd name="connsiteX12" fmla="*/ 179727 w 228656"/>
                  <a:gd name="connsiteY12" fmla="*/ 0 h 27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656" h="274793">
                    <a:moveTo>
                      <a:pt x="120564" y="153406"/>
                    </a:moveTo>
                    <a:cubicBezTo>
                      <a:pt x="133996" y="182718"/>
                      <a:pt x="138473" y="192913"/>
                      <a:pt x="138473" y="228118"/>
                    </a:cubicBezTo>
                    <a:lnTo>
                      <a:pt x="138473" y="274793"/>
                    </a:lnTo>
                    <a:lnTo>
                      <a:pt x="90503" y="274793"/>
                    </a:lnTo>
                    <a:lnTo>
                      <a:pt x="90503" y="196099"/>
                    </a:lnTo>
                    <a:lnTo>
                      <a:pt x="0" y="0"/>
                    </a:lnTo>
                    <a:lnTo>
                      <a:pt x="50049" y="0"/>
                    </a:lnTo>
                    <a:lnTo>
                      <a:pt x="120564" y="153406"/>
                    </a:lnTo>
                    <a:close/>
                    <a:moveTo>
                      <a:pt x="179727" y="0"/>
                    </a:moveTo>
                    <a:lnTo>
                      <a:pt x="121044" y="132856"/>
                    </a:lnTo>
                    <a:lnTo>
                      <a:pt x="169814" y="132856"/>
                    </a:lnTo>
                    <a:lnTo>
                      <a:pt x="228657" y="0"/>
                    </a:lnTo>
                    <a:lnTo>
                      <a:pt x="179727" y="0"/>
                    </a:lnTo>
                    <a:close/>
                  </a:path>
                </a:pathLst>
              </a:custGeom>
              <a:solidFill>
                <a:srgbClr val="373737"/>
              </a:solidFill>
              <a:ln w="3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FA583F0-E68E-3C05-4056-C7CB12C922A8}"/>
                </a:ext>
              </a:extLst>
            </p:cNvPr>
            <p:cNvSpPr/>
            <p:nvPr/>
          </p:nvSpPr>
          <p:spPr>
            <a:xfrm>
              <a:off x="20220033" y="12255739"/>
              <a:ext cx="2585176" cy="429039"/>
            </a:xfrm>
            <a:custGeom>
              <a:avLst/>
              <a:gdLst>
                <a:gd name="connsiteX0" fmla="*/ 104312 w 2585176"/>
                <a:gd name="connsiteY0" fmla="*/ 337338 h 429039"/>
                <a:gd name="connsiteX1" fmla="*/ 168140 w 2585176"/>
                <a:gd name="connsiteY1" fmla="*/ 349693 h 429039"/>
                <a:gd name="connsiteX2" fmla="*/ 232442 w 2585176"/>
                <a:gd name="connsiteY2" fmla="*/ 337338 h 429039"/>
                <a:gd name="connsiteX3" fmla="*/ 285791 w 2585176"/>
                <a:gd name="connsiteY3" fmla="*/ 302179 h 429039"/>
                <a:gd name="connsiteX4" fmla="*/ 322469 w 2585176"/>
                <a:gd name="connsiteY4" fmla="*/ 246590 h 429039"/>
                <a:gd name="connsiteX5" fmla="*/ 336279 w 2585176"/>
                <a:gd name="connsiteY5" fmla="*/ 173896 h 429039"/>
                <a:gd name="connsiteX6" fmla="*/ 322469 w 2585176"/>
                <a:gd name="connsiteY6" fmla="*/ 101201 h 429039"/>
                <a:gd name="connsiteX7" fmla="*/ 285791 w 2585176"/>
                <a:gd name="connsiteY7" fmla="*/ 46562 h 429039"/>
                <a:gd name="connsiteX8" fmla="*/ 232442 w 2585176"/>
                <a:gd name="connsiteY8" fmla="*/ 11878 h 429039"/>
                <a:gd name="connsiteX9" fmla="*/ 168140 w 2585176"/>
                <a:gd name="connsiteY9" fmla="*/ 0 h 429039"/>
                <a:gd name="connsiteX10" fmla="*/ 104312 w 2585176"/>
                <a:gd name="connsiteY10" fmla="*/ 11878 h 429039"/>
                <a:gd name="connsiteX11" fmla="*/ 50488 w 2585176"/>
                <a:gd name="connsiteY11" fmla="*/ 46562 h 429039"/>
                <a:gd name="connsiteX12" fmla="*/ 13814 w 2585176"/>
                <a:gd name="connsiteY12" fmla="*/ 101201 h 429039"/>
                <a:gd name="connsiteX13" fmla="*/ 0 w 2585176"/>
                <a:gd name="connsiteY13" fmla="*/ 173420 h 429039"/>
                <a:gd name="connsiteX14" fmla="*/ 13814 w 2585176"/>
                <a:gd name="connsiteY14" fmla="*/ 246590 h 429039"/>
                <a:gd name="connsiteX15" fmla="*/ 50488 w 2585176"/>
                <a:gd name="connsiteY15" fmla="*/ 302179 h 429039"/>
                <a:gd name="connsiteX16" fmla="*/ 104312 w 2585176"/>
                <a:gd name="connsiteY16" fmla="*/ 337338 h 429039"/>
                <a:gd name="connsiteX17" fmla="*/ 211962 w 2585176"/>
                <a:gd name="connsiteY17" fmla="*/ 300754 h 429039"/>
                <a:gd name="connsiteX18" fmla="*/ 168140 w 2585176"/>
                <a:gd name="connsiteY18" fmla="*/ 309305 h 429039"/>
                <a:gd name="connsiteX19" fmla="*/ 123843 w 2585176"/>
                <a:gd name="connsiteY19" fmla="*/ 300754 h 429039"/>
                <a:gd name="connsiteX20" fmla="*/ 85261 w 2585176"/>
                <a:gd name="connsiteY20" fmla="*/ 274621 h 429039"/>
                <a:gd name="connsiteX21" fmla="*/ 58111 w 2585176"/>
                <a:gd name="connsiteY21" fmla="*/ 232811 h 429039"/>
                <a:gd name="connsiteX22" fmla="*/ 48109 w 2585176"/>
                <a:gd name="connsiteY22" fmla="*/ 174845 h 429039"/>
                <a:gd name="connsiteX23" fmla="*/ 58111 w 2585176"/>
                <a:gd name="connsiteY23" fmla="*/ 117355 h 429039"/>
                <a:gd name="connsiteX24" fmla="*/ 85261 w 2585176"/>
                <a:gd name="connsiteY24" fmla="*/ 75070 h 429039"/>
                <a:gd name="connsiteX25" fmla="*/ 123843 w 2585176"/>
                <a:gd name="connsiteY25" fmla="*/ 49413 h 429039"/>
                <a:gd name="connsiteX26" fmla="*/ 168140 w 2585176"/>
                <a:gd name="connsiteY26" fmla="*/ 40385 h 429039"/>
                <a:gd name="connsiteX27" fmla="*/ 211962 w 2585176"/>
                <a:gd name="connsiteY27" fmla="*/ 49413 h 429039"/>
                <a:gd name="connsiteX28" fmla="*/ 250543 w 2585176"/>
                <a:gd name="connsiteY28" fmla="*/ 75070 h 429039"/>
                <a:gd name="connsiteX29" fmla="*/ 277693 w 2585176"/>
                <a:gd name="connsiteY29" fmla="*/ 117355 h 429039"/>
                <a:gd name="connsiteX30" fmla="*/ 288174 w 2585176"/>
                <a:gd name="connsiteY30" fmla="*/ 174845 h 429039"/>
                <a:gd name="connsiteX31" fmla="*/ 277693 w 2585176"/>
                <a:gd name="connsiteY31" fmla="*/ 232811 h 429039"/>
                <a:gd name="connsiteX32" fmla="*/ 250543 w 2585176"/>
                <a:gd name="connsiteY32" fmla="*/ 274621 h 429039"/>
                <a:gd name="connsiteX33" fmla="*/ 211962 w 2585176"/>
                <a:gd name="connsiteY33" fmla="*/ 300754 h 429039"/>
                <a:gd name="connsiteX34" fmla="*/ 1296257 w 2585176"/>
                <a:gd name="connsiteY34" fmla="*/ 347792 h 429039"/>
                <a:gd name="connsiteX35" fmla="*/ 1333410 w 2585176"/>
                <a:gd name="connsiteY35" fmla="*/ 349693 h 429039"/>
                <a:gd name="connsiteX36" fmla="*/ 1385330 w 2585176"/>
                <a:gd name="connsiteY36" fmla="*/ 343514 h 429039"/>
                <a:gd name="connsiteX37" fmla="*/ 1426295 w 2585176"/>
                <a:gd name="connsiteY37" fmla="*/ 324510 h 429039"/>
                <a:gd name="connsiteX38" fmla="*/ 1452965 w 2585176"/>
                <a:gd name="connsiteY38" fmla="*/ 293627 h 429039"/>
                <a:gd name="connsiteX39" fmla="*/ 1462493 w 2585176"/>
                <a:gd name="connsiteY39" fmla="*/ 250865 h 429039"/>
                <a:gd name="connsiteX40" fmla="*/ 1455823 w 2585176"/>
                <a:gd name="connsiteY40" fmla="*/ 213806 h 429039"/>
                <a:gd name="connsiteX41" fmla="*/ 1435818 w 2585176"/>
                <a:gd name="connsiteY41" fmla="*/ 185298 h 429039"/>
                <a:gd name="connsiteX42" fmla="*/ 1400095 w 2585176"/>
                <a:gd name="connsiteY42" fmla="*/ 163917 h 429039"/>
                <a:gd name="connsiteX43" fmla="*/ 1347699 w 2585176"/>
                <a:gd name="connsiteY43" fmla="*/ 147288 h 429039"/>
                <a:gd name="connsiteX44" fmla="*/ 1313405 w 2585176"/>
                <a:gd name="connsiteY44" fmla="*/ 138261 h 429039"/>
                <a:gd name="connsiteX45" fmla="*/ 1289113 w 2585176"/>
                <a:gd name="connsiteY45" fmla="*/ 126858 h 429039"/>
                <a:gd name="connsiteX46" fmla="*/ 1274823 w 2585176"/>
                <a:gd name="connsiteY46" fmla="*/ 112129 h 429039"/>
                <a:gd name="connsiteX47" fmla="*/ 1270062 w 2585176"/>
                <a:gd name="connsiteY47" fmla="*/ 91699 h 429039"/>
                <a:gd name="connsiteX48" fmla="*/ 1291496 w 2585176"/>
                <a:gd name="connsiteY48" fmla="*/ 53689 h 429039"/>
                <a:gd name="connsiteX49" fmla="*/ 1352465 w 2585176"/>
                <a:gd name="connsiteY49" fmla="*/ 40385 h 429039"/>
                <a:gd name="connsiteX50" fmla="*/ 1404857 w 2585176"/>
                <a:gd name="connsiteY50" fmla="*/ 47513 h 429039"/>
                <a:gd name="connsiteX51" fmla="*/ 1444392 w 2585176"/>
                <a:gd name="connsiteY51" fmla="*/ 65092 h 429039"/>
                <a:gd name="connsiteX52" fmla="*/ 1444392 w 2585176"/>
                <a:gd name="connsiteY52" fmla="*/ 19480 h 429039"/>
                <a:gd name="connsiteX53" fmla="*/ 1403428 w 2585176"/>
                <a:gd name="connsiteY53" fmla="*/ 5226 h 429039"/>
                <a:gd name="connsiteX54" fmla="*/ 1352940 w 2585176"/>
                <a:gd name="connsiteY54" fmla="*/ 0 h 429039"/>
                <a:gd name="connsiteX55" fmla="*/ 1299115 w 2585176"/>
                <a:gd name="connsiteY55" fmla="*/ 7127 h 429039"/>
                <a:gd name="connsiteX56" fmla="*/ 1258630 w 2585176"/>
                <a:gd name="connsiteY56" fmla="*/ 26607 h 429039"/>
                <a:gd name="connsiteX57" fmla="*/ 1233859 w 2585176"/>
                <a:gd name="connsiteY57" fmla="*/ 56540 h 429039"/>
                <a:gd name="connsiteX58" fmla="*/ 1225286 w 2585176"/>
                <a:gd name="connsiteY58" fmla="*/ 95500 h 429039"/>
                <a:gd name="connsiteX59" fmla="*/ 1231480 w 2585176"/>
                <a:gd name="connsiteY59" fmla="*/ 131609 h 429039"/>
                <a:gd name="connsiteX60" fmla="*/ 1251006 w 2585176"/>
                <a:gd name="connsiteY60" fmla="*/ 158692 h 429039"/>
                <a:gd name="connsiteX61" fmla="*/ 1284826 w 2585176"/>
                <a:gd name="connsiteY61" fmla="*/ 178647 h 429039"/>
                <a:gd name="connsiteX62" fmla="*/ 1334839 w 2585176"/>
                <a:gd name="connsiteY62" fmla="*/ 192901 h 429039"/>
                <a:gd name="connsiteX63" fmla="*/ 1371516 w 2585176"/>
                <a:gd name="connsiteY63" fmla="*/ 203352 h 429039"/>
                <a:gd name="connsiteX64" fmla="*/ 1396762 w 2585176"/>
                <a:gd name="connsiteY64" fmla="*/ 216181 h 429039"/>
                <a:gd name="connsiteX65" fmla="*/ 1411526 w 2585176"/>
                <a:gd name="connsiteY65" fmla="*/ 233285 h 429039"/>
                <a:gd name="connsiteX66" fmla="*/ 1416288 w 2585176"/>
                <a:gd name="connsiteY66" fmla="*/ 255142 h 429039"/>
                <a:gd name="connsiteX67" fmla="*/ 1410097 w 2585176"/>
                <a:gd name="connsiteY67" fmla="*/ 279373 h 429039"/>
                <a:gd name="connsiteX68" fmla="*/ 1392475 w 2585176"/>
                <a:gd name="connsiteY68" fmla="*/ 296002 h 429039"/>
                <a:gd name="connsiteX69" fmla="*/ 1366275 w 2585176"/>
                <a:gd name="connsiteY69" fmla="*/ 305979 h 429039"/>
                <a:gd name="connsiteX70" fmla="*/ 1334364 w 2585176"/>
                <a:gd name="connsiteY70" fmla="*/ 309305 h 429039"/>
                <a:gd name="connsiteX71" fmla="*/ 1298161 w 2585176"/>
                <a:gd name="connsiteY71" fmla="*/ 306456 h 429039"/>
                <a:gd name="connsiteX72" fmla="*/ 1267204 w 2585176"/>
                <a:gd name="connsiteY72" fmla="*/ 298378 h 429039"/>
                <a:gd name="connsiteX73" fmla="*/ 1241483 w 2585176"/>
                <a:gd name="connsiteY73" fmla="*/ 286974 h 429039"/>
                <a:gd name="connsiteX74" fmla="*/ 1221474 w 2585176"/>
                <a:gd name="connsiteY74" fmla="*/ 274621 h 429039"/>
                <a:gd name="connsiteX75" fmla="*/ 1221474 w 2585176"/>
                <a:gd name="connsiteY75" fmla="*/ 324984 h 429039"/>
                <a:gd name="connsiteX76" fmla="*/ 1241958 w 2585176"/>
                <a:gd name="connsiteY76" fmla="*/ 334965 h 429039"/>
                <a:gd name="connsiteX77" fmla="*/ 1266725 w 2585176"/>
                <a:gd name="connsiteY77" fmla="*/ 342563 h 429039"/>
                <a:gd name="connsiteX78" fmla="*/ 1296257 w 2585176"/>
                <a:gd name="connsiteY78" fmla="*/ 347792 h 429039"/>
                <a:gd name="connsiteX79" fmla="*/ 2143100 w 2585176"/>
                <a:gd name="connsiteY79" fmla="*/ 138736 h 429039"/>
                <a:gd name="connsiteX80" fmla="*/ 2082606 w 2585176"/>
                <a:gd name="connsiteY80" fmla="*/ 152039 h 429039"/>
                <a:gd name="connsiteX81" fmla="*/ 2062597 w 2585176"/>
                <a:gd name="connsiteY81" fmla="*/ 218555 h 429039"/>
                <a:gd name="connsiteX82" fmla="*/ 2062597 w 2585176"/>
                <a:gd name="connsiteY82" fmla="*/ 344937 h 429039"/>
                <a:gd name="connsiteX83" fmla="*/ 2020691 w 2585176"/>
                <a:gd name="connsiteY83" fmla="*/ 344937 h 429039"/>
                <a:gd name="connsiteX84" fmla="*/ 2020691 w 2585176"/>
                <a:gd name="connsiteY84" fmla="*/ 98825 h 429039"/>
                <a:gd name="connsiteX85" fmla="*/ 2060226 w 2585176"/>
                <a:gd name="connsiteY85" fmla="*/ 98825 h 429039"/>
                <a:gd name="connsiteX86" fmla="*/ 2060705 w 2585176"/>
                <a:gd name="connsiteY86" fmla="*/ 133034 h 429039"/>
                <a:gd name="connsiteX87" fmla="*/ 2061643 w 2585176"/>
                <a:gd name="connsiteY87" fmla="*/ 133034 h 429039"/>
                <a:gd name="connsiteX88" fmla="*/ 2093084 w 2585176"/>
                <a:gd name="connsiteY88" fmla="*/ 102626 h 429039"/>
                <a:gd name="connsiteX89" fmla="*/ 2143100 w 2585176"/>
                <a:gd name="connsiteY89" fmla="*/ 93598 h 429039"/>
                <a:gd name="connsiteX90" fmla="*/ 2143100 w 2585176"/>
                <a:gd name="connsiteY90" fmla="*/ 138736 h 429039"/>
                <a:gd name="connsiteX91" fmla="*/ 2228400 w 2585176"/>
                <a:gd name="connsiteY91" fmla="*/ 341140 h 429039"/>
                <a:gd name="connsiteX92" fmla="*/ 2279371 w 2585176"/>
                <a:gd name="connsiteY92" fmla="*/ 349693 h 429039"/>
                <a:gd name="connsiteX93" fmla="*/ 2319366 w 2585176"/>
                <a:gd name="connsiteY93" fmla="*/ 344941 h 429039"/>
                <a:gd name="connsiteX94" fmla="*/ 2348913 w 2585176"/>
                <a:gd name="connsiteY94" fmla="*/ 331637 h 429039"/>
                <a:gd name="connsiteX95" fmla="*/ 2348913 w 2585176"/>
                <a:gd name="connsiteY95" fmla="*/ 292202 h 429039"/>
                <a:gd name="connsiteX96" fmla="*/ 2317948 w 2585176"/>
                <a:gd name="connsiteY96" fmla="*/ 307406 h 429039"/>
                <a:gd name="connsiteX97" fmla="*/ 2283654 w 2585176"/>
                <a:gd name="connsiteY97" fmla="*/ 312157 h 429039"/>
                <a:gd name="connsiteX98" fmla="*/ 2249359 w 2585176"/>
                <a:gd name="connsiteY98" fmla="*/ 305981 h 429039"/>
                <a:gd name="connsiteX99" fmla="*/ 2221723 w 2585176"/>
                <a:gd name="connsiteY99" fmla="*/ 287451 h 429039"/>
                <a:gd name="connsiteX100" fmla="*/ 2203629 w 2585176"/>
                <a:gd name="connsiteY100" fmla="*/ 257992 h 429039"/>
                <a:gd name="connsiteX101" fmla="*/ 2196956 w 2585176"/>
                <a:gd name="connsiteY101" fmla="*/ 219508 h 429039"/>
                <a:gd name="connsiteX102" fmla="*/ 2203629 w 2585176"/>
                <a:gd name="connsiteY102" fmla="*/ 182448 h 429039"/>
                <a:gd name="connsiteX103" fmla="*/ 2221723 w 2585176"/>
                <a:gd name="connsiteY103" fmla="*/ 154416 h 429039"/>
                <a:gd name="connsiteX104" fmla="*/ 2248884 w 2585176"/>
                <a:gd name="connsiteY104" fmla="*/ 136836 h 429039"/>
                <a:gd name="connsiteX105" fmla="*/ 2283654 w 2585176"/>
                <a:gd name="connsiteY105" fmla="*/ 130660 h 429039"/>
                <a:gd name="connsiteX106" fmla="*/ 2318902 w 2585176"/>
                <a:gd name="connsiteY106" fmla="*/ 136836 h 429039"/>
                <a:gd name="connsiteX107" fmla="*/ 2348435 w 2585176"/>
                <a:gd name="connsiteY107" fmla="*/ 152041 h 429039"/>
                <a:gd name="connsiteX108" fmla="*/ 2348435 w 2585176"/>
                <a:gd name="connsiteY108" fmla="*/ 108329 h 429039"/>
                <a:gd name="connsiteX109" fmla="*/ 2319845 w 2585176"/>
                <a:gd name="connsiteY109" fmla="*/ 97876 h 429039"/>
                <a:gd name="connsiteX110" fmla="*/ 2282700 w 2585176"/>
                <a:gd name="connsiteY110" fmla="*/ 93600 h 429039"/>
                <a:gd name="connsiteX111" fmla="*/ 2230292 w 2585176"/>
                <a:gd name="connsiteY111" fmla="*/ 102627 h 429039"/>
                <a:gd name="connsiteX112" fmla="*/ 2189344 w 2585176"/>
                <a:gd name="connsiteY112" fmla="*/ 128759 h 429039"/>
                <a:gd name="connsiteX113" fmla="*/ 2163140 w 2585176"/>
                <a:gd name="connsiteY113" fmla="*/ 169145 h 429039"/>
                <a:gd name="connsiteX114" fmla="*/ 2154091 w 2585176"/>
                <a:gd name="connsiteY114" fmla="*/ 222359 h 429039"/>
                <a:gd name="connsiteX115" fmla="*/ 2163140 w 2585176"/>
                <a:gd name="connsiteY115" fmla="*/ 275572 h 429039"/>
                <a:gd name="connsiteX116" fmla="*/ 2188865 w 2585176"/>
                <a:gd name="connsiteY116" fmla="*/ 315484 h 429039"/>
                <a:gd name="connsiteX117" fmla="*/ 2228400 w 2585176"/>
                <a:gd name="connsiteY117" fmla="*/ 341140 h 429039"/>
                <a:gd name="connsiteX118" fmla="*/ 2439814 w 2585176"/>
                <a:gd name="connsiteY118" fmla="*/ 340667 h 429039"/>
                <a:gd name="connsiteX119" fmla="*/ 2490784 w 2585176"/>
                <a:gd name="connsiteY119" fmla="*/ 349693 h 429039"/>
                <a:gd name="connsiteX120" fmla="*/ 2539364 w 2585176"/>
                <a:gd name="connsiteY120" fmla="*/ 343040 h 429039"/>
                <a:gd name="connsiteX121" fmla="*/ 2577961 w 2585176"/>
                <a:gd name="connsiteY121" fmla="*/ 323559 h 429039"/>
                <a:gd name="connsiteX122" fmla="*/ 2577961 w 2585176"/>
                <a:gd name="connsiteY122" fmla="*/ 284124 h 429039"/>
                <a:gd name="connsiteX123" fmla="*/ 2559849 w 2585176"/>
                <a:gd name="connsiteY123" fmla="*/ 296953 h 429039"/>
                <a:gd name="connsiteX124" fmla="*/ 2539843 w 2585176"/>
                <a:gd name="connsiteY124" fmla="*/ 305505 h 429039"/>
                <a:gd name="connsiteX125" fmla="*/ 2518421 w 2585176"/>
                <a:gd name="connsiteY125" fmla="*/ 310732 h 429039"/>
                <a:gd name="connsiteX126" fmla="*/ 2498891 w 2585176"/>
                <a:gd name="connsiteY126" fmla="*/ 312157 h 429039"/>
                <a:gd name="connsiteX127" fmla="*/ 2464121 w 2585176"/>
                <a:gd name="connsiteY127" fmla="*/ 306456 h 429039"/>
                <a:gd name="connsiteX128" fmla="*/ 2436964 w 2585176"/>
                <a:gd name="connsiteY128" fmla="*/ 289826 h 429039"/>
                <a:gd name="connsiteX129" fmla="*/ 2417913 w 2585176"/>
                <a:gd name="connsiteY129" fmla="*/ 264645 h 429039"/>
                <a:gd name="connsiteX130" fmla="*/ 2408864 w 2585176"/>
                <a:gd name="connsiteY130" fmla="*/ 232811 h 429039"/>
                <a:gd name="connsiteX131" fmla="*/ 2583183 w 2585176"/>
                <a:gd name="connsiteY131" fmla="*/ 232811 h 429039"/>
                <a:gd name="connsiteX132" fmla="*/ 2581290 w 2585176"/>
                <a:gd name="connsiteY132" fmla="*/ 173422 h 429039"/>
                <a:gd name="connsiteX133" fmla="*/ 2560806 w 2585176"/>
                <a:gd name="connsiteY133" fmla="*/ 129710 h 429039"/>
                <a:gd name="connsiteX134" fmla="*/ 2526033 w 2585176"/>
                <a:gd name="connsiteY134" fmla="*/ 103102 h 429039"/>
                <a:gd name="connsiteX135" fmla="*/ 2482694 w 2585176"/>
                <a:gd name="connsiteY135" fmla="*/ 93600 h 429039"/>
                <a:gd name="connsiteX136" fmla="*/ 2439350 w 2585176"/>
                <a:gd name="connsiteY136" fmla="*/ 102152 h 429039"/>
                <a:gd name="connsiteX137" fmla="*/ 2401712 w 2585176"/>
                <a:gd name="connsiteY137" fmla="*/ 126859 h 429039"/>
                <a:gd name="connsiteX138" fmla="*/ 2375512 w 2585176"/>
                <a:gd name="connsiteY138" fmla="*/ 166769 h 429039"/>
                <a:gd name="connsiteX139" fmla="*/ 2365505 w 2585176"/>
                <a:gd name="connsiteY139" fmla="*/ 221409 h 429039"/>
                <a:gd name="connsiteX140" fmla="*/ 2374569 w 2585176"/>
                <a:gd name="connsiteY140" fmla="*/ 274621 h 429039"/>
                <a:gd name="connsiteX141" fmla="*/ 2400279 w 2585176"/>
                <a:gd name="connsiteY141" fmla="*/ 315007 h 429039"/>
                <a:gd name="connsiteX142" fmla="*/ 2439814 w 2585176"/>
                <a:gd name="connsiteY142" fmla="*/ 340667 h 429039"/>
                <a:gd name="connsiteX143" fmla="*/ 2436006 w 2585176"/>
                <a:gd name="connsiteY143" fmla="*/ 149189 h 429039"/>
                <a:gd name="connsiteX144" fmla="*/ 2482215 w 2585176"/>
                <a:gd name="connsiteY144" fmla="*/ 130660 h 429039"/>
                <a:gd name="connsiteX145" fmla="*/ 2506507 w 2585176"/>
                <a:gd name="connsiteY145" fmla="*/ 135886 h 429039"/>
                <a:gd name="connsiteX146" fmla="*/ 2526033 w 2585176"/>
                <a:gd name="connsiteY146" fmla="*/ 149665 h 429039"/>
                <a:gd name="connsiteX147" fmla="*/ 2538886 w 2585176"/>
                <a:gd name="connsiteY147" fmla="*/ 171046 h 429039"/>
                <a:gd name="connsiteX148" fmla="*/ 2543188 w 2585176"/>
                <a:gd name="connsiteY148" fmla="*/ 197652 h 429039"/>
                <a:gd name="connsiteX149" fmla="*/ 2410281 w 2585176"/>
                <a:gd name="connsiteY149" fmla="*/ 197652 h 429039"/>
                <a:gd name="connsiteX150" fmla="*/ 2436006 w 2585176"/>
                <a:gd name="connsiteY150" fmla="*/ 149189 h 429039"/>
                <a:gd name="connsiteX151" fmla="*/ 1901116 w 2585176"/>
                <a:gd name="connsiteY151" fmla="*/ 341140 h 429039"/>
                <a:gd name="connsiteX152" fmla="*/ 1931602 w 2585176"/>
                <a:gd name="connsiteY152" fmla="*/ 316434 h 429039"/>
                <a:gd name="connsiteX153" fmla="*/ 1932560 w 2585176"/>
                <a:gd name="connsiteY153" fmla="*/ 316434 h 429039"/>
                <a:gd name="connsiteX154" fmla="*/ 1933039 w 2585176"/>
                <a:gd name="connsiteY154" fmla="*/ 344941 h 429039"/>
                <a:gd name="connsiteX155" fmla="*/ 1973049 w 2585176"/>
                <a:gd name="connsiteY155" fmla="*/ 344941 h 429039"/>
                <a:gd name="connsiteX156" fmla="*/ 1973049 w 2585176"/>
                <a:gd name="connsiteY156" fmla="*/ 98827 h 429039"/>
                <a:gd name="connsiteX157" fmla="*/ 1931127 w 2585176"/>
                <a:gd name="connsiteY157" fmla="*/ 98827 h 429039"/>
                <a:gd name="connsiteX158" fmla="*/ 1931127 w 2585176"/>
                <a:gd name="connsiteY158" fmla="*/ 240888 h 429039"/>
                <a:gd name="connsiteX159" fmla="*/ 1913509 w 2585176"/>
                <a:gd name="connsiteY159" fmla="*/ 295053 h 429039"/>
                <a:gd name="connsiteX160" fmla="*/ 1869691 w 2585176"/>
                <a:gd name="connsiteY160" fmla="*/ 312632 h 429039"/>
                <a:gd name="connsiteX161" fmla="*/ 1846816 w 2585176"/>
                <a:gd name="connsiteY161" fmla="*/ 308831 h 429039"/>
                <a:gd name="connsiteX162" fmla="*/ 1828244 w 2585176"/>
                <a:gd name="connsiteY162" fmla="*/ 295528 h 429039"/>
                <a:gd name="connsiteX163" fmla="*/ 1816330 w 2585176"/>
                <a:gd name="connsiteY163" fmla="*/ 271772 h 429039"/>
                <a:gd name="connsiteX164" fmla="*/ 1812047 w 2585176"/>
                <a:gd name="connsiteY164" fmla="*/ 236137 h 429039"/>
                <a:gd name="connsiteX165" fmla="*/ 1812047 w 2585176"/>
                <a:gd name="connsiteY165" fmla="*/ 98827 h 429039"/>
                <a:gd name="connsiteX166" fmla="*/ 1769661 w 2585176"/>
                <a:gd name="connsiteY166" fmla="*/ 98827 h 429039"/>
                <a:gd name="connsiteX167" fmla="*/ 1769661 w 2585176"/>
                <a:gd name="connsiteY167" fmla="*/ 242313 h 429039"/>
                <a:gd name="connsiteX168" fmla="*/ 1793474 w 2585176"/>
                <a:gd name="connsiteY168" fmla="*/ 322610 h 429039"/>
                <a:gd name="connsiteX169" fmla="*/ 1859209 w 2585176"/>
                <a:gd name="connsiteY169" fmla="*/ 349693 h 429039"/>
                <a:gd name="connsiteX170" fmla="*/ 1901116 w 2585176"/>
                <a:gd name="connsiteY170" fmla="*/ 341140 h 429039"/>
                <a:gd name="connsiteX171" fmla="*/ 1613455 w 2585176"/>
                <a:gd name="connsiteY171" fmla="*/ 310732 h 429039"/>
                <a:gd name="connsiteX172" fmla="*/ 1643941 w 2585176"/>
                <a:gd name="connsiteY172" fmla="*/ 304554 h 429039"/>
                <a:gd name="connsiteX173" fmla="*/ 1670620 w 2585176"/>
                <a:gd name="connsiteY173" fmla="*/ 286976 h 429039"/>
                <a:gd name="connsiteX174" fmla="*/ 1689192 w 2585176"/>
                <a:gd name="connsiteY174" fmla="*/ 258943 h 429039"/>
                <a:gd name="connsiteX175" fmla="*/ 1696345 w 2585176"/>
                <a:gd name="connsiteY175" fmla="*/ 221409 h 429039"/>
                <a:gd name="connsiteX176" fmla="*/ 1689192 w 2585176"/>
                <a:gd name="connsiteY176" fmla="*/ 183873 h 429039"/>
                <a:gd name="connsiteX177" fmla="*/ 1670620 w 2585176"/>
                <a:gd name="connsiteY177" fmla="*/ 155841 h 429039"/>
                <a:gd name="connsiteX178" fmla="*/ 1643941 w 2585176"/>
                <a:gd name="connsiteY178" fmla="*/ 138261 h 429039"/>
                <a:gd name="connsiteX179" fmla="*/ 1613455 w 2585176"/>
                <a:gd name="connsiteY179" fmla="*/ 132085 h 429039"/>
                <a:gd name="connsiteX180" fmla="*/ 1582972 w 2585176"/>
                <a:gd name="connsiteY180" fmla="*/ 138261 h 429039"/>
                <a:gd name="connsiteX181" fmla="*/ 1556772 w 2585176"/>
                <a:gd name="connsiteY181" fmla="*/ 155841 h 429039"/>
                <a:gd name="connsiteX182" fmla="*/ 1538200 w 2585176"/>
                <a:gd name="connsiteY182" fmla="*/ 183873 h 429039"/>
                <a:gd name="connsiteX183" fmla="*/ 1531530 w 2585176"/>
                <a:gd name="connsiteY183" fmla="*/ 221409 h 429039"/>
                <a:gd name="connsiteX184" fmla="*/ 1538200 w 2585176"/>
                <a:gd name="connsiteY184" fmla="*/ 258943 h 429039"/>
                <a:gd name="connsiteX185" fmla="*/ 1556772 w 2585176"/>
                <a:gd name="connsiteY185" fmla="*/ 286976 h 429039"/>
                <a:gd name="connsiteX186" fmla="*/ 1582972 w 2585176"/>
                <a:gd name="connsiteY186" fmla="*/ 304554 h 429039"/>
                <a:gd name="connsiteX187" fmla="*/ 1613455 w 2585176"/>
                <a:gd name="connsiteY187" fmla="*/ 310732 h 429039"/>
                <a:gd name="connsiteX188" fmla="*/ 1613455 w 2585176"/>
                <a:gd name="connsiteY188" fmla="*/ 349693 h 429039"/>
                <a:gd name="connsiteX189" fmla="*/ 1564396 w 2585176"/>
                <a:gd name="connsiteY189" fmla="*/ 340667 h 429039"/>
                <a:gd name="connsiteX190" fmla="*/ 1524861 w 2585176"/>
                <a:gd name="connsiteY190" fmla="*/ 314533 h 429039"/>
                <a:gd name="connsiteX191" fmla="*/ 1498186 w 2585176"/>
                <a:gd name="connsiteY191" fmla="*/ 273673 h 429039"/>
                <a:gd name="connsiteX192" fmla="*/ 1488662 w 2585176"/>
                <a:gd name="connsiteY192" fmla="*/ 221409 h 429039"/>
                <a:gd name="connsiteX193" fmla="*/ 1498186 w 2585176"/>
                <a:gd name="connsiteY193" fmla="*/ 169145 h 429039"/>
                <a:gd name="connsiteX194" fmla="*/ 1524861 w 2585176"/>
                <a:gd name="connsiteY194" fmla="*/ 128759 h 429039"/>
                <a:gd name="connsiteX195" fmla="*/ 1564396 w 2585176"/>
                <a:gd name="connsiteY195" fmla="*/ 103102 h 429039"/>
                <a:gd name="connsiteX196" fmla="*/ 1613455 w 2585176"/>
                <a:gd name="connsiteY196" fmla="*/ 93600 h 429039"/>
                <a:gd name="connsiteX197" fmla="*/ 1662510 w 2585176"/>
                <a:gd name="connsiteY197" fmla="*/ 103102 h 429039"/>
                <a:gd name="connsiteX198" fmla="*/ 1702524 w 2585176"/>
                <a:gd name="connsiteY198" fmla="*/ 128759 h 429039"/>
                <a:gd name="connsiteX199" fmla="*/ 1729203 w 2585176"/>
                <a:gd name="connsiteY199" fmla="*/ 169145 h 429039"/>
                <a:gd name="connsiteX200" fmla="*/ 1739205 w 2585176"/>
                <a:gd name="connsiteY200" fmla="*/ 221409 h 429039"/>
                <a:gd name="connsiteX201" fmla="*/ 1729203 w 2585176"/>
                <a:gd name="connsiteY201" fmla="*/ 273673 h 429039"/>
                <a:gd name="connsiteX202" fmla="*/ 1702524 w 2585176"/>
                <a:gd name="connsiteY202" fmla="*/ 314533 h 429039"/>
                <a:gd name="connsiteX203" fmla="*/ 1662510 w 2585176"/>
                <a:gd name="connsiteY203" fmla="*/ 340667 h 429039"/>
                <a:gd name="connsiteX204" fmla="*/ 1613455 w 2585176"/>
                <a:gd name="connsiteY204" fmla="*/ 349693 h 429039"/>
                <a:gd name="connsiteX205" fmla="*/ 1003333 w 2585176"/>
                <a:gd name="connsiteY205" fmla="*/ 131134 h 429039"/>
                <a:gd name="connsiteX206" fmla="*/ 955703 w 2585176"/>
                <a:gd name="connsiteY206" fmla="*/ 151090 h 429039"/>
                <a:gd name="connsiteX207" fmla="*/ 936652 w 2585176"/>
                <a:gd name="connsiteY207" fmla="*/ 208105 h 429039"/>
                <a:gd name="connsiteX208" fmla="*/ 936652 w 2585176"/>
                <a:gd name="connsiteY208" fmla="*/ 344941 h 429039"/>
                <a:gd name="connsiteX209" fmla="*/ 894733 w 2585176"/>
                <a:gd name="connsiteY209" fmla="*/ 344941 h 429039"/>
                <a:gd name="connsiteX210" fmla="*/ 894733 w 2585176"/>
                <a:gd name="connsiteY210" fmla="*/ 98826 h 429039"/>
                <a:gd name="connsiteX211" fmla="*/ 934269 w 2585176"/>
                <a:gd name="connsiteY211" fmla="*/ 98826 h 429039"/>
                <a:gd name="connsiteX212" fmla="*/ 935698 w 2585176"/>
                <a:gd name="connsiteY212" fmla="*/ 129710 h 429039"/>
                <a:gd name="connsiteX213" fmla="*/ 936652 w 2585176"/>
                <a:gd name="connsiteY213" fmla="*/ 129710 h 429039"/>
                <a:gd name="connsiteX214" fmla="*/ 965226 w 2585176"/>
                <a:gd name="connsiteY214" fmla="*/ 104528 h 429039"/>
                <a:gd name="connsiteX215" fmla="*/ 1013814 w 2585176"/>
                <a:gd name="connsiteY215" fmla="*/ 93600 h 429039"/>
                <a:gd name="connsiteX216" fmla="*/ 1049538 w 2585176"/>
                <a:gd name="connsiteY216" fmla="*/ 99776 h 429039"/>
                <a:gd name="connsiteX217" fmla="*/ 1077638 w 2585176"/>
                <a:gd name="connsiteY217" fmla="*/ 117831 h 429039"/>
                <a:gd name="connsiteX218" fmla="*/ 1095739 w 2585176"/>
                <a:gd name="connsiteY218" fmla="*/ 148238 h 429039"/>
                <a:gd name="connsiteX219" fmla="*/ 1102408 w 2585176"/>
                <a:gd name="connsiteY219" fmla="*/ 191950 h 429039"/>
                <a:gd name="connsiteX220" fmla="*/ 1102408 w 2585176"/>
                <a:gd name="connsiteY220" fmla="*/ 344941 h 429039"/>
                <a:gd name="connsiteX221" fmla="*/ 1060494 w 2585176"/>
                <a:gd name="connsiteY221" fmla="*/ 344941 h 429039"/>
                <a:gd name="connsiteX222" fmla="*/ 1060494 w 2585176"/>
                <a:gd name="connsiteY222" fmla="*/ 202878 h 429039"/>
                <a:gd name="connsiteX223" fmla="*/ 1044297 w 2585176"/>
                <a:gd name="connsiteY223" fmla="*/ 148238 h 429039"/>
                <a:gd name="connsiteX224" fmla="*/ 1003333 w 2585176"/>
                <a:gd name="connsiteY224" fmla="*/ 131134 h 429039"/>
                <a:gd name="connsiteX225" fmla="*/ 714377 w 2585176"/>
                <a:gd name="connsiteY225" fmla="*/ 340667 h 429039"/>
                <a:gd name="connsiteX226" fmla="*/ 765344 w 2585176"/>
                <a:gd name="connsiteY226" fmla="*/ 349693 h 429039"/>
                <a:gd name="connsiteX227" fmla="*/ 813928 w 2585176"/>
                <a:gd name="connsiteY227" fmla="*/ 343040 h 429039"/>
                <a:gd name="connsiteX228" fmla="*/ 852509 w 2585176"/>
                <a:gd name="connsiteY228" fmla="*/ 323559 h 429039"/>
                <a:gd name="connsiteX229" fmla="*/ 852509 w 2585176"/>
                <a:gd name="connsiteY229" fmla="*/ 284124 h 429039"/>
                <a:gd name="connsiteX230" fmla="*/ 834408 w 2585176"/>
                <a:gd name="connsiteY230" fmla="*/ 296953 h 429039"/>
                <a:gd name="connsiteX231" fmla="*/ 814403 w 2585176"/>
                <a:gd name="connsiteY231" fmla="*/ 305505 h 429039"/>
                <a:gd name="connsiteX232" fmla="*/ 792969 w 2585176"/>
                <a:gd name="connsiteY232" fmla="*/ 310732 h 429039"/>
                <a:gd name="connsiteX233" fmla="*/ 773439 w 2585176"/>
                <a:gd name="connsiteY233" fmla="*/ 312157 h 429039"/>
                <a:gd name="connsiteX234" fmla="*/ 738669 w 2585176"/>
                <a:gd name="connsiteY234" fmla="*/ 306456 h 429039"/>
                <a:gd name="connsiteX235" fmla="*/ 711519 w 2585176"/>
                <a:gd name="connsiteY235" fmla="*/ 289826 h 429039"/>
                <a:gd name="connsiteX236" fmla="*/ 692464 w 2585176"/>
                <a:gd name="connsiteY236" fmla="*/ 264645 h 429039"/>
                <a:gd name="connsiteX237" fmla="*/ 683415 w 2585176"/>
                <a:gd name="connsiteY237" fmla="*/ 232811 h 429039"/>
                <a:gd name="connsiteX238" fmla="*/ 857746 w 2585176"/>
                <a:gd name="connsiteY238" fmla="*/ 232811 h 429039"/>
                <a:gd name="connsiteX239" fmla="*/ 855842 w 2585176"/>
                <a:gd name="connsiteY239" fmla="*/ 173422 h 429039"/>
                <a:gd name="connsiteX240" fmla="*/ 835362 w 2585176"/>
                <a:gd name="connsiteY240" fmla="*/ 129710 h 429039"/>
                <a:gd name="connsiteX241" fmla="*/ 800592 w 2585176"/>
                <a:gd name="connsiteY241" fmla="*/ 103102 h 429039"/>
                <a:gd name="connsiteX242" fmla="*/ 757245 w 2585176"/>
                <a:gd name="connsiteY242" fmla="*/ 93600 h 429039"/>
                <a:gd name="connsiteX243" fmla="*/ 713902 w 2585176"/>
                <a:gd name="connsiteY243" fmla="*/ 102152 h 429039"/>
                <a:gd name="connsiteX244" fmla="*/ 676271 w 2585176"/>
                <a:gd name="connsiteY244" fmla="*/ 126859 h 429039"/>
                <a:gd name="connsiteX245" fmla="*/ 650075 w 2585176"/>
                <a:gd name="connsiteY245" fmla="*/ 166769 h 429039"/>
                <a:gd name="connsiteX246" fmla="*/ 640072 w 2585176"/>
                <a:gd name="connsiteY246" fmla="*/ 221409 h 429039"/>
                <a:gd name="connsiteX247" fmla="*/ 649121 w 2585176"/>
                <a:gd name="connsiteY247" fmla="*/ 274621 h 429039"/>
                <a:gd name="connsiteX248" fmla="*/ 674842 w 2585176"/>
                <a:gd name="connsiteY248" fmla="*/ 315007 h 429039"/>
                <a:gd name="connsiteX249" fmla="*/ 714377 w 2585176"/>
                <a:gd name="connsiteY249" fmla="*/ 340667 h 429039"/>
                <a:gd name="connsiteX250" fmla="*/ 710565 w 2585176"/>
                <a:gd name="connsiteY250" fmla="*/ 149189 h 429039"/>
                <a:gd name="connsiteX251" fmla="*/ 756770 w 2585176"/>
                <a:gd name="connsiteY251" fmla="*/ 130660 h 429039"/>
                <a:gd name="connsiteX252" fmla="*/ 781062 w 2585176"/>
                <a:gd name="connsiteY252" fmla="*/ 135886 h 429039"/>
                <a:gd name="connsiteX253" fmla="*/ 800592 w 2585176"/>
                <a:gd name="connsiteY253" fmla="*/ 149665 h 429039"/>
                <a:gd name="connsiteX254" fmla="*/ 813453 w 2585176"/>
                <a:gd name="connsiteY254" fmla="*/ 171046 h 429039"/>
                <a:gd name="connsiteX255" fmla="*/ 817736 w 2585176"/>
                <a:gd name="connsiteY255" fmla="*/ 197652 h 429039"/>
                <a:gd name="connsiteX256" fmla="*/ 684844 w 2585176"/>
                <a:gd name="connsiteY256" fmla="*/ 197652 h 429039"/>
                <a:gd name="connsiteX257" fmla="*/ 710565 w 2585176"/>
                <a:gd name="connsiteY257" fmla="*/ 149189 h 429039"/>
                <a:gd name="connsiteX258" fmla="*/ 409331 w 2585176"/>
                <a:gd name="connsiteY258" fmla="*/ 98826 h 429039"/>
                <a:gd name="connsiteX259" fmla="*/ 410285 w 2585176"/>
                <a:gd name="connsiteY259" fmla="*/ 134935 h 429039"/>
                <a:gd name="connsiteX260" fmla="*/ 448392 w 2585176"/>
                <a:gd name="connsiteY260" fmla="*/ 104528 h 429039"/>
                <a:gd name="connsiteX261" fmla="*/ 498879 w 2585176"/>
                <a:gd name="connsiteY261" fmla="*/ 93600 h 429039"/>
                <a:gd name="connsiteX262" fmla="*/ 542223 w 2585176"/>
                <a:gd name="connsiteY262" fmla="*/ 101202 h 429039"/>
                <a:gd name="connsiteX263" fmla="*/ 579379 w 2585176"/>
                <a:gd name="connsiteY263" fmla="*/ 124484 h 429039"/>
                <a:gd name="connsiteX264" fmla="*/ 606050 w 2585176"/>
                <a:gd name="connsiteY264" fmla="*/ 163919 h 429039"/>
                <a:gd name="connsiteX265" fmla="*/ 616052 w 2585176"/>
                <a:gd name="connsiteY265" fmla="*/ 219508 h 429039"/>
                <a:gd name="connsiteX266" fmla="*/ 605100 w 2585176"/>
                <a:gd name="connsiteY266" fmla="*/ 276048 h 429039"/>
                <a:gd name="connsiteX267" fmla="*/ 577471 w 2585176"/>
                <a:gd name="connsiteY267" fmla="*/ 316908 h 429039"/>
                <a:gd name="connsiteX268" fmla="*/ 538890 w 2585176"/>
                <a:gd name="connsiteY268" fmla="*/ 341613 h 429039"/>
                <a:gd name="connsiteX269" fmla="*/ 496972 w 2585176"/>
                <a:gd name="connsiteY269" fmla="*/ 349693 h 429039"/>
                <a:gd name="connsiteX270" fmla="*/ 448392 w 2585176"/>
                <a:gd name="connsiteY270" fmla="*/ 341140 h 429039"/>
                <a:gd name="connsiteX271" fmla="*/ 411714 w 2585176"/>
                <a:gd name="connsiteY271" fmla="*/ 316432 h 429039"/>
                <a:gd name="connsiteX272" fmla="*/ 411714 w 2585176"/>
                <a:gd name="connsiteY272" fmla="*/ 429039 h 429039"/>
                <a:gd name="connsiteX273" fmla="*/ 369796 w 2585176"/>
                <a:gd name="connsiteY273" fmla="*/ 429039 h 429039"/>
                <a:gd name="connsiteX274" fmla="*/ 369796 w 2585176"/>
                <a:gd name="connsiteY274" fmla="*/ 98826 h 429039"/>
                <a:gd name="connsiteX275" fmla="*/ 409331 w 2585176"/>
                <a:gd name="connsiteY275" fmla="*/ 98826 h 429039"/>
                <a:gd name="connsiteX276" fmla="*/ 572709 w 2585176"/>
                <a:gd name="connsiteY276" fmla="*/ 221409 h 429039"/>
                <a:gd name="connsiteX277" fmla="*/ 566040 w 2585176"/>
                <a:gd name="connsiteY277" fmla="*/ 182924 h 429039"/>
                <a:gd name="connsiteX278" fmla="*/ 547942 w 2585176"/>
                <a:gd name="connsiteY278" fmla="*/ 154416 h 429039"/>
                <a:gd name="connsiteX279" fmla="*/ 522217 w 2585176"/>
                <a:gd name="connsiteY279" fmla="*/ 137311 h 429039"/>
                <a:gd name="connsiteX280" fmla="*/ 492210 w 2585176"/>
                <a:gd name="connsiteY280" fmla="*/ 131134 h 429039"/>
                <a:gd name="connsiteX281" fmla="*/ 462202 w 2585176"/>
                <a:gd name="connsiteY281" fmla="*/ 136836 h 429039"/>
                <a:gd name="connsiteX282" fmla="*/ 435531 w 2585176"/>
                <a:gd name="connsiteY282" fmla="*/ 153940 h 429039"/>
                <a:gd name="connsiteX283" fmla="*/ 416476 w 2585176"/>
                <a:gd name="connsiteY283" fmla="*/ 181973 h 429039"/>
                <a:gd name="connsiteX284" fmla="*/ 409331 w 2585176"/>
                <a:gd name="connsiteY284" fmla="*/ 221409 h 429039"/>
                <a:gd name="connsiteX285" fmla="*/ 416476 w 2585176"/>
                <a:gd name="connsiteY285" fmla="*/ 261318 h 429039"/>
                <a:gd name="connsiteX286" fmla="*/ 435052 w 2585176"/>
                <a:gd name="connsiteY286" fmla="*/ 289352 h 429039"/>
                <a:gd name="connsiteX287" fmla="*/ 461727 w 2585176"/>
                <a:gd name="connsiteY287" fmla="*/ 306456 h 429039"/>
                <a:gd name="connsiteX288" fmla="*/ 491735 w 2585176"/>
                <a:gd name="connsiteY288" fmla="*/ 312157 h 429039"/>
                <a:gd name="connsiteX289" fmla="*/ 521267 w 2585176"/>
                <a:gd name="connsiteY289" fmla="*/ 306456 h 429039"/>
                <a:gd name="connsiteX290" fmla="*/ 547463 w 2585176"/>
                <a:gd name="connsiteY290" fmla="*/ 288875 h 429039"/>
                <a:gd name="connsiteX291" fmla="*/ 565564 w 2585176"/>
                <a:gd name="connsiteY291" fmla="*/ 260844 h 429039"/>
                <a:gd name="connsiteX292" fmla="*/ 572709 w 2585176"/>
                <a:gd name="connsiteY292" fmla="*/ 221409 h 42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</a:cxnLst>
              <a:rect l="l" t="t" r="r" b="b"/>
              <a:pathLst>
                <a:path w="2585176" h="429039">
                  <a:moveTo>
                    <a:pt x="104312" y="337338"/>
                  </a:moveTo>
                  <a:cubicBezTo>
                    <a:pt x="124636" y="345575"/>
                    <a:pt x="145913" y="349693"/>
                    <a:pt x="168140" y="349693"/>
                  </a:cubicBezTo>
                  <a:cubicBezTo>
                    <a:pt x="190685" y="349693"/>
                    <a:pt x="212119" y="345575"/>
                    <a:pt x="232442" y="337338"/>
                  </a:cubicBezTo>
                  <a:cubicBezTo>
                    <a:pt x="252765" y="329102"/>
                    <a:pt x="270548" y="317383"/>
                    <a:pt x="285791" y="302179"/>
                  </a:cubicBezTo>
                  <a:cubicBezTo>
                    <a:pt x="301353" y="286657"/>
                    <a:pt x="313577" y="268128"/>
                    <a:pt x="322469" y="246590"/>
                  </a:cubicBezTo>
                  <a:cubicBezTo>
                    <a:pt x="331678" y="224733"/>
                    <a:pt x="336279" y="200503"/>
                    <a:pt x="336279" y="173896"/>
                  </a:cubicBezTo>
                  <a:cubicBezTo>
                    <a:pt x="336279" y="146971"/>
                    <a:pt x="331678" y="122740"/>
                    <a:pt x="322469" y="101201"/>
                  </a:cubicBezTo>
                  <a:cubicBezTo>
                    <a:pt x="313577" y="79663"/>
                    <a:pt x="301353" y="61449"/>
                    <a:pt x="285791" y="46562"/>
                  </a:cubicBezTo>
                  <a:cubicBezTo>
                    <a:pt x="270548" y="31358"/>
                    <a:pt x="252765" y="19797"/>
                    <a:pt x="232442" y="11878"/>
                  </a:cubicBezTo>
                  <a:cubicBezTo>
                    <a:pt x="212119" y="3959"/>
                    <a:pt x="190685" y="0"/>
                    <a:pt x="168140" y="0"/>
                  </a:cubicBezTo>
                  <a:cubicBezTo>
                    <a:pt x="145913" y="0"/>
                    <a:pt x="124636" y="3959"/>
                    <a:pt x="104312" y="11878"/>
                  </a:cubicBezTo>
                  <a:cubicBezTo>
                    <a:pt x="83989" y="19797"/>
                    <a:pt x="66049" y="31358"/>
                    <a:pt x="50488" y="46562"/>
                  </a:cubicBezTo>
                  <a:cubicBezTo>
                    <a:pt x="35248" y="61449"/>
                    <a:pt x="23024" y="79663"/>
                    <a:pt x="13814" y="101201"/>
                  </a:cubicBezTo>
                  <a:cubicBezTo>
                    <a:pt x="4605" y="122423"/>
                    <a:pt x="0" y="146496"/>
                    <a:pt x="0" y="173420"/>
                  </a:cubicBezTo>
                  <a:cubicBezTo>
                    <a:pt x="0" y="200343"/>
                    <a:pt x="4605" y="224733"/>
                    <a:pt x="13814" y="246590"/>
                  </a:cubicBezTo>
                  <a:cubicBezTo>
                    <a:pt x="23024" y="268128"/>
                    <a:pt x="35248" y="286657"/>
                    <a:pt x="50488" y="302179"/>
                  </a:cubicBezTo>
                  <a:cubicBezTo>
                    <a:pt x="66049" y="317383"/>
                    <a:pt x="83989" y="329102"/>
                    <a:pt x="104312" y="337338"/>
                  </a:cubicBezTo>
                  <a:close/>
                  <a:moveTo>
                    <a:pt x="211962" y="300754"/>
                  </a:moveTo>
                  <a:cubicBezTo>
                    <a:pt x="197672" y="306456"/>
                    <a:pt x="183065" y="309305"/>
                    <a:pt x="168140" y="309305"/>
                  </a:cubicBezTo>
                  <a:cubicBezTo>
                    <a:pt x="153214" y="309305"/>
                    <a:pt x="138450" y="306456"/>
                    <a:pt x="123843" y="300754"/>
                  </a:cubicBezTo>
                  <a:cubicBezTo>
                    <a:pt x="109553" y="294735"/>
                    <a:pt x="96693" y="286025"/>
                    <a:pt x="85261" y="274621"/>
                  </a:cubicBezTo>
                  <a:cubicBezTo>
                    <a:pt x="74148" y="263218"/>
                    <a:pt x="65095" y="249281"/>
                    <a:pt x="58111" y="232811"/>
                  </a:cubicBezTo>
                  <a:cubicBezTo>
                    <a:pt x="51442" y="216024"/>
                    <a:pt x="48109" y="196702"/>
                    <a:pt x="48109" y="174845"/>
                  </a:cubicBezTo>
                  <a:cubicBezTo>
                    <a:pt x="48109" y="152990"/>
                    <a:pt x="51442" y="133827"/>
                    <a:pt x="58111" y="117355"/>
                  </a:cubicBezTo>
                  <a:cubicBezTo>
                    <a:pt x="65095" y="100568"/>
                    <a:pt x="74148" y="86472"/>
                    <a:pt x="85261" y="75070"/>
                  </a:cubicBezTo>
                  <a:cubicBezTo>
                    <a:pt x="96693" y="63667"/>
                    <a:pt x="109553" y="55114"/>
                    <a:pt x="123843" y="49413"/>
                  </a:cubicBezTo>
                  <a:cubicBezTo>
                    <a:pt x="138450" y="43394"/>
                    <a:pt x="153214" y="40385"/>
                    <a:pt x="168140" y="40385"/>
                  </a:cubicBezTo>
                  <a:cubicBezTo>
                    <a:pt x="183065" y="40385"/>
                    <a:pt x="197672" y="43394"/>
                    <a:pt x="211962" y="49413"/>
                  </a:cubicBezTo>
                  <a:cubicBezTo>
                    <a:pt x="226569" y="55114"/>
                    <a:pt x="239429" y="63667"/>
                    <a:pt x="250543" y="75070"/>
                  </a:cubicBezTo>
                  <a:cubicBezTo>
                    <a:pt x="261975" y="86472"/>
                    <a:pt x="271027" y="100568"/>
                    <a:pt x="277693" y="117355"/>
                  </a:cubicBezTo>
                  <a:cubicBezTo>
                    <a:pt x="284680" y="133827"/>
                    <a:pt x="288174" y="152990"/>
                    <a:pt x="288174" y="174845"/>
                  </a:cubicBezTo>
                  <a:cubicBezTo>
                    <a:pt x="288174" y="196702"/>
                    <a:pt x="284680" y="216024"/>
                    <a:pt x="277693" y="232811"/>
                  </a:cubicBezTo>
                  <a:cubicBezTo>
                    <a:pt x="271027" y="249281"/>
                    <a:pt x="261975" y="263218"/>
                    <a:pt x="250543" y="274621"/>
                  </a:cubicBezTo>
                  <a:cubicBezTo>
                    <a:pt x="239429" y="286025"/>
                    <a:pt x="226569" y="294735"/>
                    <a:pt x="211962" y="300754"/>
                  </a:cubicBezTo>
                  <a:close/>
                  <a:moveTo>
                    <a:pt x="1296257" y="347792"/>
                  </a:moveTo>
                  <a:cubicBezTo>
                    <a:pt x="1307371" y="349059"/>
                    <a:pt x="1319756" y="349693"/>
                    <a:pt x="1333410" y="349693"/>
                  </a:cubicBezTo>
                  <a:cubicBezTo>
                    <a:pt x="1352465" y="349693"/>
                    <a:pt x="1369769" y="347632"/>
                    <a:pt x="1385330" y="343514"/>
                  </a:cubicBezTo>
                  <a:cubicBezTo>
                    <a:pt x="1401206" y="339079"/>
                    <a:pt x="1414863" y="332745"/>
                    <a:pt x="1426295" y="324510"/>
                  </a:cubicBezTo>
                  <a:cubicBezTo>
                    <a:pt x="1437722" y="316275"/>
                    <a:pt x="1446614" y="305979"/>
                    <a:pt x="1452965" y="293627"/>
                  </a:cubicBezTo>
                  <a:cubicBezTo>
                    <a:pt x="1459317" y="281274"/>
                    <a:pt x="1462493" y="267020"/>
                    <a:pt x="1462493" y="250865"/>
                  </a:cubicBezTo>
                  <a:cubicBezTo>
                    <a:pt x="1462493" y="236928"/>
                    <a:pt x="1460267" y="224576"/>
                    <a:pt x="1455823" y="213806"/>
                  </a:cubicBezTo>
                  <a:cubicBezTo>
                    <a:pt x="1451697" y="203036"/>
                    <a:pt x="1445028" y="193533"/>
                    <a:pt x="1435818" y="185298"/>
                  </a:cubicBezTo>
                  <a:cubicBezTo>
                    <a:pt x="1426609" y="177063"/>
                    <a:pt x="1414702" y="169936"/>
                    <a:pt x="1400095" y="163917"/>
                  </a:cubicBezTo>
                  <a:cubicBezTo>
                    <a:pt x="1385806" y="157583"/>
                    <a:pt x="1368340" y="152039"/>
                    <a:pt x="1347699" y="147288"/>
                  </a:cubicBezTo>
                  <a:cubicBezTo>
                    <a:pt x="1334682" y="144438"/>
                    <a:pt x="1323250" y="141428"/>
                    <a:pt x="1313405" y="138261"/>
                  </a:cubicBezTo>
                  <a:cubicBezTo>
                    <a:pt x="1303877" y="134778"/>
                    <a:pt x="1295782" y="130975"/>
                    <a:pt x="1289113" y="126858"/>
                  </a:cubicBezTo>
                  <a:cubicBezTo>
                    <a:pt x="1282761" y="122423"/>
                    <a:pt x="1277999" y="117515"/>
                    <a:pt x="1274823" y="112129"/>
                  </a:cubicBezTo>
                  <a:cubicBezTo>
                    <a:pt x="1271647" y="106428"/>
                    <a:pt x="1270062" y="99618"/>
                    <a:pt x="1270062" y="91699"/>
                  </a:cubicBezTo>
                  <a:cubicBezTo>
                    <a:pt x="1270062" y="74911"/>
                    <a:pt x="1277206" y="62241"/>
                    <a:pt x="1291496" y="53689"/>
                  </a:cubicBezTo>
                  <a:cubicBezTo>
                    <a:pt x="1305785" y="44820"/>
                    <a:pt x="1326108" y="40385"/>
                    <a:pt x="1352465" y="40385"/>
                  </a:cubicBezTo>
                  <a:cubicBezTo>
                    <a:pt x="1372466" y="40385"/>
                    <a:pt x="1389931" y="42761"/>
                    <a:pt x="1404857" y="47513"/>
                  </a:cubicBezTo>
                  <a:cubicBezTo>
                    <a:pt x="1420100" y="52264"/>
                    <a:pt x="1433278" y="58124"/>
                    <a:pt x="1444392" y="65092"/>
                  </a:cubicBezTo>
                  <a:lnTo>
                    <a:pt x="1444392" y="19480"/>
                  </a:lnTo>
                  <a:cubicBezTo>
                    <a:pt x="1432642" y="13462"/>
                    <a:pt x="1418989" y="8711"/>
                    <a:pt x="1403428" y="5226"/>
                  </a:cubicBezTo>
                  <a:cubicBezTo>
                    <a:pt x="1387870" y="1742"/>
                    <a:pt x="1371041" y="0"/>
                    <a:pt x="1352940" y="0"/>
                  </a:cubicBezTo>
                  <a:cubicBezTo>
                    <a:pt x="1332935" y="0"/>
                    <a:pt x="1314994" y="2375"/>
                    <a:pt x="1299115" y="7127"/>
                  </a:cubicBezTo>
                  <a:cubicBezTo>
                    <a:pt x="1283240" y="11562"/>
                    <a:pt x="1269744" y="18055"/>
                    <a:pt x="1258630" y="26607"/>
                  </a:cubicBezTo>
                  <a:cubicBezTo>
                    <a:pt x="1247831" y="34843"/>
                    <a:pt x="1239575" y="44820"/>
                    <a:pt x="1233859" y="56540"/>
                  </a:cubicBezTo>
                  <a:cubicBezTo>
                    <a:pt x="1228143" y="68259"/>
                    <a:pt x="1225286" y="81246"/>
                    <a:pt x="1225286" y="95500"/>
                  </a:cubicBezTo>
                  <a:cubicBezTo>
                    <a:pt x="1225286" y="109120"/>
                    <a:pt x="1227350" y="121156"/>
                    <a:pt x="1231480" y="131609"/>
                  </a:cubicBezTo>
                  <a:cubicBezTo>
                    <a:pt x="1235606" y="141745"/>
                    <a:pt x="1242115" y="150773"/>
                    <a:pt x="1251006" y="158692"/>
                  </a:cubicBezTo>
                  <a:cubicBezTo>
                    <a:pt x="1259898" y="166293"/>
                    <a:pt x="1271172" y="172945"/>
                    <a:pt x="1284826" y="178647"/>
                  </a:cubicBezTo>
                  <a:cubicBezTo>
                    <a:pt x="1298797" y="184031"/>
                    <a:pt x="1315470" y="188782"/>
                    <a:pt x="1334839" y="192901"/>
                  </a:cubicBezTo>
                  <a:cubicBezTo>
                    <a:pt x="1349128" y="196068"/>
                    <a:pt x="1361353" y="199552"/>
                    <a:pt x="1371516" y="203352"/>
                  </a:cubicBezTo>
                  <a:cubicBezTo>
                    <a:pt x="1381994" y="206838"/>
                    <a:pt x="1390410" y="211113"/>
                    <a:pt x="1396762" y="216181"/>
                  </a:cubicBezTo>
                  <a:cubicBezTo>
                    <a:pt x="1403428" y="221249"/>
                    <a:pt x="1408350" y="226951"/>
                    <a:pt x="1411526" y="233285"/>
                  </a:cubicBezTo>
                  <a:cubicBezTo>
                    <a:pt x="1414702" y="239621"/>
                    <a:pt x="1416288" y="246905"/>
                    <a:pt x="1416288" y="255142"/>
                  </a:cubicBezTo>
                  <a:cubicBezTo>
                    <a:pt x="1416288" y="264328"/>
                    <a:pt x="1414223" y="272405"/>
                    <a:pt x="1410097" y="279373"/>
                  </a:cubicBezTo>
                  <a:cubicBezTo>
                    <a:pt x="1405968" y="286025"/>
                    <a:pt x="1400095" y="291568"/>
                    <a:pt x="1392475" y="296002"/>
                  </a:cubicBezTo>
                  <a:cubicBezTo>
                    <a:pt x="1385170" y="300437"/>
                    <a:pt x="1376439" y="303763"/>
                    <a:pt x="1366275" y="305979"/>
                  </a:cubicBezTo>
                  <a:cubicBezTo>
                    <a:pt x="1356434" y="308197"/>
                    <a:pt x="1345795" y="309305"/>
                    <a:pt x="1334364" y="309305"/>
                  </a:cubicBezTo>
                  <a:cubicBezTo>
                    <a:pt x="1321342" y="309305"/>
                    <a:pt x="1309275" y="308355"/>
                    <a:pt x="1298161" y="306456"/>
                  </a:cubicBezTo>
                  <a:cubicBezTo>
                    <a:pt x="1287048" y="304237"/>
                    <a:pt x="1276727" y="301545"/>
                    <a:pt x="1267204" y="298378"/>
                  </a:cubicBezTo>
                  <a:cubicBezTo>
                    <a:pt x="1257994" y="294894"/>
                    <a:pt x="1249421" y="291093"/>
                    <a:pt x="1241483" y="286974"/>
                  </a:cubicBezTo>
                  <a:cubicBezTo>
                    <a:pt x="1233859" y="282856"/>
                    <a:pt x="1227193" y="278739"/>
                    <a:pt x="1221474" y="274621"/>
                  </a:cubicBezTo>
                  <a:lnTo>
                    <a:pt x="1221474" y="324984"/>
                  </a:lnTo>
                  <a:cubicBezTo>
                    <a:pt x="1227825" y="328468"/>
                    <a:pt x="1234652" y="331795"/>
                    <a:pt x="1241958" y="334965"/>
                  </a:cubicBezTo>
                  <a:cubicBezTo>
                    <a:pt x="1249578" y="337812"/>
                    <a:pt x="1257833" y="340346"/>
                    <a:pt x="1266725" y="342563"/>
                  </a:cubicBezTo>
                  <a:cubicBezTo>
                    <a:pt x="1275616" y="344781"/>
                    <a:pt x="1285462" y="346525"/>
                    <a:pt x="1296257" y="347792"/>
                  </a:cubicBezTo>
                  <a:close/>
                  <a:moveTo>
                    <a:pt x="2143100" y="138736"/>
                  </a:moveTo>
                  <a:cubicBezTo>
                    <a:pt x="2116108" y="135251"/>
                    <a:pt x="2095938" y="139685"/>
                    <a:pt x="2082606" y="152039"/>
                  </a:cubicBezTo>
                  <a:cubicBezTo>
                    <a:pt x="2069274" y="164075"/>
                    <a:pt x="2062597" y="186247"/>
                    <a:pt x="2062597" y="218555"/>
                  </a:cubicBezTo>
                  <a:lnTo>
                    <a:pt x="2062597" y="344937"/>
                  </a:lnTo>
                  <a:lnTo>
                    <a:pt x="2020691" y="344937"/>
                  </a:lnTo>
                  <a:lnTo>
                    <a:pt x="2020691" y="98825"/>
                  </a:lnTo>
                  <a:lnTo>
                    <a:pt x="2060226" y="98825"/>
                  </a:lnTo>
                  <a:lnTo>
                    <a:pt x="2060705" y="133034"/>
                  </a:lnTo>
                  <a:lnTo>
                    <a:pt x="2061643" y="133034"/>
                  </a:lnTo>
                  <a:cubicBezTo>
                    <a:pt x="2068960" y="119414"/>
                    <a:pt x="2079423" y="109278"/>
                    <a:pt x="2093084" y="102626"/>
                  </a:cubicBezTo>
                  <a:cubicBezTo>
                    <a:pt x="2107059" y="95974"/>
                    <a:pt x="2123739" y="92965"/>
                    <a:pt x="2143100" y="93598"/>
                  </a:cubicBezTo>
                  <a:lnTo>
                    <a:pt x="2143100" y="138736"/>
                  </a:lnTo>
                  <a:close/>
                  <a:moveTo>
                    <a:pt x="2228400" y="341140"/>
                  </a:moveTo>
                  <a:cubicBezTo>
                    <a:pt x="2243954" y="346842"/>
                    <a:pt x="2260944" y="349693"/>
                    <a:pt x="2279371" y="349693"/>
                  </a:cubicBezTo>
                  <a:cubicBezTo>
                    <a:pt x="2293013" y="349693"/>
                    <a:pt x="2306344" y="348109"/>
                    <a:pt x="2319366" y="344941"/>
                  </a:cubicBezTo>
                  <a:cubicBezTo>
                    <a:pt x="2332398" y="341773"/>
                    <a:pt x="2342236" y="337338"/>
                    <a:pt x="2348913" y="331637"/>
                  </a:cubicBezTo>
                  <a:lnTo>
                    <a:pt x="2348913" y="292202"/>
                  </a:lnTo>
                  <a:cubicBezTo>
                    <a:pt x="2339371" y="298854"/>
                    <a:pt x="2329054" y="303922"/>
                    <a:pt x="2317948" y="307406"/>
                  </a:cubicBezTo>
                  <a:cubicBezTo>
                    <a:pt x="2306823" y="310573"/>
                    <a:pt x="2295403" y="312157"/>
                    <a:pt x="2283654" y="312157"/>
                  </a:cubicBezTo>
                  <a:cubicBezTo>
                    <a:pt x="2271261" y="312157"/>
                    <a:pt x="2259825" y="310098"/>
                    <a:pt x="2249359" y="305981"/>
                  </a:cubicBezTo>
                  <a:cubicBezTo>
                    <a:pt x="2238878" y="301547"/>
                    <a:pt x="2229668" y="295368"/>
                    <a:pt x="2221723" y="287451"/>
                  </a:cubicBezTo>
                  <a:cubicBezTo>
                    <a:pt x="2214111" y="279215"/>
                    <a:pt x="2208081" y="269396"/>
                    <a:pt x="2203629" y="257992"/>
                  </a:cubicBezTo>
                  <a:cubicBezTo>
                    <a:pt x="2199182" y="246590"/>
                    <a:pt x="2196956" y="233761"/>
                    <a:pt x="2196956" y="219508"/>
                  </a:cubicBezTo>
                  <a:cubicBezTo>
                    <a:pt x="2196956" y="205887"/>
                    <a:pt x="2199182" y="193535"/>
                    <a:pt x="2203629" y="182448"/>
                  </a:cubicBezTo>
                  <a:cubicBezTo>
                    <a:pt x="2208081" y="171361"/>
                    <a:pt x="2214111" y="162018"/>
                    <a:pt x="2221723" y="154416"/>
                  </a:cubicBezTo>
                  <a:cubicBezTo>
                    <a:pt x="2229354" y="146813"/>
                    <a:pt x="2238403" y="140954"/>
                    <a:pt x="2248884" y="136836"/>
                  </a:cubicBezTo>
                  <a:cubicBezTo>
                    <a:pt x="2259676" y="132719"/>
                    <a:pt x="2271261" y="130660"/>
                    <a:pt x="2283654" y="130660"/>
                  </a:cubicBezTo>
                  <a:cubicBezTo>
                    <a:pt x="2296031" y="130660"/>
                    <a:pt x="2307781" y="132719"/>
                    <a:pt x="2318902" y="136836"/>
                  </a:cubicBezTo>
                  <a:cubicBezTo>
                    <a:pt x="2330322" y="140637"/>
                    <a:pt x="2340179" y="145705"/>
                    <a:pt x="2348435" y="152041"/>
                  </a:cubicBezTo>
                  <a:lnTo>
                    <a:pt x="2348435" y="108329"/>
                  </a:lnTo>
                  <a:cubicBezTo>
                    <a:pt x="2340803" y="103894"/>
                    <a:pt x="2331280" y="100410"/>
                    <a:pt x="2319845" y="97876"/>
                  </a:cubicBezTo>
                  <a:cubicBezTo>
                    <a:pt x="2308420" y="95025"/>
                    <a:pt x="2296031" y="93600"/>
                    <a:pt x="2282700" y="93600"/>
                  </a:cubicBezTo>
                  <a:cubicBezTo>
                    <a:pt x="2263649" y="93600"/>
                    <a:pt x="2246179" y="96609"/>
                    <a:pt x="2230292" y="102627"/>
                  </a:cubicBezTo>
                  <a:cubicBezTo>
                    <a:pt x="2214425" y="108646"/>
                    <a:pt x="2200764" y="117357"/>
                    <a:pt x="2189344" y="128759"/>
                  </a:cubicBezTo>
                  <a:cubicBezTo>
                    <a:pt x="2178219" y="139846"/>
                    <a:pt x="2169484" y="153307"/>
                    <a:pt x="2163140" y="169145"/>
                  </a:cubicBezTo>
                  <a:cubicBezTo>
                    <a:pt x="2157106" y="184983"/>
                    <a:pt x="2154091" y="202720"/>
                    <a:pt x="2154091" y="222359"/>
                  </a:cubicBezTo>
                  <a:cubicBezTo>
                    <a:pt x="2154091" y="241996"/>
                    <a:pt x="2157106" y="259736"/>
                    <a:pt x="2163140" y="275572"/>
                  </a:cubicBezTo>
                  <a:cubicBezTo>
                    <a:pt x="2169484" y="291093"/>
                    <a:pt x="2178069" y="304396"/>
                    <a:pt x="2188865" y="315484"/>
                  </a:cubicBezTo>
                  <a:cubicBezTo>
                    <a:pt x="2199971" y="326569"/>
                    <a:pt x="2213153" y="335121"/>
                    <a:pt x="2228400" y="341140"/>
                  </a:cubicBezTo>
                  <a:close/>
                  <a:moveTo>
                    <a:pt x="2439814" y="340667"/>
                  </a:moveTo>
                  <a:cubicBezTo>
                    <a:pt x="2455057" y="346681"/>
                    <a:pt x="2472047" y="349693"/>
                    <a:pt x="2490784" y="349693"/>
                  </a:cubicBezTo>
                  <a:cubicBezTo>
                    <a:pt x="2507939" y="349693"/>
                    <a:pt x="2524121" y="347475"/>
                    <a:pt x="2539364" y="343040"/>
                  </a:cubicBezTo>
                  <a:cubicBezTo>
                    <a:pt x="2554937" y="338289"/>
                    <a:pt x="2567794" y="331796"/>
                    <a:pt x="2577961" y="323559"/>
                  </a:cubicBezTo>
                  <a:lnTo>
                    <a:pt x="2577961" y="284124"/>
                  </a:lnTo>
                  <a:cubicBezTo>
                    <a:pt x="2572556" y="288875"/>
                    <a:pt x="2566522" y="293152"/>
                    <a:pt x="2559849" y="296953"/>
                  </a:cubicBezTo>
                  <a:cubicBezTo>
                    <a:pt x="2553505" y="300437"/>
                    <a:pt x="2546831" y="303289"/>
                    <a:pt x="2539843" y="305505"/>
                  </a:cubicBezTo>
                  <a:cubicBezTo>
                    <a:pt x="2532856" y="307723"/>
                    <a:pt x="2525719" y="309465"/>
                    <a:pt x="2518421" y="310732"/>
                  </a:cubicBezTo>
                  <a:cubicBezTo>
                    <a:pt x="2511433" y="311681"/>
                    <a:pt x="2504924" y="312157"/>
                    <a:pt x="2498891" y="312157"/>
                  </a:cubicBezTo>
                  <a:cubicBezTo>
                    <a:pt x="2486187" y="312157"/>
                    <a:pt x="2474583" y="310256"/>
                    <a:pt x="2464121" y="306456"/>
                  </a:cubicBezTo>
                  <a:cubicBezTo>
                    <a:pt x="2453954" y="302338"/>
                    <a:pt x="2444905" y="296795"/>
                    <a:pt x="2436964" y="289826"/>
                  </a:cubicBezTo>
                  <a:cubicBezTo>
                    <a:pt x="2429348" y="282542"/>
                    <a:pt x="2422988" y="274147"/>
                    <a:pt x="2417913" y="264645"/>
                  </a:cubicBezTo>
                  <a:cubicBezTo>
                    <a:pt x="2413151" y="254825"/>
                    <a:pt x="2410132" y="244214"/>
                    <a:pt x="2408864" y="232811"/>
                  </a:cubicBezTo>
                  <a:lnTo>
                    <a:pt x="2583183" y="232811"/>
                  </a:lnTo>
                  <a:cubicBezTo>
                    <a:pt x="2586366" y="210639"/>
                    <a:pt x="2585738" y="190842"/>
                    <a:pt x="2581290" y="173422"/>
                  </a:cubicBezTo>
                  <a:cubicBezTo>
                    <a:pt x="2577153" y="155999"/>
                    <a:pt x="2570330" y="141428"/>
                    <a:pt x="2560806" y="129710"/>
                  </a:cubicBezTo>
                  <a:cubicBezTo>
                    <a:pt x="2551279" y="117989"/>
                    <a:pt x="2539694" y="109120"/>
                    <a:pt x="2526033" y="103102"/>
                  </a:cubicBezTo>
                  <a:cubicBezTo>
                    <a:pt x="2512701" y="96767"/>
                    <a:pt x="2498247" y="93600"/>
                    <a:pt x="2482694" y="93600"/>
                  </a:cubicBezTo>
                  <a:cubicBezTo>
                    <a:pt x="2467761" y="93600"/>
                    <a:pt x="2453310" y="96451"/>
                    <a:pt x="2439350" y="102152"/>
                  </a:cubicBezTo>
                  <a:cubicBezTo>
                    <a:pt x="2425375" y="107537"/>
                    <a:pt x="2412837" y="115772"/>
                    <a:pt x="2401712" y="126859"/>
                  </a:cubicBezTo>
                  <a:cubicBezTo>
                    <a:pt x="2390920" y="137628"/>
                    <a:pt x="2382185" y="150931"/>
                    <a:pt x="2375512" y="166769"/>
                  </a:cubicBezTo>
                  <a:cubicBezTo>
                    <a:pt x="2368854" y="182607"/>
                    <a:pt x="2365505" y="200819"/>
                    <a:pt x="2365505" y="221409"/>
                  </a:cubicBezTo>
                  <a:cubicBezTo>
                    <a:pt x="2365505" y="241047"/>
                    <a:pt x="2368539" y="258785"/>
                    <a:pt x="2374569" y="274621"/>
                  </a:cubicBezTo>
                  <a:cubicBezTo>
                    <a:pt x="2380603" y="290460"/>
                    <a:pt x="2389173" y="303922"/>
                    <a:pt x="2400279" y="315007"/>
                  </a:cubicBezTo>
                  <a:cubicBezTo>
                    <a:pt x="2411404" y="326094"/>
                    <a:pt x="2424586" y="334648"/>
                    <a:pt x="2439814" y="340667"/>
                  </a:cubicBezTo>
                  <a:close/>
                  <a:moveTo>
                    <a:pt x="2436006" y="149189"/>
                  </a:moveTo>
                  <a:cubicBezTo>
                    <a:pt x="2449353" y="136836"/>
                    <a:pt x="2464746" y="130660"/>
                    <a:pt x="2482215" y="130660"/>
                  </a:cubicBezTo>
                  <a:cubicBezTo>
                    <a:pt x="2491098" y="130660"/>
                    <a:pt x="2499205" y="132402"/>
                    <a:pt x="2506507" y="135886"/>
                  </a:cubicBezTo>
                  <a:cubicBezTo>
                    <a:pt x="2514119" y="139053"/>
                    <a:pt x="2520627" y="143646"/>
                    <a:pt x="2526033" y="149665"/>
                  </a:cubicBezTo>
                  <a:cubicBezTo>
                    <a:pt x="2531752" y="155682"/>
                    <a:pt x="2536035" y="162809"/>
                    <a:pt x="2538886" y="171046"/>
                  </a:cubicBezTo>
                  <a:cubicBezTo>
                    <a:pt x="2542069" y="178964"/>
                    <a:pt x="2543502" y="187833"/>
                    <a:pt x="2543188" y="197652"/>
                  </a:cubicBezTo>
                  <a:lnTo>
                    <a:pt x="2410281" y="197652"/>
                  </a:lnTo>
                  <a:cubicBezTo>
                    <a:pt x="2414419" y="177380"/>
                    <a:pt x="2422988" y="161227"/>
                    <a:pt x="2436006" y="149189"/>
                  </a:cubicBezTo>
                  <a:close/>
                  <a:moveTo>
                    <a:pt x="1901116" y="341140"/>
                  </a:moveTo>
                  <a:cubicBezTo>
                    <a:pt x="1914137" y="335438"/>
                    <a:pt x="1924304" y="327202"/>
                    <a:pt x="1931602" y="316434"/>
                  </a:cubicBezTo>
                  <a:lnTo>
                    <a:pt x="1932560" y="316434"/>
                  </a:lnTo>
                  <a:lnTo>
                    <a:pt x="1933039" y="344941"/>
                  </a:lnTo>
                  <a:lnTo>
                    <a:pt x="1973049" y="344941"/>
                  </a:lnTo>
                  <a:lnTo>
                    <a:pt x="1973049" y="98827"/>
                  </a:lnTo>
                  <a:lnTo>
                    <a:pt x="1931127" y="98827"/>
                  </a:lnTo>
                  <a:lnTo>
                    <a:pt x="1931127" y="240888"/>
                  </a:lnTo>
                  <a:cubicBezTo>
                    <a:pt x="1931127" y="265278"/>
                    <a:pt x="1925258" y="283333"/>
                    <a:pt x="1913509" y="295053"/>
                  </a:cubicBezTo>
                  <a:cubicBezTo>
                    <a:pt x="1902074" y="306772"/>
                    <a:pt x="1887470" y="312632"/>
                    <a:pt x="1869691" y="312632"/>
                  </a:cubicBezTo>
                  <a:cubicBezTo>
                    <a:pt x="1861435" y="312632"/>
                    <a:pt x="1853804" y="311366"/>
                    <a:pt x="1846816" y="308831"/>
                  </a:cubicBezTo>
                  <a:cubicBezTo>
                    <a:pt x="1839828" y="305981"/>
                    <a:pt x="1833649" y="301547"/>
                    <a:pt x="1828244" y="295528"/>
                  </a:cubicBezTo>
                  <a:cubicBezTo>
                    <a:pt x="1823168" y="289509"/>
                    <a:pt x="1819199" y="281591"/>
                    <a:pt x="1816330" y="271772"/>
                  </a:cubicBezTo>
                  <a:cubicBezTo>
                    <a:pt x="1813479" y="261952"/>
                    <a:pt x="1812047" y="250074"/>
                    <a:pt x="1812047" y="236137"/>
                  </a:cubicBezTo>
                  <a:lnTo>
                    <a:pt x="1812047" y="98827"/>
                  </a:lnTo>
                  <a:lnTo>
                    <a:pt x="1769661" y="98827"/>
                  </a:lnTo>
                  <a:lnTo>
                    <a:pt x="1769661" y="242313"/>
                  </a:lnTo>
                  <a:cubicBezTo>
                    <a:pt x="1769661" y="277790"/>
                    <a:pt x="1777603" y="304556"/>
                    <a:pt x="1793474" y="322610"/>
                  </a:cubicBezTo>
                  <a:cubicBezTo>
                    <a:pt x="1809357" y="340667"/>
                    <a:pt x="1831259" y="349693"/>
                    <a:pt x="1859209" y="349693"/>
                  </a:cubicBezTo>
                  <a:cubicBezTo>
                    <a:pt x="1874452" y="349693"/>
                    <a:pt x="1888428" y="346842"/>
                    <a:pt x="1901116" y="341140"/>
                  </a:cubicBezTo>
                  <a:close/>
                  <a:moveTo>
                    <a:pt x="1613455" y="310732"/>
                  </a:moveTo>
                  <a:cubicBezTo>
                    <a:pt x="1623933" y="310732"/>
                    <a:pt x="1634096" y="308673"/>
                    <a:pt x="1643941" y="304554"/>
                  </a:cubicBezTo>
                  <a:cubicBezTo>
                    <a:pt x="1654105" y="300437"/>
                    <a:pt x="1662989" y="294577"/>
                    <a:pt x="1670620" y="286976"/>
                  </a:cubicBezTo>
                  <a:cubicBezTo>
                    <a:pt x="1678232" y="279373"/>
                    <a:pt x="1684427" y="270029"/>
                    <a:pt x="1689192" y="258943"/>
                  </a:cubicBezTo>
                  <a:cubicBezTo>
                    <a:pt x="1693954" y="247857"/>
                    <a:pt x="1696345" y="235346"/>
                    <a:pt x="1696345" y="221409"/>
                  </a:cubicBezTo>
                  <a:cubicBezTo>
                    <a:pt x="1696345" y="207472"/>
                    <a:pt x="1693954" y="194960"/>
                    <a:pt x="1689192" y="183873"/>
                  </a:cubicBezTo>
                  <a:cubicBezTo>
                    <a:pt x="1684427" y="172788"/>
                    <a:pt x="1678232" y="163443"/>
                    <a:pt x="1670620" y="155841"/>
                  </a:cubicBezTo>
                  <a:cubicBezTo>
                    <a:pt x="1662989" y="148238"/>
                    <a:pt x="1654105" y="142379"/>
                    <a:pt x="1643941" y="138261"/>
                  </a:cubicBezTo>
                  <a:cubicBezTo>
                    <a:pt x="1634096" y="134144"/>
                    <a:pt x="1623933" y="132085"/>
                    <a:pt x="1613455" y="132085"/>
                  </a:cubicBezTo>
                  <a:cubicBezTo>
                    <a:pt x="1602977" y="132085"/>
                    <a:pt x="1592818" y="134144"/>
                    <a:pt x="1582972" y="138261"/>
                  </a:cubicBezTo>
                  <a:cubicBezTo>
                    <a:pt x="1573127" y="142379"/>
                    <a:pt x="1564396" y="148238"/>
                    <a:pt x="1556772" y="155841"/>
                  </a:cubicBezTo>
                  <a:cubicBezTo>
                    <a:pt x="1549153" y="163443"/>
                    <a:pt x="1542962" y="172788"/>
                    <a:pt x="1538200" y="183873"/>
                  </a:cubicBezTo>
                  <a:cubicBezTo>
                    <a:pt x="1533752" y="194960"/>
                    <a:pt x="1531530" y="207472"/>
                    <a:pt x="1531530" y="221409"/>
                  </a:cubicBezTo>
                  <a:cubicBezTo>
                    <a:pt x="1531530" y="235346"/>
                    <a:pt x="1533752" y="247857"/>
                    <a:pt x="1538200" y="258943"/>
                  </a:cubicBezTo>
                  <a:cubicBezTo>
                    <a:pt x="1542962" y="270029"/>
                    <a:pt x="1549153" y="279373"/>
                    <a:pt x="1556772" y="286976"/>
                  </a:cubicBezTo>
                  <a:cubicBezTo>
                    <a:pt x="1564396" y="294577"/>
                    <a:pt x="1573127" y="300437"/>
                    <a:pt x="1582972" y="304554"/>
                  </a:cubicBezTo>
                  <a:cubicBezTo>
                    <a:pt x="1592818" y="308673"/>
                    <a:pt x="1602977" y="310732"/>
                    <a:pt x="1613455" y="310732"/>
                  </a:cubicBezTo>
                  <a:close/>
                  <a:moveTo>
                    <a:pt x="1613455" y="349693"/>
                  </a:moveTo>
                  <a:cubicBezTo>
                    <a:pt x="1595993" y="349693"/>
                    <a:pt x="1579639" y="346681"/>
                    <a:pt x="1564396" y="340667"/>
                  </a:cubicBezTo>
                  <a:cubicBezTo>
                    <a:pt x="1549153" y="334331"/>
                    <a:pt x="1535974" y="325618"/>
                    <a:pt x="1524861" y="314533"/>
                  </a:cubicBezTo>
                  <a:cubicBezTo>
                    <a:pt x="1513747" y="303129"/>
                    <a:pt x="1504856" y="289509"/>
                    <a:pt x="1498186" y="273673"/>
                  </a:cubicBezTo>
                  <a:cubicBezTo>
                    <a:pt x="1491838" y="257835"/>
                    <a:pt x="1488662" y="240414"/>
                    <a:pt x="1488662" y="221409"/>
                  </a:cubicBezTo>
                  <a:cubicBezTo>
                    <a:pt x="1488662" y="202404"/>
                    <a:pt x="1491838" y="184983"/>
                    <a:pt x="1498186" y="169145"/>
                  </a:cubicBezTo>
                  <a:cubicBezTo>
                    <a:pt x="1504856" y="153307"/>
                    <a:pt x="1513747" y="139846"/>
                    <a:pt x="1524861" y="128759"/>
                  </a:cubicBezTo>
                  <a:cubicBezTo>
                    <a:pt x="1535974" y="117672"/>
                    <a:pt x="1549153" y="109120"/>
                    <a:pt x="1564396" y="103102"/>
                  </a:cubicBezTo>
                  <a:cubicBezTo>
                    <a:pt x="1579639" y="96767"/>
                    <a:pt x="1595993" y="93600"/>
                    <a:pt x="1613455" y="93600"/>
                  </a:cubicBezTo>
                  <a:cubicBezTo>
                    <a:pt x="1630920" y="93600"/>
                    <a:pt x="1647274" y="96767"/>
                    <a:pt x="1662510" y="103102"/>
                  </a:cubicBezTo>
                  <a:cubicBezTo>
                    <a:pt x="1678083" y="109120"/>
                    <a:pt x="1691414" y="117672"/>
                    <a:pt x="1702524" y="128759"/>
                  </a:cubicBezTo>
                  <a:cubicBezTo>
                    <a:pt x="1713959" y="139846"/>
                    <a:pt x="1722859" y="153307"/>
                    <a:pt x="1729203" y="169145"/>
                  </a:cubicBezTo>
                  <a:cubicBezTo>
                    <a:pt x="1735876" y="184983"/>
                    <a:pt x="1739205" y="202404"/>
                    <a:pt x="1739205" y="221409"/>
                  </a:cubicBezTo>
                  <a:cubicBezTo>
                    <a:pt x="1739205" y="240414"/>
                    <a:pt x="1735876" y="257835"/>
                    <a:pt x="1729203" y="273673"/>
                  </a:cubicBezTo>
                  <a:cubicBezTo>
                    <a:pt x="1722859" y="289509"/>
                    <a:pt x="1713959" y="303129"/>
                    <a:pt x="1702524" y="314533"/>
                  </a:cubicBezTo>
                  <a:cubicBezTo>
                    <a:pt x="1691414" y="325618"/>
                    <a:pt x="1678083" y="334331"/>
                    <a:pt x="1662510" y="340667"/>
                  </a:cubicBezTo>
                  <a:cubicBezTo>
                    <a:pt x="1647274" y="346681"/>
                    <a:pt x="1630920" y="349693"/>
                    <a:pt x="1613455" y="349693"/>
                  </a:cubicBezTo>
                  <a:close/>
                  <a:moveTo>
                    <a:pt x="1003333" y="131134"/>
                  </a:moveTo>
                  <a:cubicBezTo>
                    <a:pt x="984282" y="131134"/>
                    <a:pt x="968402" y="137787"/>
                    <a:pt x="955703" y="151090"/>
                  </a:cubicBezTo>
                  <a:cubicBezTo>
                    <a:pt x="942999" y="164394"/>
                    <a:pt x="936652" y="183399"/>
                    <a:pt x="936652" y="208105"/>
                  </a:cubicBezTo>
                  <a:lnTo>
                    <a:pt x="936652" y="344941"/>
                  </a:lnTo>
                  <a:lnTo>
                    <a:pt x="894733" y="344941"/>
                  </a:lnTo>
                  <a:lnTo>
                    <a:pt x="894733" y="98826"/>
                  </a:lnTo>
                  <a:lnTo>
                    <a:pt x="934269" y="98826"/>
                  </a:lnTo>
                  <a:lnTo>
                    <a:pt x="935698" y="129710"/>
                  </a:lnTo>
                  <a:lnTo>
                    <a:pt x="936652" y="129710"/>
                  </a:lnTo>
                  <a:cubicBezTo>
                    <a:pt x="943317" y="119890"/>
                    <a:pt x="952845" y="111496"/>
                    <a:pt x="965226" y="104528"/>
                  </a:cubicBezTo>
                  <a:cubicBezTo>
                    <a:pt x="977930" y="97242"/>
                    <a:pt x="994123" y="93600"/>
                    <a:pt x="1013814" y="93600"/>
                  </a:cubicBezTo>
                  <a:cubicBezTo>
                    <a:pt x="1026832" y="93600"/>
                    <a:pt x="1038738" y="95659"/>
                    <a:pt x="1049538" y="99776"/>
                  </a:cubicBezTo>
                  <a:cubicBezTo>
                    <a:pt x="1060333" y="103578"/>
                    <a:pt x="1069700" y="109596"/>
                    <a:pt x="1077638" y="117831"/>
                  </a:cubicBezTo>
                  <a:cubicBezTo>
                    <a:pt x="1085579" y="125750"/>
                    <a:pt x="1091609" y="135886"/>
                    <a:pt x="1095739" y="148238"/>
                  </a:cubicBezTo>
                  <a:cubicBezTo>
                    <a:pt x="1100186" y="160593"/>
                    <a:pt x="1102408" y="175164"/>
                    <a:pt x="1102408" y="191950"/>
                  </a:cubicBezTo>
                  <a:lnTo>
                    <a:pt x="1102408" y="344941"/>
                  </a:lnTo>
                  <a:lnTo>
                    <a:pt x="1060494" y="344941"/>
                  </a:lnTo>
                  <a:lnTo>
                    <a:pt x="1060494" y="202878"/>
                  </a:lnTo>
                  <a:cubicBezTo>
                    <a:pt x="1060494" y="177856"/>
                    <a:pt x="1055093" y="159642"/>
                    <a:pt x="1044297" y="148238"/>
                  </a:cubicBezTo>
                  <a:cubicBezTo>
                    <a:pt x="1033815" y="136836"/>
                    <a:pt x="1020166" y="131134"/>
                    <a:pt x="1003333" y="131134"/>
                  </a:cubicBezTo>
                  <a:close/>
                  <a:moveTo>
                    <a:pt x="714377" y="340667"/>
                  </a:moveTo>
                  <a:cubicBezTo>
                    <a:pt x="729620" y="346681"/>
                    <a:pt x="746607" y="349693"/>
                    <a:pt x="765344" y="349693"/>
                  </a:cubicBezTo>
                  <a:cubicBezTo>
                    <a:pt x="782491" y="349693"/>
                    <a:pt x="798684" y="347475"/>
                    <a:pt x="813928" y="343040"/>
                  </a:cubicBezTo>
                  <a:cubicBezTo>
                    <a:pt x="829485" y="338289"/>
                    <a:pt x="842346" y="331796"/>
                    <a:pt x="852509" y="323559"/>
                  </a:cubicBezTo>
                  <a:lnTo>
                    <a:pt x="852509" y="284124"/>
                  </a:lnTo>
                  <a:cubicBezTo>
                    <a:pt x="847111" y="288875"/>
                    <a:pt x="841078" y="293152"/>
                    <a:pt x="834408" y="296953"/>
                  </a:cubicBezTo>
                  <a:cubicBezTo>
                    <a:pt x="828056" y="300437"/>
                    <a:pt x="821390" y="303289"/>
                    <a:pt x="814403" y="305505"/>
                  </a:cubicBezTo>
                  <a:cubicBezTo>
                    <a:pt x="807415" y="307723"/>
                    <a:pt x="800274" y="309465"/>
                    <a:pt x="792969" y="310732"/>
                  </a:cubicBezTo>
                  <a:cubicBezTo>
                    <a:pt x="785985" y="311681"/>
                    <a:pt x="779472" y="312157"/>
                    <a:pt x="773439" y="312157"/>
                  </a:cubicBezTo>
                  <a:cubicBezTo>
                    <a:pt x="760739" y="312157"/>
                    <a:pt x="749147" y="310256"/>
                    <a:pt x="738669" y="306456"/>
                  </a:cubicBezTo>
                  <a:cubicBezTo>
                    <a:pt x="728506" y="302338"/>
                    <a:pt x="719457" y="296795"/>
                    <a:pt x="711519" y="289826"/>
                  </a:cubicBezTo>
                  <a:cubicBezTo>
                    <a:pt x="703896" y="282542"/>
                    <a:pt x="697548" y="274147"/>
                    <a:pt x="692464" y="264645"/>
                  </a:cubicBezTo>
                  <a:cubicBezTo>
                    <a:pt x="687702" y="254825"/>
                    <a:pt x="684687" y="244214"/>
                    <a:pt x="683415" y="232811"/>
                  </a:cubicBezTo>
                  <a:lnTo>
                    <a:pt x="857746" y="232811"/>
                  </a:lnTo>
                  <a:cubicBezTo>
                    <a:pt x="860922" y="210639"/>
                    <a:pt x="860290" y="190842"/>
                    <a:pt x="855842" y="173422"/>
                  </a:cubicBezTo>
                  <a:cubicBezTo>
                    <a:pt x="851716" y="155999"/>
                    <a:pt x="844885" y="141428"/>
                    <a:pt x="835362" y="129710"/>
                  </a:cubicBezTo>
                  <a:cubicBezTo>
                    <a:pt x="825834" y="117989"/>
                    <a:pt x="814246" y="109120"/>
                    <a:pt x="800592" y="103102"/>
                  </a:cubicBezTo>
                  <a:cubicBezTo>
                    <a:pt x="787253" y="96767"/>
                    <a:pt x="772806" y="93600"/>
                    <a:pt x="757245" y="93600"/>
                  </a:cubicBezTo>
                  <a:cubicBezTo>
                    <a:pt x="742320" y="93600"/>
                    <a:pt x="727873" y="96451"/>
                    <a:pt x="713902" y="102152"/>
                  </a:cubicBezTo>
                  <a:cubicBezTo>
                    <a:pt x="699927" y="107537"/>
                    <a:pt x="687384" y="115772"/>
                    <a:pt x="676271" y="126859"/>
                  </a:cubicBezTo>
                  <a:cubicBezTo>
                    <a:pt x="665475" y="137628"/>
                    <a:pt x="656741" y="150931"/>
                    <a:pt x="650075" y="166769"/>
                  </a:cubicBezTo>
                  <a:cubicBezTo>
                    <a:pt x="643405" y="182607"/>
                    <a:pt x="640072" y="200819"/>
                    <a:pt x="640072" y="221409"/>
                  </a:cubicBezTo>
                  <a:cubicBezTo>
                    <a:pt x="640072" y="241047"/>
                    <a:pt x="643087" y="258785"/>
                    <a:pt x="649121" y="274621"/>
                  </a:cubicBezTo>
                  <a:cubicBezTo>
                    <a:pt x="655155" y="290460"/>
                    <a:pt x="663728" y="303922"/>
                    <a:pt x="674842" y="315007"/>
                  </a:cubicBezTo>
                  <a:cubicBezTo>
                    <a:pt x="685955" y="326094"/>
                    <a:pt x="699134" y="334648"/>
                    <a:pt x="714377" y="340667"/>
                  </a:cubicBezTo>
                  <a:close/>
                  <a:moveTo>
                    <a:pt x="710565" y="149189"/>
                  </a:moveTo>
                  <a:cubicBezTo>
                    <a:pt x="723901" y="136836"/>
                    <a:pt x="739305" y="130660"/>
                    <a:pt x="756770" y="130660"/>
                  </a:cubicBezTo>
                  <a:cubicBezTo>
                    <a:pt x="765658" y="130660"/>
                    <a:pt x="773757" y="132402"/>
                    <a:pt x="781062" y="135886"/>
                  </a:cubicBezTo>
                  <a:cubicBezTo>
                    <a:pt x="788682" y="139053"/>
                    <a:pt x="795191" y="143646"/>
                    <a:pt x="800592" y="149665"/>
                  </a:cubicBezTo>
                  <a:cubicBezTo>
                    <a:pt x="806304" y="155682"/>
                    <a:pt x="810591" y="162809"/>
                    <a:pt x="813453" y="171046"/>
                  </a:cubicBezTo>
                  <a:cubicBezTo>
                    <a:pt x="816625" y="178964"/>
                    <a:pt x="818054" y="187833"/>
                    <a:pt x="817736" y="197652"/>
                  </a:cubicBezTo>
                  <a:lnTo>
                    <a:pt x="684844" y="197652"/>
                  </a:lnTo>
                  <a:cubicBezTo>
                    <a:pt x="688970" y="177380"/>
                    <a:pt x="697548" y="161227"/>
                    <a:pt x="710565" y="149189"/>
                  </a:cubicBezTo>
                  <a:close/>
                  <a:moveTo>
                    <a:pt x="409331" y="98826"/>
                  </a:moveTo>
                  <a:lnTo>
                    <a:pt x="410285" y="134935"/>
                  </a:lnTo>
                  <a:cubicBezTo>
                    <a:pt x="420445" y="121632"/>
                    <a:pt x="433148" y="111496"/>
                    <a:pt x="448392" y="104528"/>
                  </a:cubicBezTo>
                  <a:cubicBezTo>
                    <a:pt x="463631" y="97242"/>
                    <a:pt x="480464" y="93600"/>
                    <a:pt x="498879" y="93600"/>
                  </a:cubicBezTo>
                  <a:cubicBezTo>
                    <a:pt x="513805" y="93600"/>
                    <a:pt x="528255" y="96134"/>
                    <a:pt x="542223" y="101202"/>
                  </a:cubicBezTo>
                  <a:cubicBezTo>
                    <a:pt x="556198" y="106270"/>
                    <a:pt x="568579" y="114030"/>
                    <a:pt x="579379" y="124484"/>
                  </a:cubicBezTo>
                  <a:cubicBezTo>
                    <a:pt x="590492" y="134935"/>
                    <a:pt x="599384" y="148081"/>
                    <a:pt x="606050" y="163919"/>
                  </a:cubicBezTo>
                  <a:cubicBezTo>
                    <a:pt x="612719" y="179755"/>
                    <a:pt x="616052" y="198286"/>
                    <a:pt x="616052" y="219508"/>
                  </a:cubicBezTo>
                  <a:cubicBezTo>
                    <a:pt x="616052" y="240731"/>
                    <a:pt x="612401" y="259577"/>
                    <a:pt x="605100" y="276048"/>
                  </a:cubicBezTo>
                  <a:cubicBezTo>
                    <a:pt x="598112" y="292202"/>
                    <a:pt x="588902" y="305822"/>
                    <a:pt x="577471" y="316908"/>
                  </a:cubicBezTo>
                  <a:cubicBezTo>
                    <a:pt x="566040" y="327677"/>
                    <a:pt x="553179" y="335915"/>
                    <a:pt x="538890" y="341613"/>
                  </a:cubicBezTo>
                  <a:cubicBezTo>
                    <a:pt x="524918" y="346998"/>
                    <a:pt x="510947" y="349693"/>
                    <a:pt x="496972" y="349693"/>
                  </a:cubicBezTo>
                  <a:cubicBezTo>
                    <a:pt x="478874" y="349693"/>
                    <a:pt x="462681" y="346842"/>
                    <a:pt x="448392" y="341140"/>
                  </a:cubicBezTo>
                  <a:cubicBezTo>
                    <a:pt x="434102" y="335121"/>
                    <a:pt x="421874" y="326886"/>
                    <a:pt x="411714" y="316432"/>
                  </a:cubicBezTo>
                  <a:lnTo>
                    <a:pt x="411714" y="429039"/>
                  </a:lnTo>
                  <a:lnTo>
                    <a:pt x="369796" y="429039"/>
                  </a:lnTo>
                  <a:lnTo>
                    <a:pt x="369796" y="98826"/>
                  </a:lnTo>
                  <a:lnTo>
                    <a:pt x="409331" y="98826"/>
                  </a:lnTo>
                  <a:close/>
                  <a:moveTo>
                    <a:pt x="572709" y="221409"/>
                  </a:moveTo>
                  <a:cubicBezTo>
                    <a:pt x="572709" y="206838"/>
                    <a:pt x="570487" y="194009"/>
                    <a:pt x="566040" y="182924"/>
                  </a:cubicBezTo>
                  <a:cubicBezTo>
                    <a:pt x="561596" y="171520"/>
                    <a:pt x="555562" y="162018"/>
                    <a:pt x="547942" y="154416"/>
                  </a:cubicBezTo>
                  <a:cubicBezTo>
                    <a:pt x="540637" y="146813"/>
                    <a:pt x="532063" y="141112"/>
                    <a:pt x="522217" y="137311"/>
                  </a:cubicBezTo>
                  <a:cubicBezTo>
                    <a:pt x="512694" y="133193"/>
                    <a:pt x="502691" y="131134"/>
                    <a:pt x="492210" y="131134"/>
                  </a:cubicBezTo>
                  <a:cubicBezTo>
                    <a:pt x="482050" y="131134"/>
                    <a:pt x="472048" y="133036"/>
                    <a:pt x="462202" y="136836"/>
                  </a:cubicBezTo>
                  <a:cubicBezTo>
                    <a:pt x="452360" y="140637"/>
                    <a:pt x="443469" y="146339"/>
                    <a:pt x="435531" y="153940"/>
                  </a:cubicBezTo>
                  <a:cubicBezTo>
                    <a:pt x="427908" y="161227"/>
                    <a:pt x="421556" y="170570"/>
                    <a:pt x="416476" y="181973"/>
                  </a:cubicBezTo>
                  <a:cubicBezTo>
                    <a:pt x="411714" y="193059"/>
                    <a:pt x="409331" y="206204"/>
                    <a:pt x="409331" y="221409"/>
                  </a:cubicBezTo>
                  <a:cubicBezTo>
                    <a:pt x="409331" y="236611"/>
                    <a:pt x="411714" y="249916"/>
                    <a:pt x="416476" y="261318"/>
                  </a:cubicBezTo>
                  <a:cubicBezTo>
                    <a:pt x="421238" y="272405"/>
                    <a:pt x="427433" y="281749"/>
                    <a:pt x="435052" y="289352"/>
                  </a:cubicBezTo>
                  <a:cubicBezTo>
                    <a:pt x="442990" y="296953"/>
                    <a:pt x="451881" y="302655"/>
                    <a:pt x="461727" y="306456"/>
                  </a:cubicBezTo>
                  <a:cubicBezTo>
                    <a:pt x="471569" y="310256"/>
                    <a:pt x="481575" y="312157"/>
                    <a:pt x="491735" y="312157"/>
                  </a:cubicBezTo>
                  <a:cubicBezTo>
                    <a:pt x="501894" y="312157"/>
                    <a:pt x="511740" y="310256"/>
                    <a:pt x="521267" y="306456"/>
                  </a:cubicBezTo>
                  <a:cubicBezTo>
                    <a:pt x="531109" y="302338"/>
                    <a:pt x="539844" y="296478"/>
                    <a:pt x="547463" y="288875"/>
                  </a:cubicBezTo>
                  <a:cubicBezTo>
                    <a:pt x="555083" y="281274"/>
                    <a:pt x="561117" y="271929"/>
                    <a:pt x="565564" y="260844"/>
                  </a:cubicBezTo>
                  <a:cubicBezTo>
                    <a:pt x="570326" y="249440"/>
                    <a:pt x="572709" y="236296"/>
                    <a:pt x="572709" y="221409"/>
                  </a:cubicBezTo>
                  <a:close/>
                </a:path>
              </a:pathLst>
            </a:custGeom>
            <a:solidFill>
              <a:schemeClr val="bg1"/>
            </a:solidFill>
            <a:ln w="3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A964D1-0A9A-A48B-A8BA-7EA7CA3747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9563" y="1253113"/>
            <a:ext cx="5264150" cy="142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0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скетичный слайд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6D2C6660-F409-5C49-B3F1-0426C4CC55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5325" y="4165200"/>
            <a:ext cx="16096250" cy="1144347"/>
          </a:xfrm>
          <a:prstGeom prst="rect">
            <a:avLst/>
          </a:prstGeom>
        </p:spPr>
        <p:txBody>
          <a:bodyPr lIns="0" tIns="36000" rIns="0" bIns="0">
            <a:spAutoFit/>
          </a:bodyPr>
          <a:lstStyle>
            <a:lvl1pPr>
              <a:spcAft>
                <a:spcPts val="3000"/>
              </a:spcAft>
              <a:defRPr sz="3600" b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ru-RU" dirty="0"/>
              <a:t>Подзаголовок на случай, если из заголовка не до конца понятно, о чём пойдет речь. Если подзаголовок не нужен — просто удали его</a:t>
            </a: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BB03A35C-34E0-6342-9B65-F21D4CA76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1116000"/>
            <a:ext cx="16090313" cy="3059057"/>
          </a:xfrm>
          <a:prstGeom prst="rect">
            <a:avLst/>
          </a:prstGeom>
        </p:spPr>
        <p:txBody>
          <a:bodyPr vert="horz" wrap="square" lIns="0" tIns="216000" rIns="0" bIns="180000" rtlCol="0" anchor="t">
            <a:spAutoFit/>
          </a:bodyPr>
          <a:lstStyle>
            <a:lvl1pPr>
              <a:lnSpc>
                <a:spcPct val="90000"/>
              </a:lnSpc>
              <a:defRPr sz="9600" b="0"/>
            </a:lvl1pPr>
          </a:lstStyle>
          <a:p>
            <a:r>
              <a:rPr lang="ru-RU" dirty="0"/>
              <a:t>Заголовок слайда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068E6E-0A8F-F874-314E-EF2234DFBB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79563" y="6309733"/>
            <a:ext cx="13900150" cy="47556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2477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скетичный слайд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BB03A35C-34E0-6342-9B65-F21D4CA76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980147"/>
            <a:ext cx="16097575" cy="730363"/>
          </a:xfrm>
          <a:prstGeom prst="rect">
            <a:avLst/>
          </a:prstGeom>
        </p:spPr>
        <p:txBody>
          <a:bodyPr vert="horz" wrap="square" lIns="0" tIns="216000" rIns="0" bIns="180000" rtlCol="0" anchor="t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600" b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Заголовок, который выполняет навигационную функцию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F6EE0E-B956-9D48-E55A-C9B53D3EF9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4325" y="2735263"/>
            <a:ext cx="13900150" cy="4952125"/>
          </a:xfrm>
        </p:spPr>
        <p:txBody>
          <a:bodyPr/>
          <a:lstStyle>
            <a:lvl1pPr>
              <a:lnSpc>
                <a:spcPct val="90000"/>
              </a:lnSpc>
              <a:spcAft>
                <a:spcPts val="4800"/>
              </a:spcAft>
              <a:defRPr sz="7200"/>
            </a:lvl1pPr>
            <a:lvl2pPr marL="0" indent="0">
              <a:spcAft>
                <a:spcPts val="3000"/>
              </a:spcAft>
              <a:buNone/>
              <a:defRPr sz="4800"/>
            </a:lvl2pPr>
            <a:lvl3pPr marL="540000" indent="-540000">
              <a:buFont typeface="Arial" panose="020B0604020202020204" pitchFamily="34" charset="0"/>
              <a:buChar char="•"/>
              <a:defRPr/>
            </a:lvl3pPr>
            <a:lvl4pPr marL="540000" indent="-540000">
              <a:buClr>
                <a:schemeClr val="tx1"/>
              </a:buClr>
              <a:buSzPct val="100000"/>
              <a:buFont typeface="+mj-lt"/>
              <a:buAutoNum type="arabicPeriod"/>
              <a:defRPr/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69552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6EA716DA-6E29-164A-9C8C-56896DB81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900000"/>
            <a:ext cx="16097575" cy="1507863"/>
          </a:xfrm>
          <a:prstGeom prst="rect">
            <a:avLst/>
          </a:prstGeom>
        </p:spPr>
        <p:txBody>
          <a:bodyPr vert="horz" wrap="square" lIns="0" tIns="216000" rIns="0" bIns="144000" rtlCol="0" anchor="t">
            <a:spAutoFit/>
          </a:bodyPr>
          <a:lstStyle>
            <a:lvl1pPr>
              <a:defRPr sz="7200" b="0"/>
            </a:lvl1pPr>
          </a:lstStyle>
          <a:p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207075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6EA716DA-6E29-164A-9C8C-56896DB81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900000"/>
            <a:ext cx="16097575" cy="1507863"/>
          </a:xfrm>
          <a:prstGeom prst="rect">
            <a:avLst/>
          </a:prstGeom>
        </p:spPr>
        <p:txBody>
          <a:bodyPr vert="horz" wrap="square" lIns="0" tIns="216000" rIns="0" bIns="144000" rtlCol="0" anchor="t">
            <a:spAutoFit/>
          </a:bodyPr>
          <a:lstStyle>
            <a:lvl1pPr>
              <a:defRPr sz="7200" b="0"/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994CE064-353D-3246-B8F2-6320703AE1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4000" y="2376000"/>
            <a:ext cx="16097575" cy="1712360"/>
          </a:xfrm>
          <a:prstGeom prst="rect">
            <a:avLst/>
          </a:prstGeom>
        </p:spPr>
        <p:txBody>
          <a:bodyPr lIns="0" tIns="36000" rIns="0" bIns="0"/>
          <a:lstStyle>
            <a:lvl1pPr>
              <a:spcAft>
                <a:spcPts val="3000"/>
              </a:spcAft>
              <a:defRPr sz="3600" b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ru-RU" dirty="0"/>
              <a:t>Подзаголовок на случай, если из заголовка не до конца понятно, о чём пойдет речь. Если подзаголовок не нужен — просто удали его</a:t>
            </a:r>
          </a:p>
        </p:txBody>
      </p:sp>
    </p:spTree>
    <p:extLst>
      <p:ext uri="{BB962C8B-B14F-4D97-AF65-F5344CB8AC3E}">
        <p14:creationId xmlns:p14="http://schemas.microsoft.com/office/powerpoint/2010/main" val="256386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вигация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1235634-5A37-6941-C275-67608D3B5712}"/>
              </a:ext>
            </a:extLst>
          </p:cNvPr>
          <p:cNvSpPr/>
          <p:nvPr userDrawn="1"/>
        </p:nvSpPr>
        <p:spPr>
          <a:xfrm>
            <a:off x="-1" y="0"/>
            <a:ext cx="10734675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en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9016320-22E1-7DBF-D9FA-835640A17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:a16="http://schemas.microsoft.com/office/drawing/2014/main" id="{ADB4530F-6C9F-96E7-C2AD-6B62F9111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44000" y="900000"/>
            <a:ext cx="10975976" cy="1471511"/>
          </a:xfrm>
          <a:prstGeom prst="rect">
            <a:avLst/>
          </a:prstGeom>
        </p:spPr>
        <p:txBody>
          <a:bodyPr vert="horz" wrap="square" lIns="0" tIns="216000" rIns="0" bIns="144000" rtlCol="0" anchor="t">
            <a:spAutoFit/>
          </a:bodyPr>
          <a:lstStyle>
            <a:lvl1pPr>
              <a:defRPr sz="7200" b="0"/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854A99D8-846E-67C2-60C6-FB6F1740CE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84000" y="1486600"/>
            <a:ext cx="8047363" cy="504445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200"/>
              </a:spcAft>
              <a:defRPr sz="4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037" indent="0">
              <a:spcAft>
                <a:spcPts val="6200"/>
              </a:spcAft>
              <a:buNone/>
              <a:defRPr sz="4800"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  <a:lvl3pPr marL="720000" indent="-715963">
              <a:spcAft>
                <a:spcPts val="62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4800"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 marL="720000" indent="-720000">
              <a:lnSpc>
                <a:spcPct val="90000"/>
              </a:lnSpc>
              <a:spcAft>
                <a:spcPts val="6200"/>
              </a:spcAft>
              <a:buClrTx/>
              <a:buAutoNum type="arabicPeriod"/>
              <a:defRPr lang="ru-RU" sz="4800" kern="1200" dirty="0" smtClean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4pPr>
          </a:lstStyle>
          <a:p>
            <a:pPr lvl="3"/>
            <a:r>
              <a:rPr lang="en-US" dirty="0"/>
              <a:t>Platform Overview</a:t>
            </a:r>
          </a:p>
          <a:p>
            <a:pPr lvl="3"/>
            <a:r>
              <a:rPr lang="en-US" dirty="0"/>
              <a:t>Infrastructure Services</a:t>
            </a:r>
          </a:p>
          <a:p>
            <a:pPr lvl="3"/>
            <a:r>
              <a:rPr lang="en-US" dirty="0"/>
              <a:t>Data Platform</a:t>
            </a:r>
          </a:p>
          <a:p>
            <a:pPr lvl="3"/>
            <a:r>
              <a:rPr lang="en-US" dirty="0"/>
              <a:t>Serverless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9769AC-CB3A-12C9-AA4C-1C837410DB2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844338" y="5843013"/>
            <a:ext cx="10604500" cy="57419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592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вигация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1235634-5A37-6941-C275-67608D3B5712}"/>
              </a:ext>
            </a:extLst>
          </p:cNvPr>
          <p:cNvSpPr/>
          <p:nvPr userDrawn="1"/>
        </p:nvSpPr>
        <p:spPr>
          <a:xfrm>
            <a:off x="0" y="0"/>
            <a:ext cx="8894764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en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9016320-22E1-7DBF-D9FA-835640A17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3">
            <a:extLst>
              <a:ext uri="{FF2B5EF4-FFF2-40B4-BE49-F238E27FC236}">
                <a16:creationId xmlns:a16="http://schemas.microsoft.com/office/drawing/2014/main" id="{ADB4530F-6C9F-96E7-C2AD-6B62F9111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8000" y="900000"/>
            <a:ext cx="12821901" cy="1471511"/>
          </a:xfrm>
          <a:prstGeom prst="rect">
            <a:avLst/>
          </a:prstGeom>
        </p:spPr>
        <p:txBody>
          <a:bodyPr vert="horz" wrap="square" lIns="0" tIns="216000" rIns="0" bIns="144000" rtlCol="0" anchor="t">
            <a:spAutoFit/>
          </a:bodyPr>
          <a:lstStyle>
            <a:lvl1pPr>
              <a:defRPr sz="7200" b="0"/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5E417A77-D709-263E-8FE4-EF4E7EE9026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84000" y="1568000"/>
            <a:ext cx="6218563" cy="3908762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200"/>
              </a:spcAft>
              <a:defRPr sz="7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037" indent="0">
              <a:spcAft>
                <a:spcPts val="6200"/>
              </a:spcAft>
              <a:buNone/>
              <a:defRPr sz="7200"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  <a:lvl3pPr marL="720000" indent="-715963">
              <a:spcAft>
                <a:spcPts val="6200"/>
              </a:spcAft>
              <a:buClr>
                <a:schemeClr val="accent1">
                  <a:lumMod val="60000"/>
                  <a:lumOff val="40000"/>
                </a:schemeClr>
              </a:buClr>
              <a:buSzPct val="100000"/>
              <a:buFont typeface="Arial" panose="020B0604020202020204" pitchFamily="34" charset="0"/>
              <a:buChar char="•"/>
              <a:defRPr sz="7200"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 marL="540000" indent="-540000">
              <a:lnSpc>
                <a:spcPct val="100000"/>
              </a:lnSpc>
              <a:spcAft>
                <a:spcPts val="4400"/>
              </a:spcAft>
              <a:buClrTx/>
              <a:buAutoNum type="arabicPeriod"/>
              <a:defRPr lang="ru-RU" sz="3600" kern="1200" dirty="0" smtClean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4pPr>
          </a:lstStyle>
          <a:p>
            <a:pPr lvl="3"/>
            <a:r>
              <a:rPr lang="en-US" dirty="0"/>
              <a:t>Platform Overview</a:t>
            </a:r>
          </a:p>
          <a:p>
            <a:pPr lvl="3"/>
            <a:r>
              <a:rPr lang="en-US" dirty="0"/>
              <a:t>Infrastructure Services</a:t>
            </a:r>
          </a:p>
          <a:p>
            <a:pPr lvl="3"/>
            <a:r>
              <a:rPr lang="en-US" dirty="0"/>
              <a:t>Data Platform</a:t>
            </a:r>
          </a:p>
          <a:p>
            <a:pPr lvl="3"/>
            <a:r>
              <a:rPr lang="en-US" dirty="0"/>
              <a:t>Serverless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3879D9-DBD5-786D-0F26-8F6A8511251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998075" y="4205288"/>
            <a:ext cx="9155113" cy="64214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78575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меньшен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6EA716DA-6E29-164A-9C8C-56896DB81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1205798"/>
            <a:ext cx="16097575" cy="1102179"/>
          </a:xfrm>
          <a:prstGeom prst="rect">
            <a:avLst/>
          </a:prstGeom>
        </p:spPr>
        <p:txBody>
          <a:bodyPr vert="horz" wrap="square" lIns="0" tIns="216000" rIns="0" bIns="144000" rtlCol="0" anchor="t">
            <a:spAutoFit/>
          </a:bodyPr>
          <a:lstStyle>
            <a:lvl1pPr>
              <a:defRPr sz="4800" b="0"/>
            </a:lvl1pPr>
          </a:lstStyle>
          <a:p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216077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тези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6B50887-D578-C141-8BE7-50A9BA86B4AE}"/>
              </a:ext>
            </a:extLst>
          </p:cNvPr>
          <p:cNvSpPr txBox="1">
            <a:spLocks/>
          </p:cNvSpPr>
          <p:nvPr userDrawn="1"/>
        </p:nvSpPr>
        <p:spPr>
          <a:xfrm>
            <a:off x="5962650" y="12288933"/>
            <a:ext cx="13897852" cy="11700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873608E4-2262-42C5-8DA9-FB669DAB063D}"/>
              </a:ext>
            </a:extLst>
          </p:cNvPr>
          <p:cNvCxnSpPr>
            <a:cxnSpLocks/>
          </p:cNvCxnSpPr>
          <p:nvPr userDrawn="1"/>
        </p:nvCxnSpPr>
        <p:spPr>
          <a:xfrm>
            <a:off x="1584000" y="6392863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3">
            <a:extLst>
              <a:ext uri="{FF2B5EF4-FFF2-40B4-BE49-F238E27FC236}">
                <a16:creationId xmlns:a16="http://schemas.microsoft.com/office/drawing/2014/main" id="{95B2462D-08C5-4ED1-BE44-FCFE5547A14B}"/>
              </a:ext>
            </a:extLst>
          </p:cNvPr>
          <p:cNvCxnSpPr>
            <a:cxnSpLocks/>
          </p:cNvCxnSpPr>
          <p:nvPr userDrawn="1"/>
        </p:nvCxnSpPr>
        <p:spPr>
          <a:xfrm>
            <a:off x="8859444" y="6392863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5">
            <a:extLst>
              <a:ext uri="{FF2B5EF4-FFF2-40B4-BE49-F238E27FC236}">
                <a16:creationId xmlns:a16="http://schemas.microsoft.com/office/drawing/2014/main" id="{4B4D4818-0E96-4E6F-9DB6-53D86EB84EF8}"/>
              </a:ext>
            </a:extLst>
          </p:cNvPr>
          <p:cNvCxnSpPr>
            <a:cxnSpLocks/>
          </p:cNvCxnSpPr>
          <p:nvPr userDrawn="1"/>
        </p:nvCxnSpPr>
        <p:spPr>
          <a:xfrm>
            <a:off x="16254157" y="6392863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2DBC27F-8328-4059-BA1C-F161D1E433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73626" y="4620308"/>
            <a:ext cx="1649412" cy="1584324"/>
          </a:xfrm>
          <a:prstGeom prst="rect">
            <a:avLst/>
          </a:prstGeom>
        </p:spPr>
        <p:txBody>
          <a:bodyPr lIns="0" tIns="0" rIns="0" bIns="0"/>
          <a:lstStyle>
            <a:lvl1pPr>
              <a:defRPr sz="9600"/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67F13FED-6AD9-48D0-AB97-6CC6D6D5D6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10569" y="4620308"/>
            <a:ext cx="1649412" cy="1584324"/>
          </a:xfrm>
          <a:prstGeom prst="rect">
            <a:avLst/>
          </a:prstGeom>
        </p:spPr>
        <p:txBody>
          <a:bodyPr lIns="0" tIns="0" rIns="0" bIns="0"/>
          <a:lstStyle>
            <a:lvl1pPr>
              <a:defRPr sz="9600"/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59A6212A-1C95-4A54-A00C-FF3A9787B0C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231566" y="4620308"/>
            <a:ext cx="1649412" cy="1584324"/>
          </a:xfrm>
          <a:prstGeom prst="rect">
            <a:avLst/>
          </a:prstGeom>
        </p:spPr>
        <p:txBody>
          <a:bodyPr lIns="0" tIns="0" rIns="0" bIns="0"/>
          <a:lstStyle>
            <a:lvl1pPr>
              <a:defRPr sz="9600"/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id="{4B4CF779-3D11-25B6-D4D0-221DE402E8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900000"/>
            <a:ext cx="16097575" cy="1507863"/>
          </a:xfrm>
          <a:prstGeom prst="rect">
            <a:avLst/>
          </a:prstGeom>
        </p:spPr>
        <p:txBody>
          <a:bodyPr vert="horz" wrap="square" lIns="0" tIns="216000" rIns="0" bIns="180000" rtlCol="0" anchor="t">
            <a:spAutoFit/>
          </a:bodyPr>
          <a:lstStyle>
            <a:lvl1pPr>
              <a:defRPr sz="7200" b="0"/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C2786A-5674-A22B-8382-702DBC58262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579563" y="6762750"/>
            <a:ext cx="6592887" cy="3939540"/>
          </a:xfrm>
        </p:spPr>
        <p:txBody>
          <a:bodyPr>
            <a:sp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0B7554F-A99A-6E8C-3339-39A97D31884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10638" y="6762750"/>
            <a:ext cx="6573837" cy="40195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DF8CAC8F-032F-5BB1-819C-44D0A2442BE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6232188" y="6762750"/>
            <a:ext cx="6580187" cy="40195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98625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тези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6B50887-D578-C141-8BE7-50A9BA86B4AE}"/>
              </a:ext>
            </a:extLst>
          </p:cNvPr>
          <p:cNvSpPr txBox="1">
            <a:spLocks/>
          </p:cNvSpPr>
          <p:nvPr userDrawn="1"/>
        </p:nvSpPr>
        <p:spPr>
          <a:xfrm>
            <a:off x="5962650" y="12288933"/>
            <a:ext cx="13897852" cy="11700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800" dirty="0"/>
          </a:p>
        </p:txBody>
      </p: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873608E4-2262-42C5-8DA9-FB669DAB063D}"/>
              </a:ext>
            </a:extLst>
          </p:cNvPr>
          <p:cNvCxnSpPr>
            <a:cxnSpLocks/>
          </p:cNvCxnSpPr>
          <p:nvPr userDrawn="1"/>
        </p:nvCxnSpPr>
        <p:spPr>
          <a:xfrm>
            <a:off x="1584000" y="6392863"/>
            <a:ext cx="36531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3">
            <a:extLst>
              <a:ext uri="{FF2B5EF4-FFF2-40B4-BE49-F238E27FC236}">
                <a16:creationId xmlns:a16="http://schemas.microsoft.com/office/drawing/2014/main" id="{95B2462D-08C5-4ED1-BE44-FCFE5547A14B}"/>
              </a:ext>
            </a:extLst>
          </p:cNvPr>
          <p:cNvCxnSpPr>
            <a:cxnSpLocks/>
          </p:cNvCxnSpPr>
          <p:nvPr userDrawn="1"/>
        </p:nvCxnSpPr>
        <p:spPr>
          <a:xfrm>
            <a:off x="7030652" y="6392863"/>
            <a:ext cx="370402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32DBC27F-8328-4059-BA1C-F161D1E433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73626" y="4620308"/>
            <a:ext cx="1649412" cy="1584324"/>
          </a:xfrm>
          <a:prstGeom prst="rect">
            <a:avLst/>
          </a:prstGeom>
        </p:spPr>
        <p:txBody>
          <a:bodyPr lIns="0" tIns="0" rIns="0" bIns="0"/>
          <a:lstStyle>
            <a:lvl1pPr>
              <a:defRPr sz="9600"/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67F13FED-6AD9-48D0-AB97-6CC6D6D5D6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1777" y="4620308"/>
            <a:ext cx="1649412" cy="1584324"/>
          </a:xfrm>
          <a:prstGeom prst="rect">
            <a:avLst/>
          </a:prstGeom>
        </p:spPr>
        <p:txBody>
          <a:bodyPr lIns="0" tIns="0" rIns="0" bIns="0"/>
          <a:lstStyle>
            <a:lvl1pPr>
              <a:defRPr sz="9600"/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9" name="Straight Connector 21">
            <a:extLst>
              <a:ext uri="{FF2B5EF4-FFF2-40B4-BE49-F238E27FC236}">
                <a16:creationId xmlns:a16="http://schemas.microsoft.com/office/drawing/2014/main" id="{04BACDF3-BED1-43F2-A53F-7DA48D1A021D}"/>
              </a:ext>
            </a:extLst>
          </p:cNvPr>
          <p:cNvCxnSpPr>
            <a:cxnSpLocks/>
          </p:cNvCxnSpPr>
          <p:nvPr userDrawn="1"/>
        </p:nvCxnSpPr>
        <p:spPr>
          <a:xfrm>
            <a:off x="12600162" y="6392863"/>
            <a:ext cx="36531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D12268FF-67BF-4C0E-A897-BD4DE6609A34}"/>
              </a:ext>
            </a:extLst>
          </p:cNvPr>
          <p:cNvCxnSpPr>
            <a:cxnSpLocks/>
          </p:cNvCxnSpPr>
          <p:nvPr userDrawn="1"/>
        </p:nvCxnSpPr>
        <p:spPr>
          <a:xfrm>
            <a:off x="18046814" y="6392863"/>
            <a:ext cx="370402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Текст 2">
            <a:extLst>
              <a:ext uri="{FF2B5EF4-FFF2-40B4-BE49-F238E27FC236}">
                <a16:creationId xmlns:a16="http://schemas.microsoft.com/office/drawing/2014/main" id="{D777C913-3CFE-4C46-95F0-F94CC0A32A5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589788" y="4620308"/>
            <a:ext cx="1649412" cy="1584324"/>
          </a:xfrm>
          <a:prstGeom prst="rect">
            <a:avLst/>
          </a:prstGeom>
        </p:spPr>
        <p:txBody>
          <a:bodyPr lIns="0" tIns="0" rIns="0" bIns="0"/>
          <a:lstStyle>
            <a:lvl1pPr>
              <a:defRPr sz="9600"/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17214D3A-65D4-4734-9A18-E41CE3B9CDE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097939" y="4620308"/>
            <a:ext cx="1649412" cy="1584324"/>
          </a:xfrm>
          <a:prstGeom prst="rect">
            <a:avLst/>
          </a:prstGeom>
        </p:spPr>
        <p:txBody>
          <a:bodyPr lIns="0" tIns="0" rIns="0" bIns="0"/>
          <a:lstStyle>
            <a:lvl1pPr>
              <a:defRPr sz="9600"/>
            </a:lvl1pPr>
          </a:lstStyle>
          <a:p>
            <a:pPr lvl="0"/>
            <a:r>
              <a:rPr lang="en-US" dirty="0"/>
              <a:t>4</a:t>
            </a:r>
            <a:endParaRPr lang="ru-RU" dirty="0"/>
          </a:p>
        </p:txBody>
      </p:sp>
      <p:sp>
        <p:nvSpPr>
          <p:cNvPr id="24" name="Заголовок 3">
            <a:extLst>
              <a:ext uri="{FF2B5EF4-FFF2-40B4-BE49-F238E27FC236}">
                <a16:creationId xmlns:a16="http://schemas.microsoft.com/office/drawing/2014/main" id="{A1E3FA94-5B18-9E7B-B1EE-C1898A8AAA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900000"/>
            <a:ext cx="16097575" cy="1507863"/>
          </a:xfrm>
          <a:prstGeom prst="rect">
            <a:avLst/>
          </a:prstGeom>
        </p:spPr>
        <p:txBody>
          <a:bodyPr vert="horz" wrap="square" lIns="0" tIns="216000" rIns="0" bIns="180000" rtlCol="0" anchor="t">
            <a:spAutoFit/>
          </a:bodyPr>
          <a:lstStyle>
            <a:lvl1pPr>
              <a:defRPr sz="7200" b="0"/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8C99D4-8804-0EF9-B77A-8AFD2357BD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573213" y="6762750"/>
            <a:ext cx="3663950" cy="40195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487FFA-CD03-31E8-A268-C0335F72EEB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65963" y="6762750"/>
            <a:ext cx="3668712" cy="40195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AC020F27-E5D3-3D02-C57C-61721E3ABC0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2561888" y="6762750"/>
            <a:ext cx="3659187" cy="40195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B6F163CC-E37A-9363-1F7B-CF4A2945CDD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8049875" y="6762750"/>
            <a:ext cx="3700463" cy="40195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47767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B4A115-CBB1-4366-AE48-8862CCCC56A7}"/>
              </a:ext>
            </a:extLst>
          </p:cNvPr>
          <p:cNvSpPr/>
          <p:nvPr userDrawn="1"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3287A1C-DD61-494B-B113-FD7FC79CA9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055855" y="2764800"/>
            <a:ext cx="18294433" cy="7134431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0000"/>
              </a:lnSpc>
              <a:spcAft>
                <a:spcPts val="2400"/>
              </a:spcAft>
              <a:defRPr sz="7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6">
            <a:extLst>
              <a:ext uri="{FF2B5EF4-FFF2-40B4-BE49-F238E27FC236}">
                <a16:creationId xmlns:a16="http://schemas.microsoft.com/office/drawing/2014/main" id="{AFC49638-B0FA-44F4-8415-B9F3C2FF7BE9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3055855" y="10813427"/>
            <a:ext cx="1080000" cy="1080000"/>
          </a:xfrm>
          <a:custGeom>
            <a:avLst/>
            <a:gdLst>
              <a:gd name="connsiteX0" fmla="*/ 1746000 w 3492000"/>
              <a:gd name="connsiteY0" fmla="*/ 0 h 3492000"/>
              <a:gd name="connsiteX1" fmla="*/ 3492000 w 3492000"/>
              <a:gd name="connsiteY1" fmla="*/ 1746000 h 3492000"/>
              <a:gd name="connsiteX2" fmla="*/ 1746000 w 3492000"/>
              <a:gd name="connsiteY2" fmla="*/ 3492000 h 3492000"/>
              <a:gd name="connsiteX3" fmla="*/ 0 w 3492000"/>
              <a:gd name="connsiteY3" fmla="*/ 1746000 h 3492000"/>
              <a:gd name="connsiteX4" fmla="*/ 1746000 w 3492000"/>
              <a:gd name="connsiteY4" fmla="*/ 0 h 34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2000" h="3492000">
                <a:moveTo>
                  <a:pt x="1746000" y="0"/>
                </a:moveTo>
                <a:cubicBezTo>
                  <a:pt x="2710289" y="0"/>
                  <a:pt x="3492000" y="781711"/>
                  <a:pt x="3492000" y="1746000"/>
                </a:cubicBezTo>
                <a:cubicBezTo>
                  <a:pt x="3492000" y="2710289"/>
                  <a:pt x="2710289" y="3492000"/>
                  <a:pt x="1746000" y="3492000"/>
                </a:cubicBezTo>
                <a:cubicBezTo>
                  <a:pt x="781711" y="3492000"/>
                  <a:pt x="0" y="2710289"/>
                  <a:pt x="0" y="1746000"/>
                </a:cubicBezTo>
                <a:cubicBezTo>
                  <a:pt x="0" y="781711"/>
                  <a:pt x="781711" y="0"/>
                  <a:pt x="1746000" y="0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  <a:alpha val="90000"/>
              </a:schemeClr>
            </a:solidFill>
          </a:ln>
        </p:spPr>
        <p:txBody>
          <a:bodyPr wrap="square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Кликни</a:t>
            </a:r>
            <a:br>
              <a:rPr lang="ru-RU" dirty="0"/>
            </a:br>
            <a:r>
              <a:rPr lang="ru-RU" dirty="0"/>
              <a:t>на иконку пейзажа, </a:t>
            </a:r>
            <a:br>
              <a:rPr lang="ru-RU" dirty="0"/>
            </a:br>
            <a:r>
              <a:rPr lang="ru-RU" dirty="0"/>
              <a:t>чтобы вставить фото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C471035-D8C0-4323-95B9-FC7ECF8B6AB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11592" y="10810475"/>
            <a:ext cx="12435923" cy="1078152"/>
          </a:xfrm>
          <a:prstGeom prst="rect">
            <a:avLst/>
          </a:prstGeom>
        </p:spPr>
        <p:txBody>
          <a:bodyPr lIns="0" tIns="0"/>
          <a:lstStyle>
            <a:lvl1pPr>
              <a:spcAft>
                <a:spcPts val="2400"/>
              </a:spcAft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6B50887-D578-C141-8BE7-50A9BA86B4AE}"/>
              </a:ext>
            </a:extLst>
          </p:cNvPr>
          <p:cNvSpPr txBox="1">
            <a:spLocks/>
          </p:cNvSpPr>
          <p:nvPr userDrawn="1"/>
        </p:nvSpPr>
        <p:spPr>
          <a:xfrm>
            <a:off x="5962650" y="12288933"/>
            <a:ext cx="13897852" cy="11700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492125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 — длинное 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10DE56-69F2-AADC-DA4C-B65661F4DE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46"/>
            <a:ext cx="24382412" cy="13715107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5AF4E41-F2F8-4FCE-5AA0-D5F7B675DFC9}"/>
              </a:ext>
            </a:extLst>
          </p:cNvPr>
          <p:cNvGrpSpPr/>
          <p:nvPr userDrawn="1"/>
        </p:nvGrpSpPr>
        <p:grpSpPr>
          <a:xfrm>
            <a:off x="19641563" y="12207585"/>
            <a:ext cx="3163646" cy="477193"/>
            <a:chOff x="19641563" y="12207585"/>
            <a:chExt cx="3163646" cy="477193"/>
          </a:xfrm>
        </p:grpSpPr>
        <p:grpSp>
          <p:nvGrpSpPr>
            <p:cNvPr id="14" name="Рисунок 3">
              <a:extLst>
                <a:ext uri="{FF2B5EF4-FFF2-40B4-BE49-F238E27FC236}">
                  <a16:creationId xmlns:a16="http://schemas.microsoft.com/office/drawing/2014/main" id="{767FF0E2-F2F7-7E33-F8DE-DF36C8AD95A9}"/>
                </a:ext>
              </a:extLst>
            </p:cNvPr>
            <p:cNvGrpSpPr/>
            <p:nvPr/>
          </p:nvGrpSpPr>
          <p:grpSpPr>
            <a:xfrm>
              <a:off x="19641563" y="12207585"/>
              <a:ext cx="459711" cy="457988"/>
              <a:chOff x="19641563" y="12207585"/>
              <a:chExt cx="459711" cy="457988"/>
            </a:xfrm>
          </p:grpSpPr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2E0C78BE-F6E8-592D-A037-515672D27BB6}"/>
                  </a:ext>
                </a:extLst>
              </p:cNvPr>
              <p:cNvSpPr/>
              <p:nvPr/>
            </p:nvSpPr>
            <p:spPr>
              <a:xfrm>
                <a:off x="19641563" y="12207585"/>
                <a:ext cx="459711" cy="457988"/>
              </a:xfrm>
              <a:prstGeom prst="ellipse">
                <a:avLst/>
              </a:prstGeom>
              <a:solidFill>
                <a:schemeClr val="bg1"/>
              </a:solidFill>
              <a:ln w="3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8" name="Полилиния 17">
                <a:extLst>
                  <a:ext uri="{FF2B5EF4-FFF2-40B4-BE49-F238E27FC236}">
                    <a16:creationId xmlns:a16="http://schemas.microsoft.com/office/drawing/2014/main" id="{895D3BA1-E987-2714-73B6-58E68D5240E9}"/>
                  </a:ext>
                </a:extLst>
              </p:cNvPr>
              <p:cNvSpPr/>
              <p:nvPr/>
            </p:nvSpPr>
            <p:spPr>
              <a:xfrm>
                <a:off x="19757089" y="12306830"/>
                <a:ext cx="228656" cy="274793"/>
              </a:xfrm>
              <a:custGeom>
                <a:avLst/>
                <a:gdLst>
                  <a:gd name="connsiteX0" fmla="*/ 120564 w 228656"/>
                  <a:gd name="connsiteY0" fmla="*/ 153406 h 274793"/>
                  <a:gd name="connsiteX1" fmla="*/ 138473 w 228656"/>
                  <a:gd name="connsiteY1" fmla="*/ 228118 h 274793"/>
                  <a:gd name="connsiteX2" fmla="*/ 138473 w 228656"/>
                  <a:gd name="connsiteY2" fmla="*/ 274793 h 274793"/>
                  <a:gd name="connsiteX3" fmla="*/ 90503 w 228656"/>
                  <a:gd name="connsiteY3" fmla="*/ 274793 h 274793"/>
                  <a:gd name="connsiteX4" fmla="*/ 90503 w 228656"/>
                  <a:gd name="connsiteY4" fmla="*/ 196099 h 274793"/>
                  <a:gd name="connsiteX5" fmla="*/ 0 w 228656"/>
                  <a:gd name="connsiteY5" fmla="*/ 0 h 274793"/>
                  <a:gd name="connsiteX6" fmla="*/ 50049 w 228656"/>
                  <a:gd name="connsiteY6" fmla="*/ 0 h 274793"/>
                  <a:gd name="connsiteX7" fmla="*/ 120564 w 228656"/>
                  <a:gd name="connsiteY7" fmla="*/ 153406 h 274793"/>
                  <a:gd name="connsiteX8" fmla="*/ 179727 w 228656"/>
                  <a:gd name="connsiteY8" fmla="*/ 0 h 274793"/>
                  <a:gd name="connsiteX9" fmla="*/ 121044 w 228656"/>
                  <a:gd name="connsiteY9" fmla="*/ 132856 h 274793"/>
                  <a:gd name="connsiteX10" fmla="*/ 169814 w 228656"/>
                  <a:gd name="connsiteY10" fmla="*/ 132856 h 274793"/>
                  <a:gd name="connsiteX11" fmla="*/ 228657 w 228656"/>
                  <a:gd name="connsiteY11" fmla="*/ 0 h 274793"/>
                  <a:gd name="connsiteX12" fmla="*/ 179727 w 228656"/>
                  <a:gd name="connsiteY12" fmla="*/ 0 h 27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656" h="274793">
                    <a:moveTo>
                      <a:pt x="120564" y="153406"/>
                    </a:moveTo>
                    <a:cubicBezTo>
                      <a:pt x="133996" y="182718"/>
                      <a:pt x="138473" y="192913"/>
                      <a:pt x="138473" y="228118"/>
                    </a:cubicBezTo>
                    <a:lnTo>
                      <a:pt x="138473" y="274793"/>
                    </a:lnTo>
                    <a:lnTo>
                      <a:pt x="90503" y="274793"/>
                    </a:lnTo>
                    <a:lnTo>
                      <a:pt x="90503" y="196099"/>
                    </a:lnTo>
                    <a:lnTo>
                      <a:pt x="0" y="0"/>
                    </a:lnTo>
                    <a:lnTo>
                      <a:pt x="50049" y="0"/>
                    </a:lnTo>
                    <a:lnTo>
                      <a:pt x="120564" y="153406"/>
                    </a:lnTo>
                    <a:close/>
                    <a:moveTo>
                      <a:pt x="179727" y="0"/>
                    </a:moveTo>
                    <a:lnTo>
                      <a:pt x="121044" y="132856"/>
                    </a:lnTo>
                    <a:lnTo>
                      <a:pt x="169814" y="132856"/>
                    </a:lnTo>
                    <a:lnTo>
                      <a:pt x="228657" y="0"/>
                    </a:lnTo>
                    <a:lnTo>
                      <a:pt x="179727" y="0"/>
                    </a:lnTo>
                    <a:close/>
                  </a:path>
                </a:pathLst>
              </a:custGeom>
              <a:solidFill>
                <a:srgbClr val="373737"/>
              </a:solidFill>
              <a:ln w="3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AB02F82E-C61B-CF5D-76BC-54FB80409A83}"/>
                </a:ext>
              </a:extLst>
            </p:cNvPr>
            <p:cNvSpPr/>
            <p:nvPr/>
          </p:nvSpPr>
          <p:spPr>
            <a:xfrm>
              <a:off x="20220033" y="12255739"/>
              <a:ext cx="2585176" cy="429039"/>
            </a:xfrm>
            <a:custGeom>
              <a:avLst/>
              <a:gdLst>
                <a:gd name="connsiteX0" fmla="*/ 104312 w 2585176"/>
                <a:gd name="connsiteY0" fmla="*/ 337338 h 429039"/>
                <a:gd name="connsiteX1" fmla="*/ 168140 w 2585176"/>
                <a:gd name="connsiteY1" fmla="*/ 349693 h 429039"/>
                <a:gd name="connsiteX2" fmla="*/ 232442 w 2585176"/>
                <a:gd name="connsiteY2" fmla="*/ 337338 h 429039"/>
                <a:gd name="connsiteX3" fmla="*/ 285791 w 2585176"/>
                <a:gd name="connsiteY3" fmla="*/ 302179 h 429039"/>
                <a:gd name="connsiteX4" fmla="*/ 322469 w 2585176"/>
                <a:gd name="connsiteY4" fmla="*/ 246590 h 429039"/>
                <a:gd name="connsiteX5" fmla="*/ 336279 w 2585176"/>
                <a:gd name="connsiteY5" fmla="*/ 173896 h 429039"/>
                <a:gd name="connsiteX6" fmla="*/ 322469 w 2585176"/>
                <a:gd name="connsiteY6" fmla="*/ 101201 h 429039"/>
                <a:gd name="connsiteX7" fmla="*/ 285791 w 2585176"/>
                <a:gd name="connsiteY7" fmla="*/ 46562 h 429039"/>
                <a:gd name="connsiteX8" fmla="*/ 232442 w 2585176"/>
                <a:gd name="connsiteY8" fmla="*/ 11878 h 429039"/>
                <a:gd name="connsiteX9" fmla="*/ 168140 w 2585176"/>
                <a:gd name="connsiteY9" fmla="*/ 0 h 429039"/>
                <a:gd name="connsiteX10" fmla="*/ 104312 w 2585176"/>
                <a:gd name="connsiteY10" fmla="*/ 11878 h 429039"/>
                <a:gd name="connsiteX11" fmla="*/ 50488 w 2585176"/>
                <a:gd name="connsiteY11" fmla="*/ 46562 h 429039"/>
                <a:gd name="connsiteX12" fmla="*/ 13814 w 2585176"/>
                <a:gd name="connsiteY12" fmla="*/ 101201 h 429039"/>
                <a:gd name="connsiteX13" fmla="*/ 0 w 2585176"/>
                <a:gd name="connsiteY13" fmla="*/ 173420 h 429039"/>
                <a:gd name="connsiteX14" fmla="*/ 13814 w 2585176"/>
                <a:gd name="connsiteY14" fmla="*/ 246590 h 429039"/>
                <a:gd name="connsiteX15" fmla="*/ 50488 w 2585176"/>
                <a:gd name="connsiteY15" fmla="*/ 302179 h 429039"/>
                <a:gd name="connsiteX16" fmla="*/ 104312 w 2585176"/>
                <a:gd name="connsiteY16" fmla="*/ 337338 h 429039"/>
                <a:gd name="connsiteX17" fmla="*/ 211962 w 2585176"/>
                <a:gd name="connsiteY17" fmla="*/ 300754 h 429039"/>
                <a:gd name="connsiteX18" fmla="*/ 168140 w 2585176"/>
                <a:gd name="connsiteY18" fmla="*/ 309305 h 429039"/>
                <a:gd name="connsiteX19" fmla="*/ 123843 w 2585176"/>
                <a:gd name="connsiteY19" fmla="*/ 300754 h 429039"/>
                <a:gd name="connsiteX20" fmla="*/ 85261 w 2585176"/>
                <a:gd name="connsiteY20" fmla="*/ 274621 h 429039"/>
                <a:gd name="connsiteX21" fmla="*/ 58111 w 2585176"/>
                <a:gd name="connsiteY21" fmla="*/ 232811 h 429039"/>
                <a:gd name="connsiteX22" fmla="*/ 48109 w 2585176"/>
                <a:gd name="connsiteY22" fmla="*/ 174845 h 429039"/>
                <a:gd name="connsiteX23" fmla="*/ 58111 w 2585176"/>
                <a:gd name="connsiteY23" fmla="*/ 117355 h 429039"/>
                <a:gd name="connsiteX24" fmla="*/ 85261 w 2585176"/>
                <a:gd name="connsiteY24" fmla="*/ 75070 h 429039"/>
                <a:gd name="connsiteX25" fmla="*/ 123843 w 2585176"/>
                <a:gd name="connsiteY25" fmla="*/ 49413 h 429039"/>
                <a:gd name="connsiteX26" fmla="*/ 168140 w 2585176"/>
                <a:gd name="connsiteY26" fmla="*/ 40385 h 429039"/>
                <a:gd name="connsiteX27" fmla="*/ 211962 w 2585176"/>
                <a:gd name="connsiteY27" fmla="*/ 49413 h 429039"/>
                <a:gd name="connsiteX28" fmla="*/ 250543 w 2585176"/>
                <a:gd name="connsiteY28" fmla="*/ 75070 h 429039"/>
                <a:gd name="connsiteX29" fmla="*/ 277693 w 2585176"/>
                <a:gd name="connsiteY29" fmla="*/ 117355 h 429039"/>
                <a:gd name="connsiteX30" fmla="*/ 288174 w 2585176"/>
                <a:gd name="connsiteY30" fmla="*/ 174845 h 429039"/>
                <a:gd name="connsiteX31" fmla="*/ 277693 w 2585176"/>
                <a:gd name="connsiteY31" fmla="*/ 232811 h 429039"/>
                <a:gd name="connsiteX32" fmla="*/ 250543 w 2585176"/>
                <a:gd name="connsiteY32" fmla="*/ 274621 h 429039"/>
                <a:gd name="connsiteX33" fmla="*/ 211962 w 2585176"/>
                <a:gd name="connsiteY33" fmla="*/ 300754 h 429039"/>
                <a:gd name="connsiteX34" fmla="*/ 1296257 w 2585176"/>
                <a:gd name="connsiteY34" fmla="*/ 347792 h 429039"/>
                <a:gd name="connsiteX35" fmla="*/ 1333410 w 2585176"/>
                <a:gd name="connsiteY35" fmla="*/ 349693 h 429039"/>
                <a:gd name="connsiteX36" fmla="*/ 1385330 w 2585176"/>
                <a:gd name="connsiteY36" fmla="*/ 343514 h 429039"/>
                <a:gd name="connsiteX37" fmla="*/ 1426295 w 2585176"/>
                <a:gd name="connsiteY37" fmla="*/ 324510 h 429039"/>
                <a:gd name="connsiteX38" fmla="*/ 1452965 w 2585176"/>
                <a:gd name="connsiteY38" fmla="*/ 293627 h 429039"/>
                <a:gd name="connsiteX39" fmla="*/ 1462493 w 2585176"/>
                <a:gd name="connsiteY39" fmla="*/ 250865 h 429039"/>
                <a:gd name="connsiteX40" fmla="*/ 1455823 w 2585176"/>
                <a:gd name="connsiteY40" fmla="*/ 213806 h 429039"/>
                <a:gd name="connsiteX41" fmla="*/ 1435818 w 2585176"/>
                <a:gd name="connsiteY41" fmla="*/ 185298 h 429039"/>
                <a:gd name="connsiteX42" fmla="*/ 1400095 w 2585176"/>
                <a:gd name="connsiteY42" fmla="*/ 163917 h 429039"/>
                <a:gd name="connsiteX43" fmla="*/ 1347699 w 2585176"/>
                <a:gd name="connsiteY43" fmla="*/ 147288 h 429039"/>
                <a:gd name="connsiteX44" fmla="*/ 1313405 w 2585176"/>
                <a:gd name="connsiteY44" fmla="*/ 138261 h 429039"/>
                <a:gd name="connsiteX45" fmla="*/ 1289113 w 2585176"/>
                <a:gd name="connsiteY45" fmla="*/ 126858 h 429039"/>
                <a:gd name="connsiteX46" fmla="*/ 1274823 w 2585176"/>
                <a:gd name="connsiteY46" fmla="*/ 112129 h 429039"/>
                <a:gd name="connsiteX47" fmla="*/ 1270062 w 2585176"/>
                <a:gd name="connsiteY47" fmla="*/ 91699 h 429039"/>
                <a:gd name="connsiteX48" fmla="*/ 1291496 w 2585176"/>
                <a:gd name="connsiteY48" fmla="*/ 53689 h 429039"/>
                <a:gd name="connsiteX49" fmla="*/ 1352465 w 2585176"/>
                <a:gd name="connsiteY49" fmla="*/ 40385 h 429039"/>
                <a:gd name="connsiteX50" fmla="*/ 1404857 w 2585176"/>
                <a:gd name="connsiteY50" fmla="*/ 47513 h 429039"/>
                <a:gd name="connsiteX51" fmla="*/ 1444392 w 2585176"/>
                <a:gd name="connsiteY51" fmla="*/ 65092 h 429039"/>
                <a:gd name="connsiteX52" fmla="*/ 1444392 w 2585176"/>
                <a:gd name="connsiteY52" fmla="*/ 19480 h 429039"/>
                <a:gd name="connsiteX53" fmla="*/ 1403428 w 2585176"/>
                <a:gd name="connsiteY53" fmla="*/ 5226 h 429039"/>
                <a:gd name="connsiteX54" fmla="*/ 1352940 w 2585176"/>
                <a:gd name="connsiteY54" fmla="*/ 0 h 429039"/>
                <a:gd name="connsiteX55" fmla="*/ 1299115 w 2585176"/>
                <a:gd name="connsiteY55" fmla="*/ 7127 h 429039"/>
                <a:gd name="connsiteX56" fmla="*/ 1258630 w 2585176"/>
                <a:gd name="connsiteY56" fmla="*/ 26607 h 429039"/>
                <a:gd name="connsiteX57" fmla="*/ 1233859 w 2585176"/>
                <a:gd name="connsiteY57" fmla="*/ 56540 h 429039"/>
                <a:gd name="connsiteX58" fmla="*/ 1225286 w 2585176"/>
                <a:gd name="connsiteY58" fmla="*/ 95500 h 429039"/>
                <a:gd name="connsiteX59" fmla="*/ 1231480 w 2585176"/>
                <a:gd name="connsiteY59" fmla="*/ 131609 h 429039"/>
                <a:gd name="connsiteX60" fmla="*/ 1251006 w 2585176"/>
                <a:gd name="connsiteY60" fmla="*/ 158692 h 429039"/>
                <a:gd name="connsiteX61" fmla="*/ 1284826 w 2585176"/>
                <a:gd name="connsiteY61" fmla="*/ 178647 h 429039"/>
                <a:gd name="connsiteX62" fmla="*/ 1334839 w 2585176"/>
                <a:gd name="connsiteY62" fmla="*/ 192901 h 429039"/>
                <a:gd name="connsiteX63" fmla="*/ 1371516 w 2585176"/>
                <a:gd name="connsiteY63" fmla="*/ 203352 h 429039"/>
                <a:gd name="connsiteX64" fmla="*/ 1396762 w 2585176"/>
                <a:gd name="connsiteY64" fmla="*/ 216181 h 429039"/>
                <a:gd name="connsiteX65" fmla="*/ 1411526 w 2585176"/>
                <a:gd name="connsiteY65" fmla="*/ 233285 h 429039"/>
                <a:gd name="connsiteX66" fmla="*/ 1416288 w 2585176"/>
                <a:gd name="connsiteY66" fmla="*/ 255142 h 429039"/>
                <a:gd name="connsiteX67" fmla="*/ 1410097 w 2585176"/>
                <a:gd name="connsiteY67" fmla="*/ 279373 h 429039"/>
                <a:gd name="connsiteX68" fmla="*/ 1392475 w 2585176"/>
                <a:gd name="connsiteY68" fmla="*/ 296002 h 429039"/>
                <a:gd name="connsiteX69" fmla="*/ 1366275 w 2585176"/>
                <a:gd name="connsiteY69" fmla="*/ 305979 h 429039"/>
                <a:gd name="connsiteX70" fmla="*/ 1334364 w 2585176"/>
                <a:gd name="connsiteY70" fmla="*/ 309305 h 429039"/>
                <a:gd name="connsiteX71" fmla="*/ 1298161 w 2585176"/>
                <a:gd name="connsiteY71" fmla="*/ 306456 h 429039"/>
                <a:gd name="connsiteX72" fmla="*/ 1267204 w 2585176"/>
                <a:gd name="connsiteY72" fmla="*/ 298378 h 429039"/>
                <a:gd name="connsiteX73" fmla="*/ 1241483 w 2585176"/>
                <a:gd name="connsiteY73" fmla="*/ 286974 h 429039"/>
                <a:gd name="connsiteX74" fmla="*/ 1221474 w 2585176"/>
                <a:gd name="connsiteY74" fmla="*/ 274621 h 429039"/>
                <a:gd name="connsiteX75" fmla="*/ 1221474 w 2585176"/>
                <a:gd name="connsiteY75" fmla="*/ 324984 h 429039"/>
                <a:gd name="connsiteX76" fmla="*/ 1241958 w 2585176"/>
                <a:gd name="connsiteY76" fmla="*/ 334965 h 429039"/>
                <a:gd name="connsiteX77" fmla="*/ 1266725 w 2585176"/>
                <a:gd name="connsiteY77" fmla="*/ 342563 h 429039"/>
                <a:gd name="connsiteX78" fmla="*/ 1296257 w 2585176"/>
                <a:gd name="connsiteY78" fmla="*/ 347792 h 429039"/>
                <a:gd name="connsiteX79" fmla="*/ 2143100 w 2585176"/>
                <a:gd name="connsiteY79" fmla="*/ 138736 h 429039"/>
                <a:gd name="connsiteX80" fmla="*/ 2082606 w 2585176"/>
                <a:gd name="connsiteY80" fmla="*/ 152039 h 429039"/>
                <a:gd name="connsiteX81" fmla="*/ 2062597 w 2585176"/>
                <a:gd name="connsiteY81" fmla="*/ 218555 h 429039"/>
                <a:gd name="connsiteX82" fmla="*/ 2062597 w 2585176"/>
                <a:gd name="connsiteY82" fmla="*/ 344937 h 429039"/>
                <a:gd name="connsiteX83" fmla="*/ 2020691 w 2585176"/>
                <a:gd name="connsiteY83" fmla="*/ 344937 h 429039"/>
                <a:gd name="connsiteX84" fmla="*/ 2020691 w 2585176"/>
                <a:gd name="connsiteY84" fmla="*/ 98825 h 429039"/>
                <a:gd name="connsiteX85" fmla="*/ 2060226 w 2585176"/>
                <a:gd name="connsiteY85" fmla="*/ 98825 h 429039"/>
                <a:gd name="connsiteX86" fmla="*/ 2060705 w 2585176"/>
                <a:gd name="connsiteY86" fmla="*/ 133034 h 429039"/>
                <a:gd name="connsiteX87" fmla="*/ 2061643 w 2585176"/>
                <a:gd name="connsiteY87" fmla="*/ 133034 h 429039"/>
                <a:gd name="connsiteX88" fmla="*/ 2093084 w 2585176"/>
                <a:gd name="connsiteY88" fmla="*/ 102626 h 429039"/>
                <a:gd name="connsiteX89" fmla="*/ 2143100 w 2585176"/>
                <a:gd name="connsiteY89" fmla="*/ 93598 h 429039"/>
                <a:gd name="connsiteX90" fmla="*/ 2143100 w 2585176"/>
                <a:gd name="connsiteY90" fmla="*/ 138736 h 429039"/>
                <a:gd name="connsiteX91" fmla="*/ 2228400 w 2585176"/>
                <a:gd name="connsiteY91" fmla="*/ 341140 h 429039"/>
                <a:gd name="connsiteX92" fmla="*/ 2279371 w 2585176"/>
                <a:gd name="connsiteY92" fmla="*/ 349693 h 429039"/>
                <a:gd name="connsiteX93" fmla="*/ 2319366 w 2585176"/>
                <a:gd name="connsiteY93" fmla="*/ 344941 h 429039"/>
                <a:gd name="connsiteX94" fmla="*/ 2348913 w 2585176"/>
                <a:gd name="connsiteY94" fmla="*/ 331637 h 429039"/>
                <a:gd name="connsiteX95" fmla="*/ 2348913 w 2585176"/>
                <a:gd name="connsiteY95" fmla="*/ 292202 h 429039"/>
                <a:gd name="connsiteX96" fmla="*/ 2317948 w 2585176"/>
                <a:gd name="connsiteY96" fmla="*/ 307406 h 429039"/>
                <a:gd name="connsiteX97" fmla="*/ 2283654 w 2585176"/>
                <a:gd name="connsiteY97" fmla="*/ 312157 h 429039"/>
                <a:gd name="connsiteX98" fmla="*/ 2249359 w 2585176"/>
                <a:gd name="connsiteY98" fmla="*/ 305981 h 429039"/>
                <a:gd name="connsiteX99" fmla="*/ 2221723 w 2585176"/>
                <a:gd name="connsiteY99" fmla="*/ 287451 h 429039"/>
                <a:gd name="connsiteX100" fmla="*/ 2203629 w 2585176"/>
                <a:gd name="connsiteY100" fmla="*/ 257992 h 429039"/>
                <a:gd name="connsiteX101" fmla="*/ 2196956 w 2585176"/>
                <a:gd name="connsiteY101" fmla="*/ 219508 h 429039"/>
                <a:gd name="connsiteX102" fmla="*/ 2203629 w 2585176"/>
                <a:gd name="connsiteY102" fmla="*/ 182448 h 429039"/>
                <a:gd name="connsiteX103" fmla="*/ 2221723 w 2585176"/>
                <a:gd name="connsiteY103" fmla="*/ 154416 h 429039"/>
                <a:gd name="connsiteX104" fmla="*/ 2248884 w 2585176"/>
                <a:gd name="connsiteY104" fmla="*/ 136836 h 429039"/>
                <a:gd name="connsiteX105" fmla="*/ 2283654 w 2585176"/>
                <a:gd name="connsiteY105" fmla="*/ 130660 h 429039"/>
                <a:gd name="connsiteX106" fmla="*/ 2318902 w 2585176"/>
                <a:gd name="connsiteY106" fmla="*/ 136836 h 429039"/>
                <a:gd name="connsiteX107" fmla="*/ 2348435 w 2585176"/>
                <a:gd name="connsiteY107" fmla="*/ 152041 h 429039"/>
                <a:gd name="connsiteX108" fmla="*/ 2348435 w 2585176"/>
                <a:gd name="connsiteY108" fmla="*/ 108329 h 429039"/>
                <a:gd name="connsiteX109" fmla="*/ 2319845 w 2585176"/>
                <a:gd name="connsiteY109" fmla="*/ 97876 h 429039"/>
                <a:gd name="connsiteX110" fmla="*/ 2282700 w 2585176"/>
                <a:gd name="connsiteY110" fmla="*/ 93600 h 429039"/>
                <a:gd name="connsiteX111" fmla="*/ 2230292 w 2585176"/>
                <a:gd name="connsiteY111" fmla="*/ 102627 h 429039"/>
                <a:gd name="connsiteX112" fmla="*/ 2189344 w 2585176"/>
                <a:gd name="connsiteY112" fmla="*/ 128759 h 429039"/>
                <a:gd name="connsiteX113" fmla="*/ 2163140 w 2585176"/>
                <a:gd name="connsiteY113" fmla="*/ 169145 h 429039"/>
                <a:gd name="connsiteX114" fmla="*/ 2154091 w 2585176"/>
                <a:gd name="connsiteY114" fmla="*/ 222359 h 429039"/>
                <a:gd name="connsiteX115" fmla="*/ 2163140 w 2585176"/>
                <a:gd name="connsiteY115" fmla="*/ 275572 h 429039"/>
                <a:gd name="connsiteX116" fmla="*/ 2188865 w 2585176"/>
                <a:gd name="connsiteY116" fmla="*/ 315484 h 429039"/>
                <a:gd name="connsiteX117" fmla="*/ 2228400 w 2585176"/>
                <a:gd name="connsiteY117" fmla="*/ 341140 h 429039"/>
                <a:gd name="connsiteX118" fmla="*/ 2439814 w 2585176"/>
                <a:gd name="connsiteY118" fmla="*/ 340667 h 429039"/>
                <a:gd name="connsiteX119" fmla="*/ 2490784 w 2585176"/>
                <a:gd name="connsiteY119" fmla="*/ 349693 h 429039"/>
                <a:gd name="connsiteX120" fmla="*/ 2539364 w 2585176"/>
                <a:gd name="connsiteY120" fmla="*/ 343040 h 429039"/>
                <a:gd name="connsiteX121" fmla="*/ 2577961 w 2585176"/>
                <a:gd name="connsiteY121" fmla="*/ 323559 h 429039"/>
                <a:gd name="connsiteX122" fmla="*/ 2577961 w 2585176"/>
                <a:gd name="connsiteY122" fmla="*/ 284124 h 429039"/>
                <a:gd name="connsiteX123" fmla="*/ 2559849 w 2585176"/>
                <a:gd name="connsiteY123" fmla="*/ 296953 h 429039"/>
                <a:gd name="connsiteX124" fmla="*/ 2539843 w 2585176"/>
                <a:gd name="connsiteY124" fmla="*/ 305505 h 429039"/>
                <a:gd name="connsiteX125" fmla="*/ 2518421 w 2585176"/>
                <a:gd name="connsiteY125" fmla="*/ 310732 h 429039"/>
                <a:gd name="connsiteX126" fmla="*/ 2498891 w 2585176"/>
                <a:gd name="connsiteY126" fmla="*/ 312157 h 429039"/>
                <a:gd name="connsiteX127" fmla="*/ 2464121 w 2585176"/>
                <a:gd name="connsiteY127" fmla="*/ 306456 h 429039"/>
                <a:gd name="connsiteX128" fmla="*/ 2436964 w 2585176"/>
                <a:gd name="connsiteY128" fmla="*/ 289826 h 429039"/>
                <a:gd name="connsiteX129" fmla="*/ 2417913 w 2585176"/>
                <a:gd name="connsiteY129" fmla="*/ 264645 h 429039"/>
                <a:gd name="connsiteX130" fmla="*/ 2408864 w 2585176"/>
                <a:gd name="connsiteY130" fmla="*/ 232811 h 429039"/>
                <a:gd name="connsiteX131" fmla="*/ 2583183 w 2585176"/>
                <a:gd name="connsiteY131" fmla="*/ 232811 h 429039"/>
                <a:gd name="connsiteX132" fmla="*/ 2581290 w 2585176"/>
                <a:gd name="connsiteY132" fmla="*/ 173422 h 429039"/>
                <a:gd name="connsiteX133" fmla="*/ 2560806 w 2585176"/>
                <a:gd name="connsiteY133" fmla="*/ 129710 h 429039"/>
                <a:gd name="connsiteX134" fmla="*/ 2526033 w 2585176"/>
                <a:gd name="connsiteY134" fmla="*/ 103102 h 429039"/>
                <a:gd name="connsiteX135" fmla="*/ 2482694 w 2585176"/>
                <a:gd name="connsiteY135" fmla="*/ 93600 h 429039"/>
                <a:gd name="connsiteX136" fmla="*/ 2439350 w 2585176"/>
                <a:gd name="connsiteY136" fmla="*/ 102152 h 429039"/>
                <a:gd name="connsiteX137" fmla="*/ 2401712 w 2585176"/>
                <a:gd name="connsiteY137" fmla="*/ 126859 h 429039"/>
                <a:gd name="connsiteX138" fmla="*/ 2375512 w 2585176"/>
                <a:gd name="connsiteY138" fmla="*/ 166769 h 429039"/>
                <a:gd name="connsiteX139" fmla="*/ 2365505 w 2585176"/>
                <a:gd name="connsiteY139" fmla="*/ 221409 h 429039"/>
                <a:gd name="connsiteX140" fmla="*/ 2374569 w 2585176"/>
                <a:gd name="connsiteY140" fmla="*/ 274621 h 429039"/>
                <a:gd name="connsiteX141" fmla="*/ 2400279 w 2585176"/>
                <a:gd name="connsiteY141" fmla="*/ 315007 h 429039"/>
                <a:gd name="connsiteX142" fmla="*/ 2439814 w 2585176"/>
                <a:gd name="connsiteY142" fmla="*/ 340667 h 429039"/>
                <a:gd name="connsiteX143" fmla="*/ 2436006 w 2585176"/>
                <a:gd name="connsiteY143" fmla="*/ 149189 h 429039"/>
                <a:gd name="connsiteX144" fmla="*/ 2482215 w 2585176"/>
                <a:gd name="connsiteY144" fmla="*/ 130660 h 429039"/>
                <a:gd name="connsiteX145" fmla="*/ 2506507 w 2585176"/>
                <a:gd name="connsiteY145" fmla="*/ 135886 h 429039"/>
                <a:gd name="connsiteX146" fmla="*/ 2526033 w 2585176"/>
                <a:gd name="connsiteY146" fmla="*/ 149665 h 429039"/>
                <a:gd name="connsiteX147" fmla="*/ 2538886 w 2585176"/>
                <a:gd name="connsiteY147" fmla="*/ 171046 h 429039"/>
                <a:gd name="connsiteX148" fmla="*/ 2543188 w 2585176"/>
                <a:gd name="connsiteY148" fmla="*/ 197652 h 429039"/>
                <a:gd name="connsiteX149" fmla="*/ 2410281 w 2585176"/>
                <a:gd name="connsiteY149" fmla="*/ 197652 h 429039"/>
                <a:gd name="connsiteX150" fmla="*/ 2436006 w 2585176"/>
                <a:gd name="connsiteY150" fmla="*/ 149189 h 429039"/>
                <a:gd name="connsiteX151" fmla="*/ 1901116 w 2585176"/>
                <a:gd name="connsiteY151" fmla="*/ 341140 h 429039"/>
                <a:gd name="connsiteX152" fmla="*/ 1931602 w 2585176"/>
                <a:gd name="connsiteY152" fmla="*/ 316434 h 429039"/>
                <a:gd name="connsiteX153" fmla="*/ 1932560 w 2585176"/>
                <a:gd name="connsiteY153" fmla="*/ 316434 h 429039"/>
                <a:gd name="connsiteX154" fmla="*/ 1933039 w 2585176"/>
                <a:gd name="connsiteY154" fmla="*/ 344941 h 429039"/>
                <a:gd name="connsiteX155" fmla="*/ 1973049 w 2585176"/>
                <a:gd name="connsiteY155" fmla="*/ 344941 h 429039"/>
                <a:gd name="connsiteX156" fmla="*/ 1973049 w 2585176"/>
                <a:gd name="connsiteY156" fmla="*/ 98827 h 429039"/>
                <a:gd name="connsiteX157" fmla="*/ 1931127 w 2585176"/>
                <a:gd name="connsiteY157" fmla="*/ 98827 h 429039"/>
                <a:gd name="connsiteX158" fmla="*/ 1931127 w 2585176"/>
                <a:gd name="connsiteY158" fmla="*/ 240888 h 429039"/>
                <a:gd name="connsiteX159" fmla="*/ 1913509 w 2585176"/>
                <a:gd name="connsiteY159" fmla="*/ 295053 h 429039"/>
                <a:gd name="connsiteX160" fmla="*/ 1869691 w 2585176"/>
                <a:gd name="connsiteY160" fmla="*/ 312632 h 429039"/>
                <a:gd name="connsiteX161" fmla="*/ 1846816 w 2585176"/>
                <a:gd name="connsiteY161" fmla="*/ 308831 h 429039"/>
                <a:gd name="connsiteX162" fmla="*/ 1828244 w 2585176"/>
                <a:gd name="connsiteY162" fmla="*/ 295528 h 429039"/>
                <a:gd name="connsiteX163" fmla="*/ 1816330 w 2585176"/>
                <a:gd name="connsiteY163" fmla="*/ 271772 h 429039"/>
                <a:gd name="connsiteX164" fmla="*/ 1812047 w 2585176"/>
                <a:gd name="connsiteY164" fmla="*/ 236137 h 429039"/>
                <a:gd name="connsiteX165" fmla="*/ 1812047 w 2585176"/>
                <a:gd name="connsiteY165" fmla="*/ 98827 h 429039"/>
                <a:gd name="connsiteX166" fmla="*/ 1769661 w 2585176"/>
                <a:gd name="connsiteY166" fmla="*/ 98827 h 429039"/>
                <a:gd name="connsiteX167" fmla="*/ 1769661 w 2585176"/>
                <a:gd name="connsiteY167" fmla="*/ 242313 h 429039"/>
                <a:gd name="connsiteX168" fmla="*/ 1793474 w 2585176"/>
                <a:gd name="connsiteY168" fmla="*/ 322610 h 429039"/>
                <a:gd name="connsiteX169" fmla="*/ 1859209 w 2585176"/>
                <a:gd name="connsiteY169" fmla="*/ 349693 h 429039"/>
                <a:gd name="connsiteX170" fmla="*/ 1901116 w 2585176"/>
                <a:gd name="connsiteY170" fmla="*/ 341140 h 429039"/>
                <a:gd name="connsiteX171" fmla="*/ 1613455 w 2585176"/>
                <a:gd name="connsiteY171" fmla="*/ 310732 h 429039"/>
                <a:gd name="connsiteX172" fmla="*/ 1643941 w 2585176"/>
                <a:gd name="connsiteY172" fmla="*/ 304554 h 429039"/>
                <a:gd name="connsiteX173" fmla="*/ 1670620 w 2585176"/>
                <a:gd name="connsiteY173" fmla="*/ 286976 h 429039"/>
                <a:gd name="connsiteX174" fmla="*/ 1689192 w 2585176"/>
                <a:gd name="connsiteY174" fmla="*/ 258943 h 429039"/>
                <a:gd name="connsiteX175" fmla="*/ 1696345 w 2585176"/>
                <a:gd name="connsiteY175" fmla="*/ 221409 h 429039"/>
                <a:gd name="connsiteX176" fmla="*/ 1689192 w 2585176"/>
                <a:gd name="connsiteY176" fmla="*/ 183873 h 429039"/>
                <a:gd name="connsiteX177" fmla="*/ 1670620 w 2585176"/>
                <a:gd name="connsiteY177" fmla="*/ 155841 h 429039"/>
                <a:gd name="connsiteX178" fmla="*/ 1643941 w 2585176"/>
                <a:gd name="connsiteY178" fmla="*/ 138261 h 429039"/>
                <a:gd name="connsiteX179" fmla="*/ 1613455 w 2585176"/>
                <a:gd name="connsiteY179" fmla="*/ 132085 h 429039"/>
                <a:gd name="connsiteX180" fmla="*/ 1582972 w 2585176"/>
                <a:gd name="connsiteY180" fmla="*/ 138261 h 429039"/>
                <a:gd name="connsiteX181" fmla="*/ 1556772 w 2585176"/>
                <a:gd name="connsiteY181" fmla="*/ 155841 h 429039"/>
                <a:gd name="connsiteX182" fmla="*/ 1538200 w 2585176"/>
                <a:gd name="connsiteY182" fmla="*/ 183873 h 429039"/>
                <a:gd name="connsiteX183" fmla="*/ 1531530 w 2585176"/>
                <a:gd name="connsiteY183" fmla="*/ 221409 h 429039"/>
                <a:gd name="connsiteX184" fmla="*/ 1538200 w 2585176"/>
                <a:gd name="connsiteY184" fmla="*/ 258943 h 429039"/>
                <a:gd name="connsiteX185" fmla="*/ 1556772 w 2585176"/>
                <a:gd name="connsiteY185" fmla="*/ 286976 h 429039"/>
                <a:gd name="connsiteX186" fmla="*/ 1582972 w 2585176"/>
                <a:gd name="connsiteY186" fmla="*/ 304554 h 429039"/>
                <a:gd name="connsiteX187" fmla="*/ 1613455 w 2585176"/>
                <a:gd name="connsiteY187" fmla="*/ 310732 h 429039"/>
                <a:gd name="connsiteX188" fmla="*/ 1613455 w 2585176"/>
                <a:gd name="connsiteY188" fmla="*/ 349693 h 429039"/>
                <a:gd name="connsiteX189" fmla="*/ 1564396 w 2585176"/>
                <a:gd name="connsiteY189" fmla="*/ 340667 h 429039"/>
                <a:gd name="connsiteX190" fmla="*/ 1524861 w 2585176"/>
                <a:gd name="connsiteY190" fmla="*/ 314533 h 429039"/>
                <a:gd name="connsiteX191" fmla="*/ 1498186 w 2585176"/>
                <a:gd name="connsiteY191" fmla="*/ 273673 h 429039"/>
                <a:gd name="connsiteX192" fmla="*/ 1488662 w 2585176"/>
                <a:gd name="connsiteY192" fmla="*/ 221409 h 429039"/>
                <a:gd name="connsiteX193" fmla="*/ 1498186 w 2585176"/>
                <a:gd name="connsiteY193" fmla="*/ 169145 h 429039"/>
                <a:gd name="connsiteX194" fmla="*/ 1524861 w 2585176"/>
                <a:gd name="connsiteY194" fmla="*/ 128759 h 429039"/>
                <a:gd name="connsiteX195" fmla="*/ 1564396 w 2585176"/>
                <a:gd name="connsiteY195" fmla="*/ 103102 h 429039"/>
                <a:gd name="connsiteX196" fmla="*/ 1613455 w 2585176"/>
                <a:gd name="connsiteY196" fmla="*/ 93600 h 429039"/>
                <a:gd name="connsiteX197" fmla="*/ 1662510 w 2585176"/>
                <a:gd name="connsiteY197" fmla="*/ 103102 h 429039"/>
                <a:gd name="connsiteX198" fmla="*/ 1702524 w 2585176"/>
                <a:gd name="connsiteY198" fmla="*/ 128759 h 429039"/>
                <a:gd name="connsiteX199" fmla="*/ 1729203 w 2585176"/>
                <a:gd name="connsiteY199" fmla="*/ 169145 h 429039"/>
                <a:gd name="connsiteX200" fmla="*/ 1739205 w 2585176"/>
                <a:gd name="connsiteY200" fmla="*/ 221409 h 429039"/>
                <a:gd name="connsiteX201" fmla="*/ 1729203 w 2585176"/>
                <a:gd name="connsiteY201" fmla="*/ 273673 h 429039"/>
                <a:gd name="connsiteX202" fmla="*/ 1702524 w 2585176"/>
                <a:gd name="connsiteY202" fmla="*/ 314533 h 429039"/>
                <a:gd name="connsiteX203" fmla="*/ 1662510 w 2585176"/>
                <a:gd name="connsiteY203" fmla="*/ 340667 h 429039"/>
                <a:gd name="connsiteX204" fmla="*/ 1613455 w 2585176"/>
                <a:gd name="connsiteY204" fmla="*/ 349693 h 429039"/>
                <a:gd name="connsiteX205" fmla="*/ 1003333 w 2585176"/>
                <a:gd name="connsiteY205" fmla="*/ 131134 h 429039"/>
                <a:gd name="connsiteX206" fmla="*/ 955703 w 2585176"/>
                <a:gd name="connsiteY206" fmla="*/ 151090 h 429039"/>
                <a:gd name="connsiteX207" fmla="*/ 936652 w 2585176"/>
                <a:gd name="connsiteY207" fmla="*/ 208105 h 429039"/>
                <a:gd name="connsiteX208" fmla="*/ 936652 w 2585176"/>
                <a:gd name="connsiteY208" fmla="*/ 344941 h 429039"/>
                <a:gd name="connsiteX209" fmla="*/ 894733 w 2585176"/>
                <a:gd name="connsiteY209" fmla="*/ 344941 h 429039"/>
                <a:gd name="connsiteX210" fmla="*/ 894733 w 2585176"/>
                <a:gd name="connsiteY210" fmla="*/ 98826 h 429039"/>
                <a:gd name="connsiteX211" fmla="*/ 934269 w 2585176"/>
                <a:gd name="connsiteY211" fmla="*/ 98826 h 429039"/>
                <a:gd name="connsiteX212" fmla="*/ 935698 w 2585176"/>
                <a:gd name="connsiteY212" fmla="*/ 129710 h 429039"/>
                <a:gd name="connsiteX213" fmla="*/ 936652 w 2585176"/>
                <a:gd name="connsiteY213" fmla="*/ 129710 h 429039"/>
                <a:gd name="connsiteX214" fmla="*/ 965226 w 2585176"/>
                <a:gd name="connsiteY214" fmla="*/ 104528 h 429039"/>
                <a:gd name="connsiteX215" fmla="*/ 1013814 w 2585176"/>
                <a:gd name="connsiteY215" fmla="*/ 93600 h 429039"/>
                <a:gd name="connsiteX216" fmla="*/ 1049538 w 2585176"/>
                <a:gd name="connsiteY216" fmla="*/ 99776 h 429039"/>
                <a:gd name="connsiteX217" fmla="*/ 1077638 w 2585176"/>
                <a:gd name="connsiteY217" fmla="*/ 117831 h 429039"/>
                <a:gd name="connsiteX218" fmla="*/ 1095739 w 2585176"/>
                <a:gd name="connsiteY218" fmla="*/ 148238 h 429039"/>
                <a:gd name="connsiteX219" fmla="*/ 1102408 w 2585176"/>
                <a:gd name="connsiteY219" fmla="*/ 191950 h 429039"/>
                <a:gd name="connsiteX220" fmla="*/ 1102408 w 2585176"/>
                <a:gd name="connsiteY220" fmla="*/ 344941 h 429039"/>
                <a:gd name="connsiteX221" fmla="*/ 1060494 w 2585176"/>
                <a:gd name="connsiteY221" fmla="*/ 344941 h 429039"/>
                <a:gd name="connsiteX222" fmla="*/ 1060494 w 2585176"/>
                <a:gd name="connsiteY222" fmla="*/ 202878 h 429039"/>
                <a:gd name="connsiteX223" fmla="*/ 1044297 w 2585176"/>
                <a:gd name="connsiteY223" fmla="*/ 148238 h 429039"/>
                <a:gd name="connsiteX224" fmla="*/ 1003333 w 2585176"/>
                <a:gd name="connsiteY224" fmla="*/ 131134 h 429039"/>
                <a:gd name="connsiteX225" fmla="*/ 714377 w 2585176"/>
                <a:gd name="connsiteY225" fmla="*/ 340667 h 429039"/>
                <a:gd name="connsiteX226" fmla="*/ 765344 w 2585176"/>
                <a:gd name="connsiteY226" fmla="*/ 349693 h 429039"/>
                <a:gd name="connsiteX227" fmla="*/ 813928 w 2585176"/>
                <a:gd name="connsiteY227" fmla="*/ 343040 h 429039"/>
                <a:gd name="connsiteX228" fmla="*/ 852509 w 2585176"/>
                <a:gd name="connsiteY228" fmla="*/ 323559 h 429039"/>
                <a:gd name="connsiteX229" fmla="*/ 852509 w 2585176"/>
                <a:gd name="connsiteY229" fmla="*/ 284124 h 429039"/>
                <a:gd name="connsiteX230" fmla="*/ 834408 w 2585176"/>
                <a:gd name="connsiteY230" fmla="*/ 296953 h 429039"/>
                <a:gd name="connsiteX231" fmla="*/ 814403 w 2585176"/>
                <a:gd name="connsiteY231" fmla="*/ 305505 h 429039"/>
                <a:gd name="connsiteX232" fmla="*/ 792969 w 2585176"/>
                <a:gd name="connsiteY232" fmla="*/ 310732 h 429039"/>
                <a:gd name="connsiteX233" fmla="*/ 773439 w 2585176"/>
                <a:gd name="connsiteY233" fmla="*/ 312157 h 429039"/>
                <a:gd name="connsiteX234" fmla="*/ 738669 w 2585176"/>
                <a:gd name="connsiteY234" fmla="*/ 306456 h 429039"/>
                <a:gd name="connsiteX235" fmla="*/ 711519 w 2585176"/>
                <a:gd name="connsiteY235" fmla="*/ 289826 h 429039"/>
                <a:gd name="connsiteX236" fmla="*/ 692464 w 2585176"/>
                <a:gd name="connsiteY236" fmla="*/ 264645 h 429039"/>
                <a:gd name="connsiteX237" fmla="*/ 683415 w 2585176"/>
                <a:gd name="connsiteY237" fmla="*/ 232811 h 429039"/>
                <a:gd name="connsiteX238" fmla="*/ 857746 w 2585176"/>
                <a:gd name="connsiteY238" fmla="*/ 232811 h 429039"/>
                <a:gd name="connsiteX239" fmla="*/ 855842 w 2585176"/>
                <a:gd name="connsiteY239" fmla="*/ 173422 h 429039"/>
                <a:gd name="connsiteX240" fmla="*/ 835362 w 2585176"/>
                <a:gd name="connsiteY240" fmla="*/ 129710 h 429039"/>
                <a:gd name="connsiteX241" fmla="*/ 800592 w 2585176"/>
                <a:gd name="connsiteY241" fmla="*/ 103102 h 429039"/>
                <a:gd name="connsiteX242" fmla="*/ 757245 w 2585176"/>
                <a:gd name="connsiteY242" fmla="*/ 93600 h 429039"/>
                <a:gd name="connsiteX243" fmla="*/ 713902 w 2585176"/>
                <a:gd name="connsiteY243" fmla="*/ 102152 h 429039"/>
                <a:gd name="connsiteX244" fmla="*/ 676271 w 2585176"/>
                <a:gd name="connsiteY244" fmla="*/ 126859 h 429039"/>
                <a:gd name="connsiteX245" fmla="*/ 650075 w 2585176"/>
                <a:gd name="connsiteY245" fmla="*/ 166769 h 429039"/>
                <a:gd name="connsiteX246" fmla="*/ 640072 w 2585176"/>
                <a:gd name="connsiteY246" fmla="*/ 221409 h 429039"/>
                <a:gd name="connsiteX247" fmla="*/ 649121 w 2585176"/>
                <a:gd name="connsiteY247" fmla="*/ 274621 h 429039"/>
                <a:gd name="connsiteX248" fmla="*/ 674842 w 2585176"/>
                <a:gd name="connsiteY248" fmla="*/ 315007 h 429039"/>
                <a:gd name="connsiteX249" fmla="*/ 714377 w 2585176"/>
                <a:gd name="connsiteY249" fmla="*/ 340667 h 429039"/>
                <a:gd name="connsiteX250" fmla="*/ 710565 w 2585176"/>
                <a:gd name="connsiteY250" fmla="*/ 149189 h 429039"/>
                <a:gd name="connsiteX251" fmla="*/ 756770 w 2585176"/>
                <a:gd name="connsiteY251" fmla="*/ 130660 h 429039"/>
                <a:gd name="connsiteX252" fmla="*/ 781062 w 2585176"/>
                <a:gd name="connsiteY252" fmla="*/ 135886 h 429039"/>
                <a:gd name="connsiteX253" fmla="*/ 800592 w 2585176"/>
                <a:gd name="connsiteY253" fmla="*/ 149665 h 429039"/>
                <a:gd name="connsiteX254" fmla="*/ 813453 w 2585176"/>
                <a:gd name="connsiteY254" fmla="*/ 171046 h 429039"/>
                <a:gd name="connsiteX255" fmla="*/ 817736 w 2585176"/>
                <a:gd name="connsiteY255" fmla="*/ 197652 h 429039"/>
                <a:gd name="connsiteX256" fmla="*/ 684844 w 2585176"/>
                <a:gd name="connsiteY256" fmla="*/ 197652 h 429039"/>
                <a:gd name="connsiteX257" fmla="*/ 710565 w 2585176"/>
                <a:gd name="connsiteY257" fmla="*/ 149189 h 429039"/>
                <a:gd name="connsiteX258" fmla="*/ 409331 w 2585176"/>
                <a:gd name="connsiteY258" fmla="*/ 98826 h 429039"/>
                <a:gd name="connsiteX259" fmla="*/ 410285 w 2585176"/>
                <a:gd name="connsiteY259" fmla="*/ 134935 h 429039"/>
                <a:gd name="connsiteX260" fmla="*/ 448392 w 2585176"/>
                <a:gd name="connsiteY260" fmla="*/ 104528 h 429039"/>
                <a:gd name="connsiteX261" fmla="*/ 498879 w 2585176"/>
                <a:gd name="connsiteY261" fmla="*/ 93600 h 429039"/>
                <a:gd name="connsiteX262" fmla="*/ 542223 w 2585176"/>
                <a:gd name="connsiteY262" fmla="*/ 101202 h 429039"/>
                <a:gd name="connsiteX263" fmla="*/ 579379 w 2585176"/>
                <a:gd name="connsiteY263" fmla="*/ 124484 h 429039"/>
                <a:gd name="connsiteX264" fmla="*/ 606050 w 2585176"/>
                <a:gd name="connsiteY264" fmla="*/ 163919 h 429039"/>
                <a:gd name="connsiteX265" fmla="*/ 616052 w 2585176"/>
                <a:gd name="connsiteY265" fmla="*/ 219508 h 429039"/>
                <a:gd name="connsiteX266" fmla="*/ 605100 w 2585176"/>
                <a:gd name="connsiteY266" fmla="*/ 276048 h 429039"/>
                <a:gd name="connsiteX267" fmla="*/ 577471 w 2585176"/>
                <a:gd name="connsiteY267" fmla="*/ 316908 h 429039"/>
                <a:gd name="connsiteX268" fmla="*/ 538890 w 2585176"/>
                <a:gd name="connsiteY268" fmla="*/ 341613 h 429039"/>
                <a:gd name="connsiteX269" fmla="*/ 496972 w 2585176"/>
                <a:gd name="connsiteY269" fmla="*/ 349693 h 429039"/>
                <a:gd name="connsiteX270" fmla="*/ 448392 w 2585176"/>
                <a:gd name="connsiteY270" fmla="*/ 341140 h 429039"/>
                <a:gd name="connsiteX271" fmla="*/ 411714 w 2585176"/>
                <a:gd name="connsiteY271" fmla="*/ 316432 h 429039"/>
                <a:gd name="connsiteX272" fmla="*/ 411714 w 2585176"/>
                <a:gd name="connsiteY272" fmla="*/ 429039 h 429039"/>
                <a:gd name="connsiteX273" fmla="*/ 369796 w 2585176"/>
                <a:gd name="connsiteY273" fmla="*/ 429039 h 429039"/>
                <a:gd name="connsiteX274" fmla="*/ 369796 w 2585176"/>
                <a:gd name="connsiteY274" fmla="*/ 98826 h 429039"/>
                <a:gd name="connsiteX275" fmla="*/ 409331 w 2585176"/>
                <a:gd name="connsiteY275" fmla="*/ 98826 h 429039"/>
                <a:gd name="connsiteX276" fmla="*/ 572709 w 2585176"/>
                <a:gd name="connsiteY276" fmla="*/ 221409 h 429039"/>
                <a:gd name="connsiteX277" fmla="*/ 566040 w 2585176"/>
                <a:gd name="connsiteY277" fmla="*/ 182924 h 429039"/>
                <a:gd name="connsiteX278" fmla="*/ 547942 w 2585176"/>
                <a:gd name="connsiteY278" fmla="*/ 154416 h 429039"/>
                <a:gd name="connsiteX279" fmla="*/ 522217 w 2585176"/>
                <a:gd name="connsiteY279" fmla="*/ 137311 h 429039"/>
                <a:gd name="connsiteX280" fmla="*/ 492210 w 2585176"/>
                <a:gd name="connsiteY280" fmla="*/ 131134 h 429039"/>
                <a:gd name="connsiteX281" fmla="*/ 462202 w 2585176"/>
                <a:gd name="connsiteY281" fmla="*/ 136836 h 429039"/>
                <a:gd name="connsiteX282" fmla="*/ 435531 w 2585176"/>
                <a:gd name="connsiteY282" fmla="*/ 153940 h 429039"/>
                <a:gd name="connsiteX283" fmla="*/ 416476 w 2585176"/>
                <a:gd name="connsiteY283" fmla="*/ 181973 h 429039"/>
                <a:gd name="connsiteX284" fmla="*/ 409331 w 2585176"/>
                <a:gd name="connsiteY284" fmla="*/ 221409 h 429039"/>
                <a:gd name="connsiteX285" fmla="*/ 416476 w 2585176"/>
                <a:gd name="connsiteY285" fmla="*/ 261318 h 429039"/>
                <a:gd name="connsiteX286" fmla="*/ 435052 w 2585176"/>
                <a:gd name="connsiteY286" fmla="*/ 289352 h 429039"/>
                <a:gd name="connsiteX287" fmla="*/ 461727 w 2585176"/>
                <a:gd name="connsiteY287" fmla="*/ 306456 h 429039"/>
                <a:gd name="connsiteX288" fmla="*/ 491735 w 2585176"/>
                <a:gd name="connsiteY288" fmla="*/ 312157 h 429039"/>
                <a:gd name="connsiteX289" fmla="*/ 521267 w 2585176"/>
                <a:gd name="connsiteY289" fmla="*/ 306456 h 429039"/>
                <a:gd name="connsiteX290" fmla="*/ 547463 w 2585176"/>
                <a:gd name="connsiteY290" fmla="*/ 288875 h 429039"/>
                <a:gd name="connsiteX291" fmla="*/ 565564 w 2585176"/>
                <a:gd name="connsiteY291" fmla="*/ 260844 h 429039"/>
                <a:gd name="connsiteX292" fmla="*/ 572709 w 2585176"/>
                <a:gd name="connsiteY292" fmla="*/ 221409 h 42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</a:cxnLst>
              <a:rect l="l" t="t" r="r" b="b"/>
              <a:pathLst>
                <a:path w="2585176" h="429039">
                  <a:moveTo>
                    <a:pt x="104312" y="337338"/>
                  </a:moveTo>
                  <a:cubicBezTo>
                    <a:pt x="124636" y="345575"/>
                    <a:pt x="145913" y="349693"/>
                    <a:pt x="168140" y="349693"/>
                  </a:cubicBezTo>
                  <a:cubicBezTo>
                    <a:pt x="190685" y="349693"/>
                    <a:pt x="212119" y="345575"/>
                    <a:pt x="232442" y="337338"/>
                  </a:cubicBezTo>
                  <a:cubicBezTo>
                    <a:pt x="252765" y="329102"/>
                    <a:pt x="270548" y="317383"/>
                    <a:pt x="285791" y="302179"/>
                  </a:cubicBezTo>
                  <a:cubicBezTo>
                    <a:pt x="301353" y="286657"/>
                    <a:pt x="313577" y="268128"/>
                    <a:pt x="322469" y="246590"/>
                  </a:cubicBezTo>
                  <a:cubicBezTo>
                    <a:pt x="331678" y="224733"/>
                    <a:pt x="336279" y="200503"/>
                    <a:pt x="336279" y="173896"/>
                  </a:cubicBezTo>
                  <a:cubicBezTo>
                    <a:pt x="336279" y="146971"/>
                    <a:pt x="331678" y="122740"/>
                    <a:pt x="322469" y="101201"/>
                  </a:cubicBezTo>
                  <a:cubicBezTo>
                    <a:pt x="313577" y="79663"/>
                    <a:pt x="301353" y="61449"/>
                    <a:pt x="285791" y="46562"/>
                  </a:cubicBezTo>
                  <a:cubicBezTo>
                    <a:pt x="270548" y="31358"/>
                    <a:pt x="252765" y="19797"/>
                    <a:pt x="232442" y="11878"/>
                  </a:cubicBezTo>
                  <a:cubicBezTo>
                    <a:pt x="212119" y="3959"/>
                    <a:pt x="190685" y="0"/>
                    <a:pt x="168140" y="0"/>
                  </a:cubicBezTo>
                  <a:cubicBezTo>
                    <a:pt x="145913" y="0"/>
                    <a:pt x="124636" y="3959"/>
                    <a:pt x="104312" y="11878"/>
                  </a:cubicBezTo>
                  <a:cubicBezTo>
                    <a:pt x="83989" y="19797"/>
                    <a:pt x="66049" y="31358"/>
                    <a:pt x="50488" y="46562"/>
                  </a:cubicBezTo>
                  <a:cubicBezTo>
                    <a:pt x="35248" y="61449"/>
                    <a:pt x="23024" y="79663"/>
                    <a:pt x="13814" y="101201"/>
                  </a:cubicBezTo>
                  <a:cubicBezTo>
                    <a:pt x="4605" y="122423"/>
                    <a:pt x="0" y="146496"/>
                    <a:pt x="0" y="173420"/>
                  </a:cubicBezTo>
                  <a:cubicBezTo>
                    <a:pt x="0" y="200343"/>
                    <a:pt x="4605" y="224733"/>
                    <a:pt x="13814" y="246590"/>
                  </a:cubicBezTo>
                  <a:cubicBezTo>
                    <a:pt x="23024" y="268128"/>
                    <a:pt x="35248" y="286657"/>
                    <a:pt x="50488" y="302179"/>
                  </a:cubicBezTo>
                  <a:cubicBezTo>
                    <a:pt x="66049" y="317383"/>
                    <a:pt x="83989" y="329102"/>
                    <a:pt x="104312" y="337338"/>
                  </a:cubicBezTo>
                  <a:close/>
                  <a:moveTo>
                    <a:pt x="211962" y="300754"/>
                  </a:moveTo>
                  <a:cubicBezTo>
                    <a:pt x="197672" y="306456"/>
                    <a:pt x="183065" y="309305"/>
                    <a:pt x="168140" y="309305"/>
                  </a:cubicBezTo>
                  <a:cubicBezTo>
                    <a:pt x="153214" y="309305"/>
                    <a:pt x="138450" y="306456"/>
                    <a:pt x="123843" y="300754"/>
                  </a:cubicBezTo>
                  <a:cubicBezTo>
                    <a:pt x="109553" y="294735"/>
                    <a:pt x="96693" y="286025"/>
                    <a:pt x="85261" y="274621"/>
                  </a:cubicBezTo>
                  <a:cubicBezTo>
                    <a:pt x="74148" y="263218"/>
                    <a:pt x="65095" y="249281"/>
                    <a:pt x="58111" y="232811"/>
                  </a:cubicBezTo>
                  <a:cubicBezTo>
                    <a:pt x="51442" y="216024"/>
                    <a:pt x="48109" y="196702"/>
                    <a:pt x="48109" y="174845"/>
                  </a:cubicBezTo>
                  <a:cubicBezTo>
                    <a:pt x="48109" y="152990"/>
                    <a:pt x="51442" y="133827"/>
                    <a:pt x="58111" y="117355"/>
                  </a:cubicBezTo>
                  <a:cubicBezTo>
                    <a:pt x="65095" y="100568"/>
                    <a:pt x="74148" y="86472"/>
                    <a:pt x="85261" y="75070"/>
                  </a:cubicBezTo>
                  <a:cubicBezTo>
                    <a:pt x="96693" y="63667"/>
                    <a:pt x="109553" y="55114"/>
                    <a:pt x="123843" y="49413"/>
                  </a:cubicBezTo>
                  <a:cubicBezTo>
                    <a:pt x="138450" y="43394"/>
                    <a:pt x="153214" y="40385"/>
                    <a:pt x="168140" y="40385"/>
                  </a:cubicBezTo>
                  <a:cubicBezTo>
                    <a:pt x="183065" y="40385"/>
                    <a:pt x="197672" y="43394"/>
                    <a:pt x="211962" y="49413"/>
                  </a:cubicBezTo>
                  <a:cubicBezTo>
                    <a:pt x="226569" y="55114"/>
                    <a:pt x="239429" y="63667"/>
                    <a:pt x="250543" y="75070"/>
                  </a:cubicBezTo>
                  <a:cubicBezTo>
                    <a:pt x="261975" y="86472"/>
                    <a:pt x="271027" y="100568"/>
                    <a:pt x="277693" y="117355"/>
                  </a:cubicBezTo>
                  <a:cubicBezTo>
                    <a:pt x="284680" y="133827"/>
                    <a:pt x="288174" y="152990"/>
                    <a:pt x="288174" y="174845"/>
                  </a:cubicBezTo>
                  <a:cubicBezTo>
                    <a:pt x="288174" y="196702"/>
                    <a:pt x="284680" y="216024"/>
                    <a:pt x="277693" y="232811"/>
                  </a:cubicBezTo>
                  <a:cubicBezTo>
                    <a:pt x="271027" y="249281"/>
                    <a:pt x="261975" y="263218"/>
                    <a:pt x="250543" y="274621"/>
                  </a:cubicBezTo>
                  <a:cubicBezTo>
                    <a:pt x="239429" y="286025"/>
                    <a:pt x="226569" y="294735"/>
                    <a:pt x="211962" y="300754"/>
                  </a:cubicBezTo>
                  <a:close/>
                  <a:moveTo>
                    <a:pt x="1296257" y="347792"/>
                  </a:moveTo>
                  <a:cubicBezTo>
                    <a:pt x="1307371" y="349059"/>
                    <a:pt x="1319756" y="349693"/>
                    <a:pt x="1333410" y="349693"/>
                  </a:cubicBezTo>
                  <a:cubicBezTo>
                    <a:pt x="1352465" y="349693"/>
                    <a:pt x="1369769" y="347632"/>
                    <a:pt x="1385330" y="343514"/>
                  </a:cubicBezTo>
                  <a:cubicBezTo>
                    <a:pt x="1401206" y="339079"/>
                    <a:pt x="1414863" y="332745"/>
                    <a:pt x="1426295" y="324510"/>
                  </a:cubicBezTo>
                  <a:cubicBezTo>
                    <a:pt x="1437722" y="316275"/>
                    <a:pt x="1446614" y="305979"/>
                    <a:pt x="1452965" y="293627"/>
                  </a:cubicBezTo>
                  <a:cubicBezTo>
                    <a:pt x="1459317" y="281274"/>
                    <a:pt x="1462493" y="267020"/>
                    <a:pt x="1462493" y="250865"/>
                  </a:cubicBezTo>
                  <a:cubicBezTo>
                    <a:pt x="1462493" y="236928"/>
                    <a:pt x="1460267" y="224576"/>
                    <a:pt x="1455823" y="213806"/>
                  </a:cubicBezTo>
                  <a:cubicBezTo>
                    <a:pt x="1451697" y="203036"/>
                    <a:pt x="1445028" y="193533"/>
                    <a:pt x="1435818" y="185298"/>
                  </a:cubicBezTo>
                  <a:cubicBezTo>
                    <a:pt x="1426609" y="177063"/>
                    <a:pt x="1414702" y="169936"/>
                    <a:pt x="1400095" y="163917"/>
                  </a:cubicBezTo>
                  <a:cubicBezTo>
                    <a:pt x="1385806" y="157583"/>
                    <a:pt x="1368340" y="152039"/>
                    <a:pt x="1347699" y="147288"/>
                  </a:cubicBezTo>
                  <a:cubicBezTo>
                    <a:pt x="1334682" y="144438"/>
                    <a:pt x="1323250" y="141428"/>
                    <a:pt x="1313405" y="138261"/>
                  </a:cubicBezTo>
                  <a:cubicBezTo>
                    <a:pt x="1303877" y="134778"/>
                    <a:pt x="1295782" y="130975"/>
                    <a:pt x="1289113" y="126858"/>
                  </a:cubicBezTo>
                  <a:cubicBezTo>
                    <a:pt x="1282761" y="122423"/>
                    <a:pt x="1277999" y="117515"/>
                    <a:pt x="1274823" y="112129"/>
                  </a:cubicBezTo>
                  <a:cubicBezTo>
                    <a:pt x="1271647" y="106428"/>
                    <a:pt x="1270062" y="99618"/>
                    <a:pt x="1270062" y="91699"/>
                  </a:cubicBezTo>
                  <a:cubicBezTo>
                    <a:pt x="1270062" y="74911"/>
                    <a:pt x="1277206" y="62241"/>
                    <a:pt x="1291496" y="53689"/>
                  </a:cubicBezTo>
                  <a:cubicBezTo>
                    <a:pt x="1305785" y="44820"/>
                    <a:pt x="1326108" y="40385"/>
                    <a:pt x="1352465" y="40385"/>
                  </a:cubicBezTo>
                  <a:cubicBezTo>
                    <a:pt x="1372466" y="40385"/>
                    <a:pt x="1389931" y="42761"/>
                    <a:pt x="1404857" y="47513"/>
                  </a:cubicBezTo>
                  <a:cubicBezTo>
                    <a:pt x="1420100" y="52264"/>
                    <a:pt x="1433278" y="58124"/>
                    <a:pt x="1444392" y="65092"/>
                  </a:cubicBezTo>
                  <a:lnTo>
                    <a:pt x="1444392" y="19480"/>
                  </a:lnTo>
                  <a:cubicBezTo>
                    <a:pt x="1432642" y="13462"/>
                    <a:pt x="1418989" y="8711"/>
                    <a:pt x="1403428" y="5226"/>
                  </a:cubicBezTo>
                  <a:cubicBezTo>
                    <a:pt x="1387870" y="1742"/>
                    <a:pt x="1371041" y="0"/>
                    <a:pt x="1352940" y="0"/>
                  </a:cubicBezTo>
                  <a:cubicBezTo>
                    <a:pt x="1332935" y="0"/>
                    <a:pt x="1314994" y="2375"/>
                    <a:pt x="1299115" y="7127"/>
                  </a:cubicBezTo>
                  <a:cubicBezTo>
                    <a:pt x="1283240" y="11562"/>
                    <a:pt x="1269744" y="18055"/>
                    <a:pt x="1258630" y="26607"/>
                  </a:cubicBezTo>
                  <a:cubicBezTo>
                    <a:pt x="1247831" y="34843"/>
                    <a:pt x="1239575" y="44820"/>
                    <a:pt x="1233859" y="56540"/>
                  </a:cubicBezTo>
                  <a:cubicBezTo>
                    <a:pt x="1228143" y="68259"/>
                    <a:pt x="1225286" y="81246"/>
                    <a:pt x="1225286" y="95500"/>
                  </a:cubicBezTo>
                  <a:cubicBezTo>
                    <a:pt x="1225286" y="109120"/>
                    <a:pt x="1227350" y="121156"/>
                    <a:pt x="1231480" y="131609"/>
                  </a:cubicBezTo>
                  <a:cubicBezTo>
                    <a:pt x="1235606" y="141745"/>
                    <a:pt x="1242115" y="150773"/>
                    <a:pt x="1251006" y="158692"/>
                  </a:cubicBezTo>
                  <a:cubicBezTo>
                    <a:pt x="1259898" y="166293"/>
                    <a:pt x="1271172" y="172945"/>
                    <a:pt x="1284826" y="178647"/>
                  </a:cubicBezTo>
                  <a:cubicBezTo>
                    <a:pt x="1298797" y="184031"/>
                    <a:pt x="1315470" y="188782"/>
                    <a:pt x="1334839" y="192901"/>
                  </a:cubicBezTo>
                  <a:cubicBezTo>
                    <a:pt x="1349128" y="196068"/>
                    <a:pt x="1361353" y="199552"/>
                    <a:pt x="1371516" y="203352"/>
                  </a:cubicBezTo>
                  <a:cubicBezTo>
                    <a:pt x="1381994" y="206838"/>
                    <a:pt x="1390410" y="211113"/>
                    <a:pt x="1396762" y="216181"/>
                  </a:cubicBezTo>
                  <a:cubicBezTo>
                    <a:pt x="1403428" y="221249"/>
                    <a:pt x="1408350" y="226951"/>
                    <a:pt x="1411526" y="233285"/>
                  </a:cubicBezTo>
                  <a:cubicBezTo>
                    <a:pt x="1414702" y="239621"/>
                    <a:pt x="1416288" y="246905"/>
                    <a:pt x="1416288" y="255142"/>
                  </a:cubicBezTo>
                  <a:cubicBezTo>
                    <a:pt x="1416288" y="264328"/>
                    <a:pt x="1414223" y="272405"/>
                    <a:pt x="1410097" y="279373"/>
                  </a:cubicBezTo>
                  <a:cubicBezTo>
                    <a:pt x="1405968" y="286025"/>
                    <a:pt x="1400095" y="291568"/>
                    <a:pt x="1392475" y="296002"/>
                  </a:cubicBezTo>
                  <a:cubicBezTo>
                    <a:pt x="1385170" y="300437"/>
                    <a:pt x="1376439" y="303763"/>
                    <a:pt x="1366275" y="305979"/>
                  </a:cubicBezTo>
                  <a:cubicBezTo>
                    <a:pt x="1356434" y="308197"/>
                    <a:pt x="1345795" y="309305"/>
                    <a:pt x="1334364" y="309305"/>
                  </a:cubicBezTo>
                  <a:cubicBezTo>
                    <a:pt x="1321342" y="309305"/>
                    <a:pt x="1309275" y="308355"/>
                    <a:pt x="1298161" y="306456"/>
                  </a:cubicBezTo>
                  <a:cubicBezTo>
                    <a:pt x="1287048" y="304237"/>
                    <a:pt x="1276727" y="301545"/>
                    <a:pt x="1267204" y="298378"/>
                  </a:cubicBezTo>
                  <a:cubicBezTo>
                    <a:pt x="1257994" y="294894"/>
                    <a:pt x="1249421" y="291093"/>
                    <a:pt x="1241483" y="286974"/>
                  </a:cubicBezTo>
                  <a:cubicBezTo>
                    <a:pt x="1233859" y="282856"/>
                    <a:pt x="1227193" y="278739"/>
                    <a:pt x="1221474" y="274621"/>
                  </a:cubicBezTo>
                  <a:lnTo>
                    <a:pt x="1221474" y="324984"/>
                  </a:lnTo>
                  <a:cubicBezTo>
                    <a:pt x="1227825" y="328468"/>
                    <a:pt x="1234652" y="331795"/>
                    <a:pt x="1241958" y="334965"/>
                  </a:cubicBezTo>
                  <a:cubicBezTo>
                    <a:pt x="1249578" y="337812"/>
                    <a:pt x="1257833" y="340346"/>
                    <a:pt x="1266725" y="342563"/>
                  </a:cubicBezTo>
                  <a:cubicBezTo>
                    <a:pt x="1275616" y="344781"/>
                    <a:pt x="1285462" y="346525"/>
                    <a:pt x="1296257" y="347792"/>
                  </a:cubicBezTo>
                  <a:close/>
                  <a:moveTo>
                    <a:pt x="2143100" y="138736"/>
                  </a:moveTo>
                  <a:cubicBezTo>
                    <a:pt x="2116108" y="135251"/>
                    <a:pt x="2095938" y="139685"/>
                    <a:pt x="2082606" y="152039"/>
                  </a:cubicBezTo>
                  <a:cubicBezTo>
                    <a:pt x="2069274" y="164075"/>
                    <a:pt x="2062597" y="186247"/>
                    <a:pt x="2062597" y="218555"/>
                  </a:cubicBezTo>
                  <a:lnTo>
                    <a:pt x="2062597" y="344937"/>
                  </a:lnTo>
                  <a:lnTo>
                    <a:pt x="2020691" y="344937"/>
                  </a:lnTo>
                  <a:lnTo>
                    <a:pt x="2020691" y="98825"/>
                  </a:lnTo>
                  <a:lnTo>
                    <a:pt x="2060226" y="98825"/>
                  </a:lnTo>
                  <a:lnTo>
                    <a:pt x="2060705" y="133034"/>
                  </a:lnTo>
                  <a:lnTo>
                    <a:pt x="2061643" y="133034"/>
                  </a:lnTo>
                  <a:cubicBezTo>
                    <a:pt x="2068960" y="119414"/>
                    <a:pt x="2079423" y="109278"/>
                    <a:pt x="2093084" y="102626"/>
                  </a:cubicBezTo>
                  <a:cubicBezTo>
                    <a:pt x="2107059" y="95974"/>
                    <a:pt x="2123739" y="92965"/>
                    <a:pt x="2143100" y="93598"/>
                  </a:cubicBezTo>
                  <a:lnTo>
                    <a:pt x="2143100" y="138736"/>
                  </a:lnTo>
                  <a:close/>
                  <a:moveTo>
                    <a:pt x="2228400" y="341140"/>
                  </a:moveTo>
                  <a:cubicBezTo>
                    <a:pt x="2243954" y="346842"/>
                    <a:pt x="2260944" y="349693"/>
                    <a:pt x="2279371" y="349693"/>
                  </a:cubicBezTo>
                  <a:cubicBezTo>
                    <a:pt x="2293013" y="349693"/>
                    <a:pt x="2306344" y="348109"/>
                    <a:pt x="2319366" y="344941"/>
                  </a:cubicBezTo>
                  <a:cubicBezTo>
                    <a:pt x="2332398" y="341773"/>
                    <a:pt x="2342236" y="337338"/>
                    <a:pt x="2348913" y="331637"/>
                  </a:cubicBezTo>
                  <a:lnTo>
                    <a:pt x="2348913" y="292202"/>
                  </a:lnTo>
                  <a:cubicBezTo>
                    <a:pt x="2339371" y="298854"/>
                    <a:pt x="2329054" y="303922"/>
                    <a:pt x="2317948" y="307406"/>
                  </a:cubicBezTo>
                  <a:cubicBezTo>
                    <a:pt x="2306823" y="310573"/>
                    <a:pt x="2295403" y="312157"/>
                    <a:pt x="2283654" y="312157"/>
                  </a:cubicBezTo>
                  <a:cubicBezTo>
                    <a:pt x="2271261" y="312157"/>
                    <a:pt x="2259825" y="310098"/>
                    <a:pt x="2249359" y="305981"/>
                  </a:cubicBezTo>
                  <a:cubicBezTo>
                    <a:pt x="2238878" y="301547"/>
                    <a:pt x="2229668" y="295368"/>
                    <a:pt x="2221723" y="287451"/>
                  </a:cubicBezTo>
                  <a:cubicBezTo>
                    <a:pt x="2214111" y="279215"/>
                    <a:pt x="2208081" y="269396"/>
                    <a:pt x="2203629" y="257992"/>
                  </a:cubicBezTo>
                  <a:cubicBezTo>
                    <a:pt x="2199182" y="246590"/>
                    <a:pt x="2196956" y="233761"/>
                    <a:pt x="2196956" y="219508"/>
                  </a:cubicBezTo>
                  <a:cubicBezTo>
                    <a:pt x="2196956" y="205887"/>
                    <a:pt x="2199182" y="193535"/>
                    <a:pt x="2203629" y="182448"/>
                  </a:cubicBezTo>
                  <a:cubicBezTo>
                    <a:pt x="2208081" y="171361"/>
                    <a:pt x="2214111" y="162018"/>
                    <a:pt x="2221723" y="154416"/>
                  </a:cubicBezTo>
                  <a:cubicBezTo>
                    <a:pt x="2229354" y="146813"/>
                    <a:pt x="2238403" y="140954"/>
                    <a:pt x="2248884" y="136836"/>
                  </a:cubicBezTo>
                  <a:cubicBezTo>
                    <a:pt x="2259676" y="132719"/>
                    <a:pt x="2271261" y="130660"/>
                    <a:pt x="2283654" y="130660"/>
                  </a:cubicBezTo>
                  <a:cubicBezTo>
                    <a:pt x="2296031" y="130660"/>
                    <a:pt x="2307781" y="132719"/>
                    <a:pt x="2318902" y="136836"/>
                  </a:cubicBezTo>
                  <a:cubicBezTo>
                    <a:pt x="2330322" y="140637"/>
                    <a:pt x="2340179" y="145705"/>
                    <a:pt x="2348435" y="152041"/>
                  </a:cubicBezTo>
                  <a:lnTo>
                    <a:pt x="2348435" y="108329"/>
                  </a:lnTo>
                  <a:cubicBezTo>
                    <a:pt x="2340803" y="103894"/>
                    <a:pt x="2331280" y="100410"/>
                    <a:pt x="2319845" y="97876"/>
                  </a:cubicBezTo>
                  <a:cubicBezTo>
                    <a:pt x="2308420" y="95025"/>
                    <a:pt x="2296031" y="93600"/>
                    <a:pt x="2282700" y="93600"/>
                  </a:cubicBezTo>
                  <a:cubicBezTo>
                    <a:pt x="2263649" y="93600"/>
                    <a:pt x="2246179" y="96609"/>
                    <a:pt x="2230292" y="102627"/>
                  </a:cubicBezTo>
                  <a:cubicBezTo>
                    <a:pt x="2214425" y="108646"/>
                    <a:pt x="2200764" y="117357"/>
                    <a:pt x="2189344" y="128759"/>
                  </a:cubicBezTo>
                  <a:cubicBezTo>
                    <a:pt x="2178219" y="139846"/>
                    <a:pt x="2169484" y="153307"/>
                    <a:pt x="2163140" y="169145"/>
                  </a:cubicBezTo>
                  <a:cubicBezTo>
                    <a:pt x="2157106" y="184983"/>
                    <a:pt x="2154091" y="202720"/>
                    <a:pt x="2154091" y="222359"/>
                  </a:cubicBezTo>
                  <a:cubicBezTo>
                    <a:pt x="2154091" y="241996"/>
                    <a:pt x="2157106" y="259736"/>
                    <a:pt x="2163140" y="275572"/>
                  </a:cubicBezTo>
                  <a:cubicBezTo>
                    <a:pt x="2169484" y="291093"/>
                    <a:pt x="2178069" y="304396"/>
                    <a:pt x="2188865" y="315484"/>
                  </a:cubicBezTo>
                  <a:cubicBezTo>
                    <a:pt x="2199971" y="326569"/>
                    <a:pt x="2213153" y="335121"/>
                    <a:pt x="2228400" y="341140"/>
                  </a:cubicBezTo>
                  <a:close/>
                  <a:moveTo>
                    <a:pt x="2439814" y="340667"/>
                  </a:moveTo>
                  <a:cubicBezTo>
                    <a:pt x="2455057" y="346681"/>
                    <a:pt x="2472047" y="349693"/>
                    <a:pt x="2490784" y="349693"/>
                  </a:cubicBezTo>
                  <a:cubicBezTo>
                    <a:pt x="2507939" y="349693"/>
                    <a:pt x="2524121" y="347475"/>
                    <a:pt x="2539364" y="343040"/>
                  </a:cubicBezTo>
                  <a:cubicBezTo>
                    <a:pt x="2554937" y="338289"/>
                    <a:pt x="2567794" y="331796"/>
                    <a:pt x="2577961" y="323559"/>
                  </a:cubicBezTo>
                  <a:lnTo>
                    <a:pt x="2577961" y="284124"/>
                  </a:lnTo>
                  <a:cubicBezTo>
                    <a:pt x="2572556" y="288875"/>
                    <a:pt x="2566522" y="293152"/>
                    <a:pt x="2559849" y="296953"/>
                  </a:cubicBezTo>
                  <a:cubicBezTo>
                    <a:pt x="2553505" y="300437"/>
                    <a:pt x="2546831" y="303289"/>
                    <a:pt x="2539843" y="305505"/>
                  </a:cubicBezTo>
                  <a:cubicBezTo>
                    <a:pt x="2532856" y="307723"/>
                    <a:pt x="2525719" y="309465"/>
                    <a:pt x="2518421" y="310732"/>
                  </a:cubicBezTo>
                  <a:cubicBezTo>
                    <a:pt x="2511433" y="311681"/>
                    <a:pt x="2504924" y="312157"/>
                    <a:pt x="2498891" y="312157"/>
                  </a:cubicBezTo>
                  <a:cubicBezTo>
                    <a:pt x="2486187" y="312157"/>
                    <a:pt x="2474583" y="310256"/>
                    <a:pt x="2464121" y="306456"/>
                  </a:cubicBezTo>
                  <a:cubicBezTo>
                    <a:pt x="2453954" y="302338"/>
                    <a:pt x="2444905" y="296795"/>
                    <a:pt x="2436964" y="289826"/>
                  </a:cubicBezTo>
                  <a:cubicBezTo>
                    <a:pt x="2429348" y="282542"/>
                    <a:pt x="2422988" y="274147"/>
                    <a:pt x="2417913" y="264645"/>
                  </a:cubicBezTo>
                  <a:cubicBezTo>
                    <a:pt x="2413151" y="254825"/>
                    <a:pt x="2410132" y="244214"/>
                    <a:pt x="2408864" y="232811"/>
                  </a:cubicBezTo>
                  <a:lnTo>
                    <a:pt x="2583183" y="232811"/>
                  </a:lnTo>
                  <a:cubicBezTo>
                    <a:pt x="2586366" y="210639"/>
                    <a:pt x="2585738" y="190842"/>
                    <a:pt x="2581290" y="173422"/>
                  </a:cubicBezTo>
                  <a:cubicBezTo>
                    <a:pt x="2577153" y="155999"/>
                    <a:pt x="2570330" y="141428"/>
                    <a:pt x="2560806" y="129710"/>
                  </a:cubicBezTo>
                  <a:cubicBezTo>
                    <a:pt x="2551279" y="117989"/>
                    <a:pt x="2539694" y="109120"/>
                    <a:pt x="2526033" y="103102"/>
                  </a:cubicBezTo>
                  <a:cubicBezTo>
                    <a:pt x="2512701" y="96767"/>
                    <a:pt x="2498247" y="93600"/>
                    <a:pt x="2482694" y="93600"/>
                  </a:cubicBezTo>
                  <a:cubicBezTo>
                    <a:pt x="2467761" y="93600"/>
                    <a:pt x="2453310" y="96451"/>
                    <a:pt x="2439350" y="102152"/>
                  </a:cubicBezTo>
                  <a:cubicBezTo>
                    <a:pt x="2425375" y="107537"/>
                    <a:pt x="2412837" y="115772"/>
                    <a:pt x="2401712" y="126859"/>
                  </a:cubicBezTo>
                  <a:cubicBezTo>
                    <a:pt x="2390920" y="137628"/>
                    <a:pt x="2382185" y="150931"/>
                    <a:pt x="2375512" y="166769"/>
                  </a:cubicBezTo>
                  <a:cubicBezTo>
                    <a:pt x="2368854" y="182607"/>
                    <a:pt x="2365505" y="200819"/>
                    <a:pt x="2365505" y="221409"/>
                  </a:cubicBezTo>
                  <a:cubicBezTo>
                    <a:pt x="2365505" y="241047"/>
                    <a:pt x="2368539" y="258785"/>
                    <a:pt x="2374569" y="274621"/>
                  </a:cubicBezTo>
                  <a:cubicBezTo>
                    <a:pt x="2380603" y="290460"/>
                    <a:pt x="2389173" y="303922"/>
                    <a:pt x="2400279" y="315007"/>
                  </a:cubicBezTo>
                  <a:cubicBezTo>
                    <a:pt x="2411404" y="326094"/>
                    <a:pt x="2424586" y="334648"/>
                    <a:pt x="2439814" y="340667"/>
                  </a:cubicBezTo>
                  <a:close/>
                  <a:moveTo>
                    <a:pt x="2436006" y="149189"/>
                  </a:moveTo>
                  <a:cubicBezTo>
                    <a:pt x="2449353" y="136836"/>
                    <a:pt x="2464746" y="130660"/>
                    <a:pt x="2482215" y="130660"/>
                  </a:cubicBezTo>
                  <a:cubicBezTo>
                    <a:pt x="2491098" y="130660"/>
                    <a:pt x="2499205" y="132402"/>
                    <a:pt x="2506507" y="135886"/>
                  </a:cubicBezTo>
                  <a:cubicBezTo>
                    <a:pt x="2514119" y="139053"/>
                    <a:pt x="2520627" y="143646"/>
                    <a:pt x="2526033" y="149665"/>
                  </a:cubicBezTo>
                  <a:cubicBezTo>
                    <a:pt x="2531752" y="155682"/>
                    <a:pt x="2536035" y="162809"/>
                    <a:pt x="2538886" y="171046"/>
                  </a:cubicBezTo>
                  <a:cubicBezTo>
                    <a:pt x="2542069" y="178964"/>
                    <a:pt x="2543502" y="187833"/>
                    <a:pt x="2543188" y="197652"/>
                  </a:cubicBezTo>
                  <a:lnTo>
                    <a:pt x="2410281" y="197652"/>
                  </a:lnTo>
                  <a:cubicBezTo>
                    <a:pt x="2414419" y="177380"/>
                    <a:pt x="2422988" y="161227"/>
                    <a:pt x="2436006" y="149189"/>
                  </a:cubicBezTo>
                  <a:close/>
                  <a:moveTo>
                    <a:pt x="1901116" y="341140"/>
                  </a:moveTo>
                  <a:cubicBezTo>
                    <a:pt x="1914137" y="335438"/>
                    <a:pt x="1924304" y="327202"/>
                    <a:pt x="1931602" y="316434"/>
                  </a:cubicBezTo>
                  <a:lnTo>
                    <a:pt x="1932560" y="316434"/>
                  </a:lnTo>
                  <a:lnTo>
                    <a:pt x="1933039" y="344941"/>
                  </a:lnTo>
                  <a:lnTo>
                    <a:pt x="1973049" y="344941"/>
                  </a:lnTo>
                  <a:lnTo>
                    <a:pt x="1973049" y="98827"/>
                  </a:lnTo>
                  <a:lnTo>
                    <a:pt x="1931127" y="98827"/>
                  </a:lnTo>
                  <a:lnTo>
                    <a:pt x="1931127" y="240888"/>
                  </a:lnTo>
                  <a:cubicBezTo>
                    <a:pt x="1931127" y="265278"/>
                    <a:pt x="1925258" y="283333"/>
                    <a:pt x="1913509" y="295053"/>
                  </a:cubicBezTo>
                  <a:cubicBezTo>
                    <a:pt x="1902074" y="306772"/>
                    <a:pt x="1887470" y="312632"/>
                    <a:pt x="1869691" y="312632"/>
                  </a:cubicBezTo>
                  <a:cubicBezTo>
                    <a:pt x="1861435" y="312632"/>
                    <a:pt x="1853804" y="311366"/>
                    <a:pt x="1846816" y="308831"/>
                  </a:cubicBezTo>
                  <a:cubicBezTo>
                    <a:pt x="1839828" y="305981"/>
                    <a:pt x="1833649" y="301547"/>
                    <a:pt x="1828244" y="295528"/>
                  </a:cubicBezTo>
                  <a:cubicBezTo>
                    <a:pt x="1823168" y="289509"/>
                    <a:pt x="1819199" y="281591"/>
                    <a:pt x="1816330" y="271772"/>
                  </a:cubicBezTo>
                  <a:cubicBezTo>
                    <a:pt x="1813479" y="261952"/>
                    <a:pt x="1812047" y="250074"/>
                    <a:pt x="1812047" y="236137"/>
                  </a:cubicBezTo>
                  <a:lnTo>
                    <a:pt x="1812047" y="98827"/>
                  </a:lnTo>
                  <a:lnTo>
                    <a:pt x="1769661" y="98827"/>
                  </a:lnTo>
                  <a:lnTo>
                    <a:pt x="1769661" y="242313"/>
                  </a:lnTo>
                  <a:cubicBezTo>
                    <a:pt x="1769661" y="277790"/>
                    <a:pt x="1777603" y="304556"/>
                    <a:pt x="1793474" y="322610"/>
                  </a:cubicBezTo>
                  <a:cubicBezTo>
                    <a:pt x="1809357" y="340667"/>
                    <a:pt x="1831259" y="349693"/>
                    <a:pt x="1859209" y="349693"/>
                  </a:cubicBezTo>
                  <a:cubicBezTo>
                    <a:pt x="1874452" y="349693"/>
                    <a:pt x="1888428" y="346842"/>
                    <a:pt x="1901116" y="341140"/>
                  </a:cubicBezTo>
                  <a:close/>
                  <a:moveTo>
                    <a:pt x="1613455" y="310732"/>
                  </a:moveTo>
                  <a:cubicBezTo>
                    <a:pt x="1623933" y="310732"/>
                    <a:pt x="1634096" y="308673"/>
                    <a:pt x="1643941" y="304554"/>
                  </a:cubicBezTo>
                  <a:cubicBezTo>
                    <a:pt x="1654105" y="300437"/>
                    <a:pt x="1662989" y="294577"/>
                    <a:pt x="1670620" y="286976"/>
                  </a:cubicBezTo>
                  <a:cubicBezTo>
                    <a:pt x="1678232" y="279373"/>
                    <a:pt x="1684427" y="270029"/>
                    <a:pt x="1689192" y="258943"/>
                  </a:cubicBezTo>
                  <a:cubicBezTo>
                    <a:pt x="1693954" y="247857"/>
                    <a:pt x="1696345" y="235346"/>
                    <a:pt x="1696345" y="221409"/>
                  </a:cubicBezTo>
                  <a:cubicBezTo>
                    <a:pt x="1696345" y="207472"/>
                    <a:pt x="1693954" y="194960"/>
                    <a:pt x="1689192" y="183873"/>
                  </a:cubicBezTo>
                  <a:cubicBezTo>
                    <a:pt x="1684427" y="172788"/>
                    <a:pt x="1678232" y="163443"/>
                    <a:pt x="1670620" y="155841"/>
                  </a:cubicBezTo>
                  <a:cubicBezTo>
                    <a:pt x="1662989" y="148238"/>
                    <a:pt x="1654105" y="142379"/>
                    <a:pt x="1643941" y="138261"/>
                  </a:cubicBezTo>
                  <a:cubicBezTo>
                    <a:pt x="1634096" y="134144"/>
                    <a:pt x="1623933" y="132085"/>
                    <a:pt x="1613455" y="132085"/>
                  </a:cubicBezTo>
                  <a:cubicBezTo>
                    <a:pt x="1602977" y="132085"/>
                    <a:pt x="1592818" y="134144"/>
                    <a:pt x="1582972" y="138261"/>
                  </a:cubicBezTo>
                  <a:cubicBezTo>
                    <a:pt x="1573127" y="142379"/>
                    <a:pt x="1564396" y="148238"/>
                    <a:pt x="1556772" y="155841"/>
                  </a:cubicBezTo>
                  <a:cubicBezTo>
                    <a:pt x="1549153" y="163443"/>
                    <a:pt x="1542962" y="172788"/>
                    <a:pt x="1538200" y="183873"/>
                  </a:cubicBezTo>
                  <a:cubicBezTo>
                    <a:pt x="1533752" y="194960"/>
                    <a:pt x="1531530" y="207472"/>
                    <a:pt x="1531530" y="221409"/>
                  </a:cubicBezTo>
                  <a:cubicBezTo>
                    <a:pt x="1531530" y="235346"/>
                    <a:pt x="1533752" y="247857"/>
                    <a:pt x="1538200" y="258943"/>
                  </a:cubicBezTo>
                  <a:cubicBezTo>
                    <a:pt x="1542962" y="270029"/>
                    <a:pt x="1549153" y="279373"/>
                    <a:pt x="1556772" y="286976"/>
                  </a:cubicBezTo>
                  <a:cubicBezTo>
                    <a:pt x="1564396" y="294577"/>
                    <a:pt x="1573127" y="300437"/>
                    <a:pt x="1582972" y="304554"/>
                  </a:cubicBezTo>
                  <a:cubicBezTo>
                    <a:pt x="1592818" y="308673"/>
                    <a:pt x="1602977" y="310732"/>
                    <a:pt x="1613455" y="310732"/>
                  </a:cubicBezTo>
                  <a:close/>
                  <a:moveTo>
                    <a:pt x="1613455" y="349693"/>
                  </a:moveTo>
                  <a:cubicBezTo>
                    <a:pt x="1595993" y="349693"/>
                    <a:pt x="1579639" y="346681"/>
                    <a:pt x="1564396" y="340667"/>
                  </a:cubicBezTo>
                  <a:cubicBezTo>
                    <a:pt x="1549153" y="334331"/>
                    <a:pt x="1535974" y="325618"/>
                    <a:pt x="1524861" y="314533"/>
                  </a:cubicBezTo>
                  <a:cubicBezTo>
                    <a:pt x="1513747" y="303129"/>
                    <a:pt x="1504856" y="289509"/>
                    <a:pt x="1498186" y="273673"/>
                  </a:cubicBezTo>
                  <a:cubicBezTo>
                    <a:pt x="1491838" y="257835"/>
                    <a:pt x="1488662" y="240414"/>
                    <a:pt x="1488662" y="221409"/>
                  </a:cubicBezTo>
                  <a:cubicBezTo>
                    <a:pt x="1488662" y="202404"/>
                    <a:pt x="1491838" y="184983"/>
                    <a:pt x="1498186" y="169145"/>
                  </a:cubicBezTo>
                  <a:cubicBezTo>
                    <a:pt x="1504856" y="153307"/>
                    <a:pt x="1513747" y="139846"/>
                    <a:pt x="1524861" y="128759"/>
                  </a:cubicBezTo>
                  <a:cubicBezTo>
                    <a:pt x="1535974" y="117672"/>
                    <a:pt x="1549153" y="109120"/>
                    <a:pt x="1564396" y="103102"/>
                  </a:cubicBezTo>
                  <a:cubicBezTo>
                    <a:pt x="1579639" y="96767"/>
                    <a:pt x="1595993" y="93600"/>
                    <a:pt x="1613455" y="93600"/>
                  </a:cubicBezTo>
                  <a:cubicBezTo>
                    <a:pt x="1630920" y="93600"/>
                    <a:pt x="1647274" y="96767"/>
                    <a:pt x="1662510" y="103102"/>
                  </a:cubicBezTo>
                  <a:cubicBezTo>
                    <a:pt x="1678083" y="109120"/>
                    <a:pt x="1691414" y="117672"/>
                    <a:pt x="1702524" y="128759"/>
                  </a:cubicBezTo>
                  <a:cubicBezTo>
                    <a:pt x="1713959" y="139846"/>
                    <a:pt x="1722859" y="153307"/>
                    <a:pt x="1729203" y="169145"/>
                  </a:cubicBezTo>
                  <a:cubicBezTo>
                    <a:pt x="1735876" y="184983"/>
                    <a:pt x="1739205" y="202404"/>
                    <a:pt x="1739205" y="221409"/>
                  </a:cubicBezTo>
                  <a:cubicBezTo>
                    <a:pt x="1739205" y="240414"/>
                    <a:pt x="1735876" y="257835"/>
                    <a:pt x="1729203" y="273673"/>
                  </a:cubicBezTo>
                  <a:cubicBezTo>
                    <a:pt x="1722859" y="289509"/>
                    <a:pt x="1713959" y="303129"/>
                    <a:pt x="1702524" y="314533"/>
                  </a:cubicBezTo>
                  <a:cubicBezTo>
                    <a:pt x="1691414" y="325618"/>
                    <a:pt x="1678083" y="334331"/>
                    <a:pt x="1662510" y="340667"/>
                  </a:cubicBezTo>
                  <a:cubicBezTo>
                    <a:pt x="1647274" y="346681"/>
                    <a:pt x="1630920" y="349693"/>
                    <a:pt x="1613455" y="349693"/>
                  </a:cubicBezTo>
                  <a:close/>
                  <a:moveTo>
                    <a:pt x="1003333" y="131134"/>
                  </a:moveTo>
                  <a:cubicBezTo>
                    <a:pt x="984282" y="131134"/>
                    <a:pt x="968402" y="137787"/>
                    <a:pt x="955703" y="151090"/>
                  </a:cubicBezTo>
                  <a:cubicBezTo>
                    <a:pt x="942999" y="164394"/>
                    <a:pt x="936652" y="183399"/>
                    <a:pt x="936652" y="208105"/>
                  </a:cubicBezTo>
                  <a:lnTo>
                    <a:pt x="936652" y="344941"/>
                  </a:lnTo>
                  <a:lnTo>
                    <a:pt x="894733" y="344941"/>
                  </a:lnTo>
                  <a:lnTo>
                    <a:pt x="894733" y="98826"/>
                  </a:lnTo>
                  <a:lnTo>
                    <a:pt x="934269" y="98826"/>
                  </a:lnTo>
                  <a:lnTo>
                    <a:pt x="935698" y="129710"/>
                  </a:lnTo>
                  <a:lnTo>
                    <a:pt x="936652" y="129710"/>
                  </a:lnTo>
                  <a:cubicBezTo>
                    <a:pt x="943317" y="119890"/>
                    <a:pt x="952845" y="111496"/>
                    <a:pt x="965226" y="104528"/>
                  </a:cubicBezTo>
                  <a:cubicBezTo>
                    <a:pt x="977930" y="97242"/>
                    <a:pt x="994123" y="93600"/>
                    <a:pt x="1013814" y="93600"/>
                  </a:cubicBezTo>
                  <a:cubicBezTo>
                    <a:pt x="1026832" y="93600"/>
                    <a:pt x="1038738" y="95659"/>
                    <a:pt x="1049538" y="99776"/>
                  </a:cubicBezTo>
                  <a:cubicBezTo>
                    <a:pt x="1060333" y="103578"/>
                    <a:pt x="1069700" y="109596"/>
                    <a:pt x="1077638" y="117831"/>
                  </a:cubicBezTo>
                  <a:cubicBezTo>
                    <a:pt x="1085579" y="125750"/>
                    <a:pt x="1091609" y="135886"/>
                    <a:pt x="1095739" y="148238"/>
                  </a:cubicBezTo>
                  <a:cubicBezTo>
                    <a:pt x="1100186" y="160593"/>
                    <a:pt x="1102408" y="175164"/>
                    <a:pt x="1102408" y="191950"/>
                  </a:cubicBezTo>
                  <a:lnTo>
                    <a:pt x="1102408" y="344941"/>
                  </a:lnTo>
                  <a:lnTo>
                    <a:pt x="1060494" y="344941"/>
                  </a:lnTo>
                  <a:lnTo>
                    <a:pt x="1060494" y="202878"/>
                  </a:lnTo>
                  <a:cubicBezTo>
                    <a:pt x="1060494" y="177856"/>
                    <a:pt x="1055093" y="159642"/>
                    <a:pt x="1044297" y="148238"/>
                  </a:cubicBezTo>
                  <a:cubicBezTo>
                    <a:pt x="1033815" y="136836"/>
                    <a:pt x="1020166" y="131134"/>
                    <a:pt x="1003333" y="131134"/>
                  </a:cubicBezTo>
                  <a:close/>
                  <a:moveTo>
                    <a:pt x="714377" y="340667"/>
                  </a:moveTo>
                  <a:cubicBezTo>
                    <a:pt x="729620" y="346681"/>
                    <a:pt x="746607" y="349693"/>
                    <a:pt x="765344" y="349693"/>
                  </a:cubicBezTo>
                  <a:cubicBezTo>
                    <a:pt x="782491" y="349693"/>
                    <a:pt x="798684" y="347475"/>
                    <a:pt x="813928" y="343040"/>
                  </a:cubicBezTo>
                  <a:cubicBezTo>
                    <a:pt x="829485" y="338289"/>
                    <a:pt x="842346" y="331796"/>
                    <a:pt x="852509" y="323559"/>
                  </a:cubicBezTo>
                  <a:lnTo>
                    <a:pt x="852509" y="284124"/>
                  </a:lnTo>
                  <a:cubicBezTo>
                    <a:pt x="847111" y="288875"/>
                    <a:pt x="841078" y="293152"/>
                    <a:pt x="834408" y="296953"/>
                  </a:cubicBezTo>
                  <a:cubicBezTo>
                    <a:pt x="828056" y="300437"/>
                    <a:pt x="821390" y="303289"/>
                    <a:pt x="814403" y="305505"/>
                  </a:cubicBezTo>
                  <a:cubicBezTo>
                    <a:pt x="807415" y="307723"/>
                    <a:pt x="800274" y="309465"/>
                    <a:pt x="792969" y="310732"/>
                  </a:cubicBezTo>
                  <a:cubicBezTo>
                    <a:pt x="785985" y="311681"/>
                    <a:pt x="779472" y="312157"/>
                    <a:pt x="773439" y="312157"/>
                  </a:cubicBezTo>
                  <a:cubicBezTo>
                    <a:pt x="760739" y="312157"/>
                    <a:pt x="749147" y="310256"/>
                    <a:pt x="738669" y="306456"/>
                  </a:cubicBezTo>
                  <a:cubicBezTo>
                    <a:pt x="728506" y="302338"/>
                    <a:pt x="719457" y="296795"/>
                    <a:pt x="711519" y="289826"/>
                  </a:cubicBezTo>
                  <a:cubicBezTo>
                    <a:pt x="703896" y="282542"/>
                    <a:pt x="697548" y="274147"/>
                    <a:pt x="692464" y="264645"/>
                  </a:cubicBezTo>
                  <a:cubicBezTo>
                    <a:pt x="687702" y="254825"/>
                    <a:pt x="684687" y="244214"/>
                    <a:pt x="683415" y="232811"/>
                  </a:cubicBezTo>
                  <a:lnTo>
                    <a:pt x="857746" y="232811"/>
                  </a:lnTo>
                  <a:cubicBezTo>
                    <a:pt x="860922" y="210639"/>
                    <a:pt x="860290" y="190842"/>
                    <a:pt x="855842" y="173422"/>
                  </a:cubicBezTo>
                  <a:cubicBezTo>
                    <a:pt x="851716" y="155999"/>
                    <a:pt x="844885" y="141428"/>
                    <a:pt x="835362" y="129710"/>
                  </a:cubicBezTo>
                  <a:cubicBezTo>
                    <a:pt x="825834" y="117989"/>
                    <a:pt x="814246" y="109120"/>
                    <a:pt x="800592" y="103102"/>
                  </a:cubicBezTo>
                  <a:cubicBezTo>
                    <a:pt x="787253" y="96767"/>
                    <a:pt x="772806" y="93600"/>
                    <a:pt x="757245" y="93600"/>
                  </a:cubicBezTo>
                  <a:cubicBezTo>
                    <a:pt x="742320" y="93600"/>
                    <a:pt x="727873" y="96451"/>
                    <a:pt x="713902" y="102152"/>
                  </a:cubicBezTo>
                  <a:cubicBezTo>
                    <a:pt x="699927" y="107537"/>
                    <a:pt x="687384" y="115772"/>
                    <a:pt x="676271" y="126859"/>
                  </a:cubicBezTo>
                  <a:cubicBezTo>
                    <a:pt x="665475" y="137628"/>
                    <a:pt x="656741" y="150931"/>
                    <a:pt x="650075" y="166769"/>
                  </a:cubicBezTo>
                  <a:cubicBezTo>
                    <a:pt x="643405" y="182607"/>
                    <a:pt x="640072" y="200819"/>
                    <a:pt x="640072" y="221409"/>
                  </a:cubicBezTo>
                  <a:cubicBezTo>
                    <a:pt x="640072" y="241047"/>
                    <a:pt x="643087" y="258785"/>
                    <a:pt x="649121" y="274621"/>
                  </a:cubicBezTo>
                  <a:cubicBezTo>
                    <a:pt x="655155" y="290460"/>
                    <a:pt x="663728" y="303922"/>
                    <a:pt x="674842" y="315007"/>
                  </a:cubicBezTo>
                  <a:cubicBezTo>
                    <a:pt x="685955" y="326094"/>
                    <a:pt x="699134" y="334648"/>
                    <a:pt x="714377" y="340667"/>
                  </a:cubicBezTo>
                  <a:close/>
                  <a:moveTo>
                    <a:pt x="710565" y="149189"/>
                  </a:moveTo>
                  <a:cubicBezTo>
                    <a:pt x="723901" y="136836"/>
                    <a:pt x="739305" y="130660"/>
                    <a:pt x="756770" y="130660"/>
                  </a:cubicBezTo>
                  <a:cubicBezTo>
                    <a:pt x="765658" y="130660"/>
                    <a:pt x="773757" y="132402"/>
                    <a:pt x="781062" y="135886"/>
                  </a:cubicBezTo>
                  <a:cubicBezTo>
                    <a:pt x="788682" y="139053"/>
                    <a:pt x="795191" y="143646"/>
                    <a:pt x="800592" y="149665"/>
                  </a:cubicBezTo>
                  <a:cubicBezTo>
                    <a:pt x="806304" y="155682"/>
                    <a:pt x="810591" y="162809"/>
                    <a:pt x="813453" y="171046"/>
                  </a:cubicBezTo>
                  <a:cubicBezTo>
                    <a:pt x="816625" y="178964"/>
                    <a:pt x="818054" y="187833"/>
                    <a:pt x="817736" y="197652"/>
                  </a:cubicBezTo>
                  <a:lnTo>
                    <a:pt x="684844" y="197652"/>
                  </a:lnTo>
                  <a:cubicBezTo>
                    <a:pt x="688970" y="177380"/>
                    <a:pt x="697548" y="161227"/>
                    <a:pt x="710565" y="149189"/>
                  </a:cubicBezTo>
                  <a:close/>
                  <a:moveTo>
                    <a:pt x="409331" y="98826"/>
                  </a:moveTo>
                  <a:lnTo>
                    <a:pt x="410285" y="134935"/>
                  </a:lnTo>
                  <a:cubicBezTo>
                    <a:pt x="420445" y="121632"/>
                    <a:pt x="433148" y="111496"/>
                    <a:pt x="448392" y="104528"/>
                  </a:cubicBezTo>
                  <a:cubicBezTo>
                    <a:pt x="463631" y="97242"/>
                    <a:pt x="480464" y="93600"/>
                    <a:pt x="498879" y="93600"/>
                  </a:cubicBezTo>
                  <a:cubicBezTo>
                    <a:pt x="513805" y="93600"/>
                    <a:pt x="528255" y="96134"/>
                    <a:pt x="542223" y="101202"/>
                  </a:cubicBezTo>
                  <a:cubicBezTo>
                    <a:pt x="556198" y="106270"/>
                    <a:pt x="568579" y="114030"/>
                    <a:pt x="579379" y="124484"/>
                  </a:cubicBezTo>
                  <a:cubicBezTo>
                    <a:pt x="590492" y="134935"/>
                    <a:pt x="599384" y="148081"/>
                    <a:pt x="606050" y="163919"/>
                  </a:cubicBezTo>
                  <a:cubicBezTo>
                    <a:pt x="612719" y="179755"/>
                    <a:pt x="616052" y="198286"/>
                    <a:pt x="616052" y="219508"/>
                  </a:cubicBezTo>
                  <a:cubicBezTo>
                    <a:pt x="616052" y="240731"/>
                    <a:pt x="612401" y="259577"/>
                    <a:pt x="605100" y="276048"/>
                  </a:cubicBezTo>
                  <a:cubicBezTo>
                    <a:pt x="598112" y="292202"/>
                    <a:pt x="588902" y="305822"/>
                    <a:pt x="577471" y="316908"/>
                  </a:cubicBezTo>
                  <a:cubicBezTo>
                    <a:pt x="566040" y="327677"/>
                    <a:pt x="553179" y="335915"/>
                    <a:pt x="538890" y="341613"/>
                  </a:cubicBezTo>
                  <a:cubicBezTo>
                    <a:pt x="524918" y="346998"/>
                    <a:pt x="510947" y="349693"/>
                    <a:pt x="496972" y="349693"/>
                  </a:cubicBezTo>
                  <a:cubicBezTo>
                    <a:pt x="478874" y="349693"/>
                    <a:pt x="462681" y="346842"/>
                    <a:pt x="448392" y="341140"/>
                  </a:cubicBezTo>
                  <a:cubicBezTo>
                    <a:pt x="434102" y="335121"/>
                    <a:pt x="421874" y="326886"/>
                    <a:pt x="411714" y="316432"/>
                  </a:cubicBezTo>
                  <a:lnTo>
                    <a:pt x="411714" y="429039"/>
                  </a:lnTo>
                  <a:lnTo>
                    <a:pt x="369796" y="429039"/>
                  </a:lnTo>
                  <a:lnTo>
                    <a:pt x="369796" y="98826"/>
                  </a:lnTo>
                  <a:lnTo>
                    <a:pt x="409331" y="98826"/>
                  </a:lnTo>
                  <a:close/>
                  <a:moveTo>
                    <a:pt x="572709" y="221409"/>
                  </a:moveTo>
                  <a:cubicBezTo>
                    <a:pt x="572709" y="206838"/>
                    <a:pt x="570487" y="194009"/>
                    <a:pt x="566040" y="182924"/>
                  </a:cubicBezTo>
                  <a:cubicBezTo>
                    <a:pt x="561596" y="171520"/>
                    <a:pt x="555562" y="162018"/>
                    <a:pt x="547942" y="154416"/>
                  </a:cubicBezTo>
                  <a:cubicBezTo>
                    <a:pt x="540637" y="146813"/>
                    <a:pt x="532063" y="141112"/>
                    <a:pt x="522217" y="137311"/>
                  </a:cubicBezTo>
                  <a:cubicBezTo>
                    <a:pt x="512694" y="133193"/>
                    <a:pt x="502691" y="131134"/>
                    <a:pt x="492210" y="131134"/>
                  </a:cubicBezTo>
                  <a:cubicBezTo>
                    <a:pt x="482050" y="131134"/>
                    <a:pt x="472048" y="133036"/>
                    <a:pt x="462202" y="136836"/>
                  </a:cubicBezTo>
                  <a:cubicBezTo>
                    <a:pt x="452360" y="140637"/>
                    <a:pt x="443469" y="146339"/>
                    <a:pt x="435531" y="153940"/>
                  </a:cubicBezTo>
                  <a:cubicBezTo>
                    <a:pt x="427908" y="161227"/>
                    <a:pt x="421556" y="170570"/>
                    <a:pt x="416476" y="181973"/>
                  </a:cubicBezTo>
                  <a:cubicBezTo>
                    <a:pt x="411714" y="193059"/>
                    <a:pt x="409331" y="206204"/>
                    <a:pt x="409331" y="221409"/>
                  </a:cubicBezTo>
                  <a:cubicBezTo>
                    <a:pt x="409331" y="236611"/>
                    <a:pt x="411714" y="249916"/>
                    <a:pt x="416476" y="261318"/>
                  </a:cubicBezTo>
                  <a:cubicBezTo>
                    <a:pt x="421238" y="272405"/>
                    <a:pt x="427433" y="281749"/>
                    <a:pt x="435052" y="289352"/>
                  </a:cubicBezTo>
                  <a:cubicBezTo>
                    <a:pt x="442990" y="296953"/>
                    <a:pt x="451881" y="302655"/>
                    <a:pt x="461727" y="306456"/>
                  </a:cubicBezTo>
                  <a:cubicBezTo>
                    <a:pt x="471569" y="310256"/>
                    <a:pt x="481575" y="312157"/>
                    <a:pt x="491735" y="312157"/>
                  </a:cubicBezTo>
                  <a:cubicBezTo>
                    <a:pt x="501894" y="312157"/>
                    <a:pt x="511740" y="310256"/>
                    <a:pt x="521267" y="306456"/>
                  </a:cubicBezTo>
                  <a:cubicBezTo>
                    <a:pt x="531109" y="302338"/>
                    <a:pt x="539844" y="296478"/>
                    <a:pt x="547463" y="288875"/>
                  </a:cubicBezTo>
                  <a:cubicBezTo>
                    <a:pt x="555083" y="281274"/>
                    <a:pt x="561117" y="271929"/>
                    <a:pt x="565564" y="260844"/>
                  </a:cubicBezTo>
                  <a:cubicBezTo>
                    <a:pt x="570326" y="249440"/>
                    <a:pt x="572709" y="236296"/>
                    <a:pt x="572709" y="221409"/>
                  </a:cubicBezTo>
                  <a:close/>
                </a:path>
              </a:pathLst>
            </a:custGeom>
            <a:solidFill>
              <a:schemeClr val="bg1"/>
            </a:solidFill>
            <a:ln w="3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AC65DEAF-76EE-BA46-A711-24BAFB89A9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4254" y="4926085"/>
            <a:ext cx="19756034" cy="4369663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Создаем QA-ассистента</a:t>
            </a:r>
            <a:br>
              <a:rPr lang="en-US" dirty="0"/>
            </a:br>
            <a:r>
              <a:rPr lang="ru-RU" dirty="0"/>
              <a:t>для чата на основе</a:t>
            </a:r>
            <a:br>
              <a:rPr lang="en-US" dirty="0"/>
            </a:br>
            <a:r>
              <a:rPr lang="ru-RU" dirty="0"/>
              <a:t>архитектуры трансформеров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CA3A475-2E74-2E44-8579-3E87DC10EA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9324" y="10346894"/>
            <a:ext cx="9503651" cy="1755245"/>
          </a:xfrm>
          <a:prstGeom prst="rect">
            <a:avLst/>
          </a:prstGeom>
        </p:spPr>
        <p:txBody>
          <a:bodyPr lIns="0" tIns="0" bIns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bg1"/>
                </a:solidFill>
              </a:defRPr>
            </a:lvl1pPr>
            <a:lvl2pPr>
              <a:defRPr sz="9600"/>
            </a:lvl2pPr>
            <a:lvl3pPr>
              <a:defRPr sz="9600"/>
            </a:lvl3pPr>
            <a:lvl4pPr>
              <a:defRPr sz="9600"/>
            </a:lvl4pPr>
            <a:lvl5pPr>
              <a:defRPr sz="9600"/>
            </a:lvl5pPr>
          </a:lstStyle>
          <a:p>
            <a:pPr lvl="0"/>
            <a:r>
              <a:rPr lang="ru-RU" dirty="0"/>
              <a:t>Константин Константинопольский, менеджер по работе с клиентами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AEC5374-210B-A94D-9957-D9B7B679DE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572124" y="10346894"/>
            <a:ext cx="9503651" cy="1755245"/>
          </a:xfrm>
          <a:prstGeom prst="rect">
            <a:avLst/>
          </a:prstGeom>
        </p:spPr>
        <p:txBody>
          <a:bodyPr lIns="0" tIns="0" bIns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bg1"/>
                </a:solidFill>
              </a:defRPr>
            </a:lvl1pPr>
            <a:lvl2pPr>
              <a:defRPr sz="9600"/>
            </a:lvl2pPr>
            <a:lvl3pPr>
              <a:defRPr sz="9600"/>
            </a:lvl3pPr>
            <a:lvl4pPr>
              <a:defRPr sz="9600"/>
            </a:lvl4pPr>
            <a:lvl5pPr>
              <a:defRPr sz="9600"/>
            </a:lvl5pPr>
          </a:lstStyle>
          <a:p>
            <a:pPr lvl="0"/>
            <a:r>
              <a:rPr lang="ru-RU" dirty="0"/>
              <a:t>Константин Константинопольский, менеджер по работе с клиентами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FF37FB-BAC3-66AB-5D8E-CD328806C2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9563" y="1253113"/>
            <a:ext cx="5264150" cy="142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3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ы_3 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1F4520F-52AD-1A48-9C8D-4DE8B66AE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900000"/>
            <a:ext cx="16097575" cy="1507863"/>
          </a:xfrm>
          <a:prstGeom prst="rect">
            <a:avLst/>
          </a:prstGeom>
        </p:spPr>
        <p:txBody>
          <a:bodyPr vert="horz" wrap="square" lIns="0" tIns="216000" rIns="0" bIns="180000" rtlCol="0" anchor="t">
            <a:spAutoFit/>
          </a:bodyPr>
          <a:lstStyle>
            <a:lvl1pPr>
              <a:defRPr sz="7200" b="0"/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Заголовок 3">
            <a:extLst>
              <a:ext uri="{FF2B5EF4-FFF2-40B4-BE49-F238E27FC236}">
                <a16:creationId xmlns:a16="http://schemas.microsoft.com/office/drawing/2014/main" id="{76B50887-D578-C141-8BE7-50A9BA86B4AE}"/>
              </a:ext>
            </a:extLst>
          </p:cNvPr>
          <p:cNvSpPr txBox="1">
            <a:spLocks/>
          </p:cNvSpPr>
          <p:nvPr userDrawn="1"/>
        </p:nvSpPr>
        <p:spPr>
          <a:xfrm>
            <a:off x="5962650" y="12288933"/>
            <a:ext cx="13897852" cy="1170097"/>
          </a:xfrm>
          <a:prstGeom prst="rect">
            <a:avLst/>
          </a:prstGeom>
        </p:spPr>
        <p:txBody>
          <a:bodyPr vert="horz" lIns="0" tIns="198000" rIns="0" bIns="0" rtlCol="0" anchor="t">
            <a:noAutofit/>
          </a:bodyPr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873608E4-2262-42C5-8DA9-FB669DAB063D}"/>
              </a:ext>
            </a:extLst>
          </p:cNvPr>
          <p:cNvCxnSpPr>
            <a:cxnSpLocks/>
          </p:cNvCxnSpPr>
          <p:nvPr userDrawn="1"/>
        </p:nvCxnSpPr>
        <p:spPr>
          <a:xfrm>
            <a:off x="1584000" y="5288455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3">
            <a:extLst>
              <a:ext uri="{FF2B5EF4-FFF2-40B4-BE49-F238E27FC236}">
                <a16:creationId xmlns:a16="http://schemas.microsoft.com/office/drawing/2014/main" id="{95B2462D-08C5-4ED1-BE44-FCFE5547A14B}"/>
              </a:ext>
            </a:extLst>
          </p:cNvPr>
          <p:cNvCxnSpPr>
            <a:cxnSpLocks/>
          </p:cNvCxnSpPr>
          <p:nvPr userDrawn="1"/>
        </p:nvCxnSpPr>
        <p:spPr>
          <a:xfrm>
            <a:off x="8859444" y="5288455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5">
            <a:extLst>
              <a:ext uri="{FF2B5EF4-FFF2-40B4-BE49-F238E27FC236}">
                <a16:creationId xmlns:a16="http://schemas.microsoft.com/office/drawing/2014/main" id="{4B4D4818-0E96-4E6F-9DB6-53D86EB84EF8}"/>
              </a:ext>
            </a:extLst>
          </p:cNvPr>
          <p:cNvCxnSpPr>
            <a:cxnSpLocks/>
          </p:cNvCxnSpPr>
          <p:nvPr userDrawn="1"/>
        </p:nvCxnSpPr>
        <p:spPr>
          <a:xfrm>
            <a:off x="16254157" y="5288455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6">
            <a:extLst>
              <a:ext uri="{FF2B5EF4-FFF2-40B4-BE49-F238E27FC236}">
                <a16:creationId xmlns:a16="http://schemas.microsoft.com/office/drawing/2014/main" id="{B263B592-B0A3-4286-8898-C3F0F85E6FF8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8908278" y="3839200"/>
            <a:ext cx="1080000" cy="1080000"/>
          </a:xfrm>
          <a:custGeom>
            <a:avLst/>
            <a:gdLst>
              <a:gd name="connsiteX0" fmla="*/ 1746000 w 3492000"/>
              <a:gd name="connsiteY0" fmla="*/ 0 h 3492000"/>
              <a:gd name="connsiteX1" fmla="*/ 3492000 w 3492000"/>
              <a:gd name="connsiteY1" fmla="*/ 1746000 h 3492000"/>
              <a:gd name="connsiteX2" fmla="*/ 1746000 w 3492000"/>
              <a:gd name="connsiteY2" fmla="*/ 3492000 h 3492000"/>
              <a:gd name="connsiteX3" fmla="*/ 0 w 3492000"/>
              <a:gd name="connsiteY3" fmla="*/ 1746000 h 3492000"/>
              <a:gd name="connsiteX4" fmla="*/ 1746000 w 3492000"/>
              <a:gd name="connsiteY4" fmla="*/ 0 h 34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2000" h="3492000">
                <a:moveTo>
                  <a:pt x="1746000" y="0"/>
                </a:moveTo>
                <a:cubicBezTo>
                  <a:pt x="2710289" y="0"/>
                  <a:pt x="3492000" y="781711"/>
                  <a:pt x="3492000" y="1746000"/>
                </a:cubicBezTo>
                <a:cubicBezTo>
                  <a:pt x="3492000" y="2710289"/>
                  <a:pt x="2710289" y="3492000"/>
                  <a:pt x="1746000" y="3492000"/>
                </a:cubicBezTo>
                <a:cubicBezTo>
                  <a:pt x="781711" y="3492000"/>
                  <a:pt x="0" y="2710289"/>
                  <a:pt x="0" y="1746000"/>
                </a:cubicBezTo>
                <a:cubicBezTo>
                  <a:pt x="0" y="781711"/>
                  <a:pt x="781711" y="0"/>
                  <a:pt x="1746000" y="0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  <a:alpha val="90000"/>
              </a:schemeClr>
            </a:solidFill>
          </a:ln>
        </p:spPr>
        <p:txBody>
          <a:bodyPr wrap="square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Кликни</a:t>
            </a:r>
            <a:br>
              <a:rPr lang="ru-RU" dirty="0"/>
            </a:br>
            <a:r>
              <a:rPr lang="ru-RU" dirty="0"/>
              <a:t>на иконку пейзажа, </a:t>
            </a:r>
            <a:br>
              <a:rPr lang="ru-RU" dirty="0"/>
            </a:br>
            <a:r>
              <a:rPr lang="ru-RU" dirty="0"/>
              <a:t>чтобы вставить фото</a:t>
            </a:r>
          </a:p>
        </p:txBody>
      </p:sp>
      <p:sp>
        <p:nvSpPr>
          <p:cNvPr id="22" name="Picture Placeholder 26">
            <a:extLst>
              <a:ext uri="{FF2B5EF4-FFF2-40B4-BE49-F238E27FC236}">
                <a16:creationId xmlns:a16="http://schemas.microsoft.com/office/drawing/2014/main" id="{F8AD8E87-9670-4CF4-9985-211397292963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16237092" y="3832405"/>
            <a:ext cx="1080000" cy="1080000"/>
          </a:xfrm>
          <a:custGeom>
            <a:avLst/>
            <a:gdLst>
              <a:gd name="connsiteX0" fmla="*/ 1746000 w 3492000"/>
              <a:gd name="connsiteY0" fmla="*/ 0 h 3492000"/>
              <a:gd name="connsiteX1" fmla="*/ 3492000 w 3492000"/>
              <a:gd name="connsiteY1" fmla="*/ 1746000 h 3492000"/>
              <a:gd name="connsiteX2" fmla="*/ 1746000 w 3492000"/>
              <a:gd name="connsiteY2" fmla="*/ 3492000 h 3492000"/>
              <a:gd name="connsiteX3" fmla="*/ 0 w 3492000"/>
              <a:gd name="connsiteY3" fmla="*/ 1746000 h 3492000"/>
              <a:gd name="connsiteX4" fmla="*/ 1746000 w 3492000"/>
              <a:gd name="connsiteY4" fmla="*/ 0 h 34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2000" h="3492000">
                <a:moveTo>
                  <a:pt x="1746000" y="0"/>
                </a:moveTo>
                <a:cubicBezTo>
                  <a:pt x="2710289" y="0"/>
                  <a:pt x="3492000" y="781711"/>
                  <a:pt x="3492000" y="1746000"/>
                </a:cubicBezTo>
                <a:cubicBezTo>
                  <a:pt x="3492000" y="2710289"/>
                  <a:pt x="2710289" y="3492000"/>
                  <a:pt x="1746000" y="3492000"/>
                </a:cubicBezTo>
                <a:cubicBezTo>
                  <a:pt x="781711" y="3492000"/>
                  <a:pt x="0" y="2710289"/>
                  <a:pt x="0" y="1746000"/>
                </a:cubicBezTo>
                <a:cubicBezTo>
                  <a:pt x="0" y="781711"/>
                  <a:pt x="781711" y="0"/>
                  <a:pt x="1746000" y="0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  <a:alpha val="90000"/>
              </a:schemeClr>
            </a:solidFill>
          </a:ln>
        </p:spPr>
        <p:txBody>
          <a:bodyPr wrap="square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Кликни</a:t>
            </a:r>
            <a:br>
              <a:rPr lang="ru-RU" dirty="0"/>
            </a:br>
            <a:r>
              <a:rPr lang="ru-RU" dirty="0"/>
              <a:t>на иконку пейзажа, </a:t>
            </a:r>
            <a:br>
              <a:rPr lang="ru-RU" dirty="0"/>
            </a:br>
            <a:r>
              <a:rPr lang="ru-RU" dirty="0"/>
              <a:t>чтобы вставить фото</a:t>
            </a:r>
          </a:p>
        </p:txBody>
      </p:sp>
      <p:sp>
        <p:nvSpPr>
          <p:cNvPr id="25" name="Picture Placeholder 26">
            <a:extLst>
              <a:ext uri="{FF2B5EF4-FFF2-40B4-BE49-F238E27FC236}">
                <a16:creationId xmlns:a16="http://schemas.microsoft.com/office/drawing/2014/main" id="{84574854-49AD-43E2-8902-4781F58A34F3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1592716" y="3837521"/>
            <a:ext cx="1080000" cy="1080000"/>
          </a:xfrm>
          <a:custGeom>
            <a:avLst/>
            <a:gdLst>
              <a:gd name="connsiteX0" fmla="*/ 1746000 w 3492000"/>
              <a:gd name="connsiteY0" fmla="*/ 0 h 3492000"/>
              <a:gd name="connsiteX1" fmla="*/ 3492000 w 3492000"/>
              <a:gd name="connsiteY1" fmla="*/ 1746000 h 3492000"/>
              <a:gd name="connsiteX2" fmla="*/ 1746000 w 3492000"/>
              <a:gd name="connsiteY2" fmla="*/ 3492000 h 3492000"/>
              <a:gd name="connsiteX3" fmla="*/ 0 w 3492000"/>
              <a:gd name="connsiteY3" fmla="*/ 1746000 h 3492000"/>
              <a:gd name="connsiteX4" fmla="*/ 1746000 w 3492000"/>
              <a:gd name="connsiteY4" fmla="*/ 0 h 34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2000" h="3492000">
                <a:moveTo>
                  <a:pt x="1746000" y="0"/>
                </a:moveTo>
                <a:cubicBezTo>
                  <a:pt x="2710289" y="0"/>
                  <a:pt x="3492000" y="781711"/>
                  <a:pt x="3492000" y="1746000"/>
                </a:cubicBezTo>
                <a:cubicBezTo>
                  <a:pt x="3492000" y="2710289"/>
                  <a:pt x="2710289" y="3492000"/>
                  <a:pt x="1746000" y="3492000"/>
                </a:cubicBezTo>
                <a:cubicBezTo>
                  <a:pt x="781711" y="3492000"/>
                  <a:pt x="0" y="2710289"/>
                  <a:pt x="0" y="1746000"/>
                </a:cubicBezTo>
                <a:cubicBezTo>
                  <a:pt x="0" y="781711"/>
                  <a:pt x="781711" y="0"/>
                  <a:pt x="1746000" y="0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  <a:alpha val="90000"/>
              </a:schemeClr>
            </a:solidFill>
          </a:ln>
        </p:spPr>
        <p:txBody>
          <a:bodyPr wrap="square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7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Кликни</a:t>
            </a:r>
            <a:br>
              <a:rPr lang="ru-RU" dirty="0"/>
            </a:br>
            <a:r>
              <a:rPr lang="ru-RU" dirty="0"/>
              <a:t>на иконку пейзажа, </a:t>
            </a:r>
            <a:br>
              <a:rPr lang="ru-RU" dirty="0"/>
            </a:br>
            <a:r>
              <a:rPr lang="ru-RU" dirty="0"/>
              <a:t>чтобы вставить фото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F966D10-0A05-4343-A721-362CA743D75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51727" y="3841048"/>
            <a:ext cx="4380948" cy="1078152"/>
          </a:xfrm>
          <a:prstGeom prst="rect">
            <a:avLst/>
          </a:prstGeom>
        </p:spPr>
        <p:txBody>
          <a:bodyPr lIns="0" tIns="0"/>
          <a:lstStyle>
            <a:lvl1pPr>
              <a:spcAft>
                <a:spcPts val="24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A7B636A-B34F-4420-A4F5-9BBA724C0E2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371414" y="3846933"/>
            <a:ext cx="4380948" cy="1078152"/>
          </a:xfrm>
          <a:prstGeom prst="rect">
            <a:avLst/>
          </a:prstGeom>
        </p:spPr>
        <p:txBody>
          <a:bodyPr lIns="0" tIns="0"/>
          <a:lstStyle>
            <a:lvl1pPr>
              <a:spcAft>
                <a:spcPts val="24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93D0690-8356-4024-9CBD-FD082CA035E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7694827" y="3853734"/>
            <a:ext cx="4380948" cy="1078152"/>
          </a:xfrm>
          <a:prstGeom prst="rect">
            <a:avLst/>
          </a:prstGeom>
        </p:spPr>
        <p:txBody>
          <a:bodyPr lIns="0" tIns="0"/>
          <a:lstStyle>
            <a:lvl1pPr>
              <a:spcAft>
                <a:spcPts val="24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F69FF7-CE5D-E795-505B-3A02024EF55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579563" y="5649913"/>
            <a:ext cx="6223000" cy="2571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C635E88-93B2-87FB-0683-DB27D7DD4E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894763" y="5649913"/>
            <a:ext cx="6183312" cy="2571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CA964CBD-F440-7CF2-CA86-2D60648D158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6236950" y="5649913"/>
            <a:ext cx="6211888" cy="2571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451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7FC5C43E-7E7B-9A46-9878-E3DF337685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900000"/>
            <a:ext cx="16097575" cy="1507863"/>
          </a:xfrm>
          <a:prstGeom prst="rect">
            <a:avLst/>
          </a:prstGeom>
        </p:spPr>
        <p:txBody>
          <a:bodyPr vert="horz" wrap="square" lIns="0" tIns="216000" rIns="0" bIns="180000" rtlCol="0" anchor="t">
            <a:spAutoFit/>
          </a:bodyPr>
          <a:lstStyle>
            <a:lvl1pPr>
              <a:defRPr sz="7200" b="0"/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A3F3F8-B6B0-F5A5-B625-EB8CFAD896B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579563" y="4927168"/>
            <a:ext cx="10247312" cy="63912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E016CD-B3BB-FEA4-9D3D-54B59737BB6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561888" y="4913313"/>
            <a:ext cx="10250487" cy="64341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30281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0589C1D8-54A7-EB4E-9AAE-31E045B09F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5326" y="2376000"/>
            <a:ext cx="16096250" cy="1712360"/>
          </a:xfrm>
          <a:prstGeom prst="rect">
            <a:avLst/>
          </a:prstGeom>
        </p:spPr>
        <p:txBody>
          <a:bodyPr lIns="0" tIns="36000" rIns="0" bIns="0"/>
          <a:lstStyle>
            <a:lvl1pPr>
              <a:spcAft>
                <a:spcPts val="3000"/>
              </a:spcAft>
              <a:defRPr sz="3600" b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ru-RU" dirty="0"/>
              <a:t>Подзаголовок на случай, если из заголовка не до конца понятно, о чём пойдет речь. Если подзаголовок не нужен — просто удали его</a:t>
            </a:r>
          </a:p>
        </p:txBody>
      </p:sp>
      <p:sp>
        <p:nvSpPr>
          <p:cNvPr id="16" name="Заголовок 3">
            <a:extLst>
              <a:ext uri="{FF2B5EF4-FFF2-40B4-BE49-F238E27FC236}">
                <a16:creationId xmlns:a16="http://schemas.microsoft.com/office/drawing/2014/main" id="{4334504F-DC21-ED49-9095-D4F03DF9D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900000"/>
            <a:ext cx="16097575" cy="1471725"/>
          </a:xfrm>
          <a:prstGeom prst="rect">
            <a:avLst/>
          </a:prstGeom>
        </p:spPr>
        <p:txBody>
          <a:bodyPr vert="horz" wrap="square" lIns="0" tIns="216000" rIns="0" bIns="144000" rtlCol="0" anchor="t">
            <a:noAutofit/>
          </a:bodyPr>
          <a:lstStyle>
            <a:lvl1pPr>
              <a:defRPr sz="7200" b="0"/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AB3DD0-226E-6D08-9872-830069A86F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79563" y="4913313"/>
            <a:ext cx="6592887" cy="66532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DDD5BC-7F71-C92C-F3AF-D26FAC6128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894763" y="4913313"/>
            <a:ext cx="6589712" cy="66532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55E1CAF6-8254-8AC6-B270-7BAA4A35864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6221075" y="4913313"/>
            <a:ext cx="6591300" cy="66532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90982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ези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44C91802-57F8-45D7-AA5E-39AE62DE7472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13655675" y="4913313"/>
            <a:ext cx="7326313" cy="29368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1828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 lang="ru-RU" sz="9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marR="0" indent="0" algn="l" defTabSz="1828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Clr>
                <a:schemeClr val="accent1"/>
              </a:buClr>
              <a:buSzPct val="120000"/>
              <a:buFont typeface="Arial Unicode MS" panose="020B0604020202020204" pitchFamily="34" charset="-128"/>
              <a:buNone/>
              <a:tabLst/>
              <a:defRPr lang="ru-RU" sz="9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marR="0" indent="0" algn="l" defTabSz="1828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ru-RU" sz="9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marR="0" indent="0" algn="l" defTabSz="1828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chemeClr val="accent1"/>
              </a:buClr>
              <a:buSzTx/>
              <a:buFont typeface="+mj-lt"/>
              <a:buNone/>
              <a:tabLst/>
              <a:defRPr lang="ru-RU" sz="9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marR="0" indent="0" algn="l" defTabSz="1828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 lang="ru-RU" sz="9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74BDC7C8-847A-CD43-913A-01847D003FB7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682875" y="4913313"/>
            <a:ext cx="7326313" cy="29368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1828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 lang="ru-RU" sz="9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marR="0" indent="0" algn="l" defTabSz="1828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Clr>
                <a:schemeClr val="accent1"/>
              </a:buClr>
              <a:buSzPct val="120000"/>
              <a:buFont typeface="Arial Unicode MS" panose="020B0604020202020204" pitchFamily="34" charset="-128"/>
              <a:buNone/>
              <a:tabLst/>
              <a:defRPr lang="ru-RU" sz="9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marR="0" indent="0" algn="l" defTabSz="1828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ru-RU" sz="9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marR="0" indent="0" algn="l" defTabSz="1828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chemeClr val="accent1"/>
              </a:buClr>
              <a:buSzTx/>
              <a:buFont typeface="+mj-lt"/>
              <a:buNone/>
              <a:tabLst/>
              <a:defRPr lang="ru-RU" sz="9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marR="0" indent="0" algn="l" defTabSz="1828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 lang="ru-RU" sz="9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0137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-заголовок +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9F7E89CA-6C3B-4EF4-B5C8-CD89C9661BB5}"/>
              </a:ext>
            </a:extLst>
          </p:cNvPr>
          <p:cNvSpPr/>
          <p:nvPr userDrawn="1"/>
        </p:nvSpPr>
        <p:spPr>
          <a:xfrm>
            <a:off x="12191207" y="0"/>
            <a:ext cx="12191206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en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7FC5C43E-7E7B-9A46-9878-E3DF337685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1254677"/>
            <a:ext cx="9150675" cy="10624586"/>
          </a:xfrm>
          <a:prstGeom prst="rect">
            <a:avLst/>
          </a:prstGeom>
        </p:spPr>
        <p:txBody>
          <a:bodyPr vert="horz" wrap="square" lIns="0" tIns="0" rIns="0" bIns="180000" rtlCol="0" anchor="ctr">
            <a:noAutofit/>
          </a:bodyPr>
          <a:lstStyle>
            <a:lvl1pPr>
              <a:lnSpc>
                <a:spcPct val="90000"/>
              </a:lnSpc>
              <a:defRPr sz="7200" b="0"/>
            </a:lvl1pPr>
          </a:lstStyle>
          <a:p>
            <a:r>
              <a:rPr lang="ru-RU" dirty="0"/>
              <a:t>Заголовок слайда, ключевая мысль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366662-7747-9E0A-05A9-69961B2FD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55675" y="1241425"/>
            <a:ext cx="9156700" cy="10637838"/>
          </a:xfrm>
        </p:spPr>
        <p:txBody>
          <a:bodyPr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47881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ого партнёра +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9F7E89CA-6C3B-4EF4-B5C8-CD89C9661BB5}"/>
              </a:ext>
            </a:extLst>
          </p:cNvPr>
          <p:cNvSpPr/>
          <p:nvPr userDrawn="1"/>
        </p:nvSpPr>
        <p:spPr>
          <a:xfrm>
            <a:off x="12191205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en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9" name="Рисунок 9">
            <a:extLst>
              <a:ext uri="{FF2B5EF4-FFF2-40B4-BE49-F238E27FC236}">
                <a16:creationId xmlns:a16="http://schemas.microsoft.com/office/drawing/2014/main" id="{5456504D-36C5-49C9-B077-05B317DEC0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1465" y="3103563"/>
            <a:ext cx="8776498" cy="5841999"/>
          </a:xfrm>
          <a:prstGeom prst="rect">
            <a:avLst/>
          </a:prstGeom>
          <a:noFill/>
          <a:ln>
            <a:noFill/>
          </a:ln>
        </p:spPr>
        <p:txBody>
          <a:bodyPr tIns="594000" anchor="ctr">
            <a:noAutofit/>
          </a:bodyPr>
          <a:lstStyle>
            <a:lvl1pPr marL="0" indent="0" algn="ctr">
              <a:buFontTx/>
              <a:buNone/>
              <a:defRPr sz="320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2B8FDD-752F-7846-A399-8C912C350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308D95-7622-9513-326B-0253BD75A46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655675" y="1241425"/>
            <a:ext cx="9156700" cy="10637838"/>
          </a:xfrm>
        </p:spPr>
        <p:txBody>
          <a:bodyPr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80229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пный тезис на зефирка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D68468A5-2D73-7C4A-89B5-86B5A2B1C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1080000"/>
            <a:ext cx="17569188" cy="498598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90000"/>
              </a:lnSpc>
              <a:defRPr sz="12000" b="0"/>
            </a:lvl1pPr>
          </a:lstStyle>
          <a:p>
            <a:r>
              <a:rPr lang="ru-RU" dirty="0"/>
              <a:t>Важный тезис, для которого нужен отдельный слайд</a:t>
            </a:r>
          </a:p>
        </p:txBody>
      </p:sp>
    </p:spTree>
    <p:extLst>
      <p:ext uri="{BB962C8B-B14F-4D97-AF65-F5344CB8AC3E}">
        <p14:creationId xmlns:p14="http://schemas.microsoft.com/office/powerpoint/2010/main" val="2872583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_белый фо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494096BF-3147-4F8E-AD51-84D7B84316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537" y="3455988"/>
            <a:ext cx="19758751" cy="8793162"/>
          </a:xfrm>
          <a:prstGeom prst="rect">
            <a:avLst/>
          </a:prstGeom>
        </p:spPr>
        <p:txBody>
          <a:bodyPr lIns="0" tIns="360000"/>
          <a:lstStyle>
            <a:lvl1pPr>
              <a:lnSpc>
                <a:spcPct val="100000"/>
              </a:lnSpc>
              <a:spcBef>
                <a:spcPts val="0"/>
              </a:spcBef>
              <a:defRPr sz="4000" b="0" i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ru-RU" dirty="0"/>
              <a:t>Код</a:t>
            </a:r>
            <a:r>
              <a:rPr lang="en-US" dirty="0"/>
              <a:t> </a:t>
            </a:r>
            <a:r>
              <a:rPr lang="ru-RU" dirty="0"/>
              <a:t>40</a:t>
            </a:r>
            <a:r>
              <a:rPr lang="en-US" dirty="0"/>
              <a:t> / </a:t>
            </a:r>
            <a:r>
              <a:rPr lang="ru-RU" dirty="0"/>
              <a:t>6</a:t>
            </a: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5C9A742B-6726-DD47-8061-ADF6E6131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900000"/>
            <a:ext cx="16093975" cy="2579507"/>
          </a:xfrm>
          <a:prstGeom prst="rect">
            <a:avLst/>
          </a:prstGeom>
        </p:spPr>
        <p:txBody>
          <a:bodyPr vert="horz" lIns="0" tIns="216000" rIns="0" bIns="144000" rtlCol="0" anchor="t">
            <a:sp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Заголовок: ясно и понятно о чём идёт речь на этом слайде</a:t>
            </a:r>
          </a:p>
        </p:txBody>
      </p:sp>
    </p:spTree>
    <p:extLst>
      <p:ext uri="{BB962C8B-B14F-4D97-AF65-F5344CB8AC3E}">
        <p14:creationId xmlns:p14="http://schemas.microsoft.com/office/powerpoint/2010/main" val="2590943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_черный фо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494096BF-3147-4F8E-AD51-84D7B84316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537" y="3455988"/>
            <a:ext cx="19758751" cy="8793162"/>
          </a:xfrm>
          <a:prstGeom prst="rect">
            <a:avLst/>
          </a:prstGeom>
        </p:spPr>
        <p:txBody>
          <a:bodyPr lIns="0" tIns="360000"/>
          <a:lstStyle>
            <a:lvl1pPr>
              <a:lnSpc>
                <a:spcPct val="100000"/>
              </a:lnSpc>
              <a:spcBef>
                <a:spcPts val="0"/>
              </a:spcBef>
              <a:defRPr sz="4000" b="0" i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ru-RU" dirty="0"/>
              <a:t>Код</a:t>
            </a:r>
            <a:r>
              <a:rPr lang="en-US" dirty="0"/>
              <a:t> </a:t>
            </a:r>
            <a:r>
              <a:rPr lang="ru-RU" dirty="0"/>
              <a:t>40</a:t>
            </a:r>
            <a:r>
              <a:rPr lang="en-US" dirty="0"/>
              <a:t> / 6</a:t>
            </a:r>
            <a:endParaRPr lang="ru-RU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5C9A742B-6726-DD47-8061-ADF6E6131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900000"/>
            <a:ext cx="16093975" cy="2579507"/>
          </a:xfrm>
          <a:prstGeom prst="rect">
            <a:avLst/>
          </a:prstGeom>
        </p:spPr>
        <p:txBody>
          <a:bodyPr vert="horz" lIns="0" tIns="216000" rIns="0" bIns="144000" rtlCol="0" anchor="t">
            <a:sp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Заголовок: ясно и понятно о чём идёт речь на этом слайде</a:t>
            </a:r>
          </a:p>
        </p:txBody>
      </p:sp>
    </p:spTree>
    <p:extLst>
      <p:ext uri="{BB962C8B-B14F-4D97-AF65-F5344CB8AC3E}">
        <p14:creationId xmlns:p14="http://schemas.microsoft.com/office/powerpoint/2010/main" val="10849659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мид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61F6AC53-1B68-4649-A03D-171B5C3A6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84748" y="1260000"/>
            <a:ext cx="10258524" cy="11383257"/>
          </a:xfrm>
          <a:prstGeom prst="roundRect">
            <a:avLst>
              <a:gd name="adj" fmla="val 3482"/>
            </a:avLst>
          </a:prstGeom>
          <a:solidFill>
            <a:schemeClr val="accent6"/>
          </a:solidFill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2" name="Заголовок 3">
            <a:extLst>
              <a:ext uri="{FF2B5EF4-FFF2-40B4-BE49-F238E27FC236}">
                <a16:creationId xmlns:a16="http://schemas.microsoft.com/office/drawing/2014/main" id="{5D3EF1DD-B96C-354F-B952-5CD210A2D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900000"/>
            <a:ext cx="10260600" cy="1507863"/>
          </a:xfrm>
          <a:prstGeom prst="rect">
            <a:avLst/>
          </a:prstGeom>
        </p:spPr>
        <p:txBody>
          <a:bodyPr vert="horz" wrap="square" lIns="0" tIns="216000" rIns="0" bIns="144000" rtlCol="0" anchor="t">
            <a:spAutoFit/>
          </a:bodyPr>
          <a:lstStyle>
            <a:lvl1pPr>
              <a:defRPr sz="7200" b="0"/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C8EA72-25D5-595C-4CD8-77DDE072088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84325" y="4913313"/>
            <a:ext cx="10277475" cy="660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2573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ан докла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3">
            <a:extLst>
              <a:ext uri="{FF2B5EF4-FFF2-40B4-BE49-F238E27FC236}">
                <a16:creationId xmlns:a16="http://schemas.microsoft.com/office/drawing/2014/main" id="{47D1ADD5-42C6-3C4D-82EC-A98363C106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900000"/>
            <a:ext cx="16097575" cy="1395438"/>
          </a:xfrm>
          <a:prstGeom prst="rect">
            <a:avLst/>
          </a:prstGeom>
        </p:spPr>
        <p:txBody>
          <a:bodyPr vert="horz" wrap="square" lIns="0" tIns="216000" rIns="0" bIns="180000" rtlCol="0" anchor="t">
            <a:noAutofit/>
          </a:bodyPr>
          <a:lstStyle>
            <a:lvl1pPr>
              <a:lnSpc>
                <a:spcPct val="100000"/>
              </a:lnSpc>
              <a:defRPr sz="7200" b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План доклада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3EBCF3-F1F5-42C0-BD4A-3EAB7182168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584000" y="4316000"/>
            <a:ext cx="21228376" cy="4442242"/>
          </a:xfrm>
          <a:prstGeom prst="rect">
            <a:avLst/>
          </a:prstGeom>
        </p:spPr>
        <p:txBody>
          <a:bodyPr lIns="0" tIns="0" rIns="0" bIns="0" numCol="2"/>
          <a:lstStyle>
            <a:lvl3pPr marL="720000" indent="-715963">
              <a:defRPr/>
            </a:lvl3pPr>
            <a:lvl4pPr marL="720000" indent="-720000">
              <a:spcAft>
                <a:spcPts val="6200"/>
              </a:spcAft>
              <a:buClr>
                <a:schemeClr val="tx1"/>
              </a:buClr>
              <a:buSzPct val="100000"/>
              <a:buAutoNum type="arabicPeriod"/>
              <a:defRPr lang="ru-RU" sz="4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3"/>
            <a:r>
              <a:rPr lang="ru-RU" dirty="0"/>
              <a:t>Текст</a:t>
            </a:r>
          </a:p>
          <a:p>
            <a:pPr marL="720000" lvl="3" indent="-715963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  <a:tabLst/>
            </a:pPr>
            <a:r>
              <a:rPr lang="ru-RU" dirty="0"/>
              <a:t>Текст</a:t>
            </a:r>
          </a:p>
          <a:p>
            <a:pPr marL="720000" lvl="3" indent="-715963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  <a:tabLst/>
            </a:pPr>
            <a:endParaRPr lang="ru-RU" dirty="0"/>
          </a:p>
          <a:p>
            <a:pPr marL="720000" lvl="3" indent="-715963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  <a:tabLst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5603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имидж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77A1C55E-891B-BB4D-AE2A-E5664B459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900000"/>
            <a:ext cx="16093975" cy="1471511"/>
          </a:xfrm>
          <a:prstGeom prst="rect">
            <a:avLst/>
          </a:prstGeom>
        </p:spPr>
        <p:txBody>
          <a:bodyPr vert="horz" wrap="square" lIns="0" tIns="216000" rIns="0" bIns="144000" rtlCol="0" anchor="t">
            <a:spAutoFit/>
          </a:bodyPr>
          <a:lstStyle>
            <a:lvl1pPr>
              <a:defRPr b="0"/>
            </a:lvl1pPr>
          </a:lstStyle>
          <a:p>
            <a:r>
              <a:rPr lang="ru-RU" dirty="0"/>
              <a:t>Заголовок: ясно и понятно о чём речь</a:t>
            </a:r>
          </a:p>
        </p:txBody>
      </p:sp>
      <p:sp>
        <p:nvSpPr>
          <p:cNvPr id="12" name="Picture Placeholder 26">
            <a:extLst>
              <a:ext uri="{FF2B5EF4-FFF2-40B4-BE49-F238E27FC236}">
                <a16:creationId xmlns:a16="http://schemas.microsoft.com/office/drawing/2014/main" id="{A5AC7574-0E98-EA4F-A35A-5C210102C7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4000" y="4205482"/>
            <a:ext cx="10242875" cy="4766037"/>
          </a:xfrm>
          <a:prstGeom prst="roundRect">
            <a:avLst>
              <a:gd name="adj" fmla="val 6880"/>
            </a:avLst>
          </a:prstGeom>
          <a:solidFill>
            <a:schemeClr val="accent6"/>
          </a:solidFill>
        </p:spPr>
        <p:txBody>
          <a:bodyPr wrap="square">
            <a:noAutofit/>
          </a:bodyPr>
          <a:lstStyle/>
          <a:p>
            <a:endParaRPr lang="x-none" dirty="0"/>
          </a:p>
        </p:txBody>
      </p:sp>
      <p:sp>
        <p:nvSpPr>
          <p:cNvPr id="13" name="Picture Placeholder 27">
            <a:extLst>
              <a:ext uri="{FF2B5EF4-FFF2-40B4-BE49-F238E27FC236}">
                <a16:creationId xmlns:a16="http://schemas.microsoft.com/office/drawing/2014/main" id="{F3859A54-EDEC-9C46-A1D9-9C0B2603D8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565971" y="4205482"/>
            <a:ext cx="10246404" cy="4766037"/>
          </a:xfrm>
          <a:prstGeom prst="roundRect">
            <a:avLst>
              <a:gd name="adj" fmla="val 7362"/>
            </a:avLst>
          </a:prstGeom>
          <a:solidFill>
            <a:schemeClr val="accent6"/>
          </a:solidFill>
        </p:spPr>
        <p:txBody>
          <a:bodyPr wrap="square">
            <a:noAutofit/>
          </a:bodyPr>
          <a:lstStyle/>
          <a:p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564E9A-32F4-F64D-9D7D-679BF8159FC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79564" y="9324974"/>
            <a:ext cx="10247312" cy="29241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825809-361D-D855-3F49-D640E81190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566650" y="9324975"/>
            <a:ext cx="10245725" cy="29241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975475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R-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3">
            <a:extLst>
              <a:ext uri="{FF2B5EF4-FFF2-40B4-BE49-F238E27FC236}">
                <a16:creationId xmlns:a16="http://schemas.microsoft.com/office/drawing/2014/main" id="{1F7EBB6A-3848-ED40-842D-4C1225977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1" y="1130400"/>
            <a:ext cx="10221190" cy="4044601"/>
          </a:xfrm>
          <a:prstGeom prst="rect">
            <a:avLst/>
          </a:prstGeom>
        </p:spPr>
        <p:txBody>
          <a:bodyPr vert="horz" lIns="0" tIns="216000" rIns="0" bIns="0" rtlCol="0" anchor="t">
            <a:noAutofit/>
          </a:bodyPr>
          <a:lstStyle>
            <a:lvl1pPr>
              <a:lnSpc>
                <a:spcPct val="90000"/>
              </a:lnSpc>
              <a:defRPr sz="9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QR-</a:t>
            </a:r>
            <a:r>
              <a:rPr lang="ru-RU" dirty="0"/>
              <a:t>код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8F8AB82-FFDB-094D-8F34-C8F04C8B33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023976" y="10923934"/>
            <a:ext cx="8788399" cy="10957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accent1"/>
              </a:buClr>
              <a:buSzPct val="130000"/>
              <a:buFont typeface="Arial" panose="020B0604020202020204" pitchFamily="34" charset="0"/>
              <a:buNone/>
              <a:tabLst/>
              <a:defRPr sz="4800" b="0"/>
            </a:lvl1pPr>
            <a:lvl2pPr marL="540000" indent="-540000">
              <a:lnSpc>
                <a:spcPct val="100000"/>
              </a:lnSpc>
              <a:buClr>
                <a:schemeClr val="accent1"/>
              </a:buClr>
              <a:buSzPct val="130000"/>
              <a:buFont typeface="System Font Regular"/>
              <a:buChar char="●"/>
              <a:defRPr b="0"/>
            </a:lvl2pPr>
            <a:lvl3pPr marL="540000" indent="-540000">
              <a:lnSpc>
                <a:spcPct val="100000"/>
              </a:lnSpc>
              <a:buClr>
                <a:schemeClr val="accent1"/>
              </a:buClr>
              <a:buSzPct val="130000"/>
              <a:buFont typeface="System Font Regular"/>
              <a:buChar char="●"/>
              <a:defRPr b="0"/>
            </a:lvl3pPr>
            <a:lvl4pPr marL="540000" indent="-540000">
              <a:lnSpc>
                <a:spcPct val="100000"/>
              </a:lnSpc>
              <a:buClr>
                <a:schemeClr val="accent1"/>
              </a:buClr>
              <a:buSzPct val="130000"/>
              <a:buFont typeface="System Font Regular"/>
              <a:buChar char="●"/>
              <a:defRPr b="0"/>
            </a:lvl4pPr>
            <a:lvl5pPr marL="540000" indent="-540000">
              <a:lnSpc>
                <a:spcPct val="100000"/>
              </a:lnSpc>
              <a:buClr>
                <a:schemeClr val="accent1"/>
              </a:buClr>
              <a:buSzPct val="130000"/>
              <a:buFont typeface="System Font Regular"/>
              <a:buChar char="●"/>
              <a:defRPr b="0"/>
            </a:lvl5pPr>
          </a:lstStyle>
          <a:p>
            <a:pPr lvl="0" defTabSz="1828595"/>
            <a:r>
              <a:rPr lang="ru-RU" dirty="0">
                <a:effectLst/>
              </a:rPr>
              <a:t>Ссылка</a:t>
            </a:r>
            <a:endParaRPr lang="ru-RU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5C50189A-405F-B041-BB80-D9B4BE8CB20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023976" y="1241425"/>
            <a:ext cx="8805514" cy="880551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>
            <a:lvl1pPr>
              <a:defRPr lang="x-none" sz="3200">
                <a:ln w="0"/>
                <a:solidFill>
                  <a:schemeClr val="tx1"/>
                </a:solidFill>
              </a:defRPr>
            </a:lvl1pPr>
          </a:lstStyle>
          <a:p>
            <a:pPr lvl="0" algn="ctr" defTabSz="1828595">
              <a:lnSpc>
                <a:spcPct val="90000"/>
              </a:lnSpc>
            </a:pP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D3252D-5AA5-560A-8B22-1ADE571A634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79563" y="6762750"/>
            <a:ext cx="10247312" cy="5486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32548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1F4520F-52AD-1A48-9C8D-4DE8B66AE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900000"/>
            <a:ext cx="16093975" cy="1471511"/>
          </a:xfrm>
          <a:prstGeom prst="rect">
            <a:avLst/>
          </a:prstGeom>
        </p:spPr>
        <p:txBody>
          <a:bodyPr vert="horz" lIns="0" tIns="216000" rIns="0" bIns="144000" rtlCol="0" anchor="t">
            <a:sp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Слайд с длинным узким скриншотом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Picture Placeholder 26">
            <a:extLst>
              <a:ext uri="{FF2B5EF4-FFF2-40B4-BE49-F238E27FC236}">
                <a16:creationId xmlns:a16="http://schemas.microsoft.com/office/drawing/2014/main" id="{BDA16DFE-6715-44BB-B15A-B8B1A52749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93171" y="4212000"/>
            <a:ext cx="13891304" cy="7323136"/>
          </a:xfrm>
          <a:prstGeom prst="roundRect">
            <a:avLst>
              <a:gd name="adj" fmla="val 4838"/>
            </a:avLst>
          </a:prstGeom>
          <a:solidFill>
            <a:schemeClr val="bg1"/>
          </a:solidFill>
          <a:ln w="12700">
            <a:noFill/>
          </a:ln>
          <a:effectLst>
            <a:outerShdw blurRad="254000" dir="5400000" algn="t" rotWithShape="0">
              <a:schemeClr val="tx1">
                <a:lumMod val="50000"/>
                <a:lumOff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>
            <a:lvl1pPr>
              <a:defRPr lang="x-none" sz="3200" dirty="0">
                <a:ln w="0"/>
                <a:solidFill>
                  <a:schemeClr val="tx1"/>
                </a:solidFill>
              </a:defRPr>
            </a:lvl1pPr>
          </a:lstStyle>
          <a:p>
            <a:pPr lvl="0" algn="ctr" defTabSz="1828595">
              <a:lnSpc>
                <a:spcPct val="90000"/>
              </a:lnSpc>
            </a:pPr>
            <a:endParaRPr lang="x-none" dirty="0"/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DDEAB894-31E4-A4D2-040E-E151833F20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4000" y="2376000"/>
            <a:ext cx="16097575" cy="1712360"/>
          </a:xfrm>
          <a:prstGeom prst="rect">
            <a:avLst/>
          </a:prstGeom>
        </p:spPr>
        <p:txBody>
          <a:bodyPr lIns="0" tIns="36000" rIns="0" bIns="0"/>
          <a:lstStyle>
            <a:lvl1pPr>
              <a:spcAft>
                <a:spcPts val="3000"/>
              </a:spcAft>
              <a:defRPr sz="3600" b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ru-RU" dirty="0"/>
              <a:t>Подзаголовок на случай, если из заголовка не до конца понятно, о чём пойдет речь. Если подзаголовок не нужен — просто удали его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756493-E590-8867-CB95-325F8D14CB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221075" y="4194175"/>
            <a:ext cx="6618288" cy="73215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492429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мидж на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>
            <a:extLst>
              <a:ext uri="{FF2B5EF4-FFF2-40B4-BE49-F238E27FC236}">
                <a16:creationId xmlns:a16="http://schemas.microsoft.com/office/drawing/2014/main" id="{EA502E89-DEA8-6F45-8073-569B507DB4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24382413" cy="13716000"/>
          </a:xfrm>
          <a:prstGeom prst="rect">
            <a:avLst/>
          </a:prstGeom>
        </p:spPr>
        <p:txBody>
          <a:bodyPr tIns="251999" anchor="ctr" anchorCtr="1"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ru-RU" dirty="0"/>
              <a:t>Окно для вставки фотографии, иллюстрации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75F167-A074-F14C-8078-352918ABF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095CD3F-8D10-9B40-B944-BA0EF36A3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56644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 — один спикер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A98140-5469-61AA-8AB7-3DF6ECA16E65}"/>
              </a:ext>
            </a:extLst>
          </p:cNvPr>
          <p:cNvSpPr/>
          <p:nvPr userDrawn="1"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rgbClr val="26262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49F4B66-7975-7E98-6256-251D7ABD7819}"/>
              </a:ext>
            </a:extLst>
          </p:cNvPr>
          <p:cNvGrpSpPr/>
          <p:nvPr userDrawn="1"/>
        </p:nvGrpSpPr>
        <p:grpSpPr>
          <a:xfrm>
            <a:off x="19641563" y="12207585"/>
            <a:ext cx="3163646" cy="477193"/>
            <a:chOff x="19641563" y="12207585"/>
            <a:chExt cx="3163646" cy="477193"/>
          </a:xfrm>
        </p:grpSpPr>
        <p:grpSp>
          <p:nvGrpSpPr>
            <p:cNvPr id="5" name="Рисунок 3">
              <a:extLst>
                <a:ext uri="{FF2B5EF4-FFF2-40B4-BE49-F238E27FC236}">
                  <a16:creationId xmlns:a16="http://schemas.microsoft.com/office/drawing/2014/main" id="{DF9153EB-360D-FD32-F29E-AABB9BDBC8AA}"/>
                </a:ext>
              </a:extLst>
            </p:cNvPr>
            <p:cNvGrpSpPr/>
            <p:nvPr/>
          </p:nvGrpSpPr>
          <p:grpSpPr>
            <a:xfrm>
              <a:off x="19641563" y="12207585"/>
              <a:ext cx="459711" cy="457988"/>
              <a:chOff x="19641563" y="12207585"/>
              <a:chExt cx="459711" cy="457988"/>
            </a:xfrm>
          </p:grpSpPr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BAC4A7FC-40AC-A056-9FFA-7F6449B0ADA3}"/>
                  </a:ext>
                </a:extLst>
              </p:cNvPr>
              <p:cNvSpPr/>
              <p:nvPr/>
            </p:nvSpPr>
            <p:spPr>
              <a:xfrm>
                <a:off x="19641563" y="12207585"/>
                <a:ext cx="459711" cy="457988"/>
              </a:xfrm>
              <a:prstGeom prst="ellipse">
                <a:avLst/>
              </a:prstGeom>
              <a:solidFill>
                <a:schemeClr val="bg1"/>
              </a:solidFill>
              <a:ln w="3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" name="Полилиния 9">
                <a:extLst>
                  <a:ext uri="{FF2B5EF4-FFF2-40B4-BE49-F238E27FC236}">
                    <a16:creationId xmlns:a16="http://schemas.microsoft.com/office/drawing/2014/main" id="{273956A7-3E7C-D6AF-D741-94C6472AA393}"/>
                  </a:ext>
                </a:extLst>
              </p:cNvPr>
              <p:cNvSpPr/>
              <p:nvPr/>
            </p:nvSpPr>
            <p:spPr>
              <a:xfrm>
                <a:off x="19757089" y="12306830"/>
                <a:ext cx="228656" cy="274793"/>
              </a:xfrm>
              <a:custGeom>
                <a:avLst/>
                <a:gdLst>
                  <a:gd name="connsiteX0" fmla="*/ 120564 w 228656"/>
                  <a:gd name="connsiteY0" fmla="*/ 153406 h 274793"/>
                  <a:gd name="connsiteX1" fmla="*/ 138473 w 228656"/>
                  <a:gd name="connsiteY1" fmla="*/ 228118 h 274793"/>
                  <a:gd name="connsiteX2" fmla="*/ 138473 w 228656"/>
                  <a:gd name="connsiteY2" fmla="*/ 274793 h 274793"/>
                  <a:gd name="connsiteX3" fmla="*/ 90503 w 228656"/>
                  <a:gd name="connsiteY3" fmla="*/ 274793 h 274793"/>
                  <a:gd name="connsiteX4" fmla="*/ 90503 w 228656"/>
                  <a:gd name="connsiteY4" fmla="*/ 196099 h 274793"/>
                  <a:gd name="connsiteX5" fmla="*/ 0 w 228656"/>
                  <a:gd name="connsiteY5" fmla="*/ 0 h 274793"/>
                  <a:gd name="connsiteX6" fmla="*/ 50049 w 228656"/>
                  <a:gd name="connsiteY6" fmla="*/ 0 h 274793"/>
                  <a:gd name="connsiteX7" fmla="*/ 120564 w 228656"/>
                  <a:gd name="connsiteY7" fmla="*/ 153406 h 274793"/>
                  <a:gd name="connsiteX8" fmla="*/ 179727 w 228656"/>
                  <a:gd name="connsiteY8" fmla="*/ 0 h 274793"/>
                  <a:gd name="connsiteX9" fmla="*/ 121044 w 228656"/>
                  <a:gd name="connsiteY9" fmla="*/ 132856 h 274793"/>
                  <a:gd name="connsiteX10" fmla="*/ 169814 w 228656"/>
                  <a:gd name="connsiteY10" fmla="*/ 132856 h 274793"/>
                  <a:gd name="connsiteX11" fmla="*/ 228657 w 228656"/>
                  <a:gd name="connsiteY11" fmla="*/ 0 h 274793"/>
                  <a:gd name="connsiteX12" fmla="*/ 179727 w 228656"/>
                  <a:gd name="connsiteY12" fmla="*/ 0 h 27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656" h="274793">
                    <a:moveTo>
                      <a:pt x="120564" y="153406"/>
                    </a:moveTo>
                    <a:cubicBezTo>
                      <a:pt x="133996" y="182718"/>
                      <a:pt x="138473" y="192913"/>
                      <a:pt x="138473" y="228118"/>
                    </a:cubicBezTo>
                    <a:lnTo>
                      <a:pt x="138473" y="274793"/>
                    </a:lnTo>
                    <a:lnTo>
                      <a:pt x="90503" y="274793"/>
                    </a:lnTo>
                    <a:lnTo>
                      <a:pt x="90503" y="196099"/>
                    </a:lnTo>
                    <a:lnTo>
                      <a:pt x="0" y="0"/>
                    </a:lnTo>
                    <a:lnTo>
                      <a:pt x="50049" y="0"/>
                    </a:lnTo>
                    <a:lnTo>
                      <a:pt x="120564" y="153406"/>
                    </a:lnTo>
                    <a:close/>
                    <a:moveTo>
                      <a:pt x="179727" y="0"/>
                    </a:moveTo>
                    <a:lnTo>
                      <a:pt x="121044" y="132856"/>
                    </a:lnTo>
                    <a:lnTo>
                      <a:pt x="169814" y="132856"/>
                    </a:lnTo>
                    <a:lnTo>
                      <a:pt x="228657" y="0"/>
                    </a:lnTo>
                    <a:lnTo>
                      <a:pt x="179727" y="0"/>
                    </a:lnTo>
                    <a:close/>
                  </a:path>
                </a:pathLst>
              </a:custGeom>
              <a:solidFill>
                <a:srgbClr val="373737"/>
              </a:solidFill>
              <a:ln w="3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5595B17A-AB61-07CC-2CB4-DE1F564DD4BF}"/>
                </a:ext>
              </a:extLst>
            </p:cNvPr>
            <p:cNvSpPr/>
            <p:nvPr/>
          </p:nvSpPr>
          <p:spPr>
            <a:xfrm>
              <a:off x="20220033" y="12255739"/>
              <a:ext cx="2585176" cy="429039"/>
            </a:xfrm>
            <a:custGeom>
              <a:avLst/>
              <a:gdLst>
                <a:gd name="connsiteX0" fmla="*/ 104312 w 2585176"/>
                <a:gd name="connsiteY0" fmla="*/ 337338 h 429039"/>
                <a:gd name="connsiteX1" fmla="*/ 168140 w 2585176"/>
                <a:gd name="connsiteY1" fmla="*/ 349693 h 429039"/>
                <a:gd name="connsiteX2" fmla="*/ 232442 w 2585176"/>
                <a:gd name="connsiteY2" fmla="*/ 337338 h 429039"/>
                <a:gd name="connsiteX3" fmla="*/ 285791 w 2585176"/>
                <a:gd name="connsiteY3" fmla="*/ 302179 h 429039"/>
                <a:gd name="connsiteX4" fmla="*/ 322469 w 2585176"/>
                <a:gd name="connsiteY4" fmla="*/ 246590 h 429039"/>
                <a:gd name="connsiteX5" fmla="*/ 336279 w 2585176"/>
                <a:gd name="connsiteY5" fmla="*/ 173896 h 429039"/>
                <a:gd name="connsiteX6" fmla="*/ 322469 w 2585176"/>
                <a:gd name="connsiteY6" fmla="*/ 101201 h 429039"/>
                <a:gd name="connsiteX7" fmla="*/ 285791 w 2585176"/>
                <a:gd name="connsiteY7" fmla="*/ 46562 h 429039"/>
                <a:gd name="connsiteX8" fmla="*/ 232442 w 2585176"/>
                <a:gd name="connsiteY8" fmla="*/ 11878 h 429039"/>
                <a:gd name="connsiteX9" fmla="*/ 168140 w 2585176"/>
                <a:gd name="connsiteY9" fmla="*/ 0 h 429039"/>
                <a:gd name="connsiteX10" fmla="*/ 104312 w 2585176"/>
                <a:gd name="connsiteY10" fmla="*/ 11878 h 429039"/>
                <a:gd name="connsiteX11" fmla="*/ 50488 w 2585176"/>
                <a:gd name="connsiteY11" fmla="*/ 46562 h 429039"/>
                <a:gd name="connsiteX12" fmla="*/ 13814 w 2585176"/>
                <a:gd name="connsiteY12" fmla="*/ 101201 h 429039"/>
                <a:gd name="connsiteX13" fmla="*/ 0 w 2585176"/>
                <a:gd name="connsiteY13" fmla="*/ 173420 h 429039"/>
                <a:gd name="connsiteX14" fmla="*/ 13814 w 2585176"/>
                <a:gd name="connsiteY14" fmla="*/ 246590 h 429039"/>
                <a:gd name="connsiteX15" fmla="*/ 50488 w 2585176"/>
                <a:gd name="connsiteY15" fmla="*/ 302179 h 429039"/>
                <a:gd name="connsiteX16" fmla="*/ 104312 w 2585176"/>
                <a:gd name="connsiteY16" fmla="*/ 337338 h 429039"/>
                <a:gd name="connsiteX17" fmla="*/ 211962 w 2585176"/>
                <a:gd name="connsiteY17" fmla="*/ 300754 h 429039"/>
                <a:gd name="connsiteX18" fmla="*/ 168140 w 2585176"/>
                <a:gd name="connsiteY18" fmla="*/ 309305 h 429039"/>
                <a:gd name="connsiteX19" fmla="*/ 123843 w 2585176"/>
                <a:gd name="connsiteY19" fmla="*/ 300754 h 429039"/>
                <a:gd name="connsiteX20" fmla="*/ 85261 w 2585176"/>
                <a:gd name="connsiteY20" fmla="*/ 274621 h 429039"/>
                <a:gd name="connsiteX21" fmla="*/ 58111 w 2585176"/>
                <a:gd name="connsiteY21" fmla="*/ 232811 h 429039"/>
                <a:gd name="connsiteX22" fmla="*/ 48109 w 2585176"/>
                <a:gd name="connsiteY22" fmla="*/ 174845 h 429039"/>
                <a:gd name="connsiteX23" fmla="*/ 58111 w 2585176"/>
                <a:gd name="connsiteY23" fmla="*/ 117355 h 429039"/>
                <a:gd name="connsiteX24" fmla="*/ 85261 w 2585176"/>
                <a:gd name="connsiteY24" fmla="*/ 75070 h 429039"/>
                <a:gd name="connsiteX25" fmla="*/ 123843 w 2585176"/>
                <a:gd name="connsiteY25" fmla="*/ 49413 h 429039"/>
                <a:gd name="connsiteX26" fmla="*/ 168140 w 2585176"/>
                <a:gd name="connsiteY26" fmla="*/ 40385 h 429039"/>
                <a:gd name="connsiteX27" fmla="*/ 211962 w 2585176"/>
                <a:gd name="connsiteY27" fmla="*/ 49413 h 429039"/>
                <a:gd name="connsiteX28" fmla="*/ 250543 w 2585176"/>
                <a:gd name="connsiteY28" fmla="*/ 75070 h 429039"/>
                <a:gd name="connsiteX29" fmla="*/ 277693 w 2585176"/>
                <a:gd name="connsiteY29" fmla="*/ 117355 h 429039"/>
                <a:gd name="connsiteX30" fmla="*/ 288174 w 2585176"/>
                <a:gd name="connsiteY30" fmla="*/ 174845 h 429039"/>
                <a:gd name="connsiteX31" fmla="*/ 277693 w 2585176"/>
                <a:gd name="connsiteY31" fmla="*/ 232811 h 429039"/>
                <a:gd name="connsiteX32" fmla="*/ 250543 w 2585176"/>
                <a:gd name="connsiteY32" fmla="*/ 274621 h 429039"/>
                <a:gd name="connsiteX33" fmla="*/ 211962 w 2585176"/>
                <a:gd name="connsiteY33" fmla="*/ 300754 h 429039"/>
                <a:gd name="connsiteX34" fmla="*/ 1296257 w 2585176"/>
                <a:gd name="connsiteY34" fmla="*/ 347792 h 429039"/>
                <a:gd name="connsiteX35" fmla="*/ 1333410 w 2585176"/>
                <a:gd name="connsiteY35" fmla="*/ 349693 h 429039"/>
                <a:gd name="connsiteX36" fmla="*/ 1385330 w 2585176"/>
                <a:gd name="connsiteY36" fmla="*/ 343514 h 429039"/>
                <a:gd name="connsiteX37" fmla="*/ 1426295 w 2585176"/>
                <a:gd name="connsiteY37" fmla="*/ 324510 h 429039"/>
                <a:gd name="connsiteX38" fmla="*/ 1452965 w 2585176"/>
                <a:gd name="connsiteY38" fmla="*/ 293627 h 429039"/>
                <a:gd name="connsiteX39" fmla="*/ 1462493 w 2585176"/>
                <a:gd name="connsiteY39" fmla="*/ 250865 h 429039"/>
                <a:gd name="connsiteX40" fmla="*/ 1455823 w 2585176"/>
                <a:gd name="connsiteY40" fmla="*/ 213806 h 429039"/>
                <a:gd name="connsiteX41" fmla="*/ 1435818 w 2585176"/>
                <a:gd name="connsiteY41" fmla="*/ 185298 h 429039"/>
                <a:gd name="connsiteX42" fmla="*/ 1400095 w 2585176"/>
                <a:gd name="connsiteY42" fmla="*/ 163917 h 429039"/>
                <a:gd name="connsiteX43" fmla="*/ 1347699 w 2585176"/>
                <a:gd name="connsiteY43" fmla="*/ 147288 h 429039"/>
                <a:gd name="connsiteX44" fmla="*/ 1313405 w 2585176"/>
                <a:gd name="connsiteY44" fmla="*/ 138261 h 429039"/>
                <a:gd name="connsiteX45" fmla="*/ 1289113 w 2585176"/>
                <a:gd name="connsiteY45" fmla="*/ 126858 h 429039"/>
                <a:gd name="connsiteX46" fmla="*/ 1274823 w 2585176"/>
                <a:gd name="connsiteY46" fmla="*/ 112129 h 429039"/>
                <a:gd name="connsiteX47" fmla="*/ 1270062 w 2585176"/>
                <a:gd name="connsiteY47" fmla="*/ 91699 h 429039"/>
                <a:gd name="connsiteX48" fmla="*/ 1291496 w 2585176"/>
                <a:gd name="connsiteY48" fmla="*/ 53689 h 429039"/>
                <a:gd name="connsiteX49" fmla="*/ 1352465 w 2585176"/>
                <a:gd name="connsiteY49" fmla="*/ 40385 h 429039"/>
                <a:gd name="connsiteX50" fmla="*/ 1404857 w 2585176"/>
                <a:gd name="connsiteY50" fmla="*/ 47513 h 429039"/>
                <a:gd name="connsiteX51" fmla="*/ 1444392 w 2585176"/>
                <a:gd name="connsiteY51" fmla="*/ 65092 h 429039"/>
                <a:gd name="connsiteX52" fmla="*/ 1444392 w 2585176"/>
                <a:gd name="connsiteY52" fmla="*/ 19480 h 429039"/>
                <a:gd name="connsiteX53" fmla="*/ 1403428 w 2585176"/>
                <a:gd name="connsiteY53" fmla="*/ 5226 h 429039"/>
                <a:gd name="connsiteX54" fmla="*/ 1352940 w 2585176"/>
                <a:gd name="connsiteY54" fmla="*/ 0 h 429039"/>
                <a:gd name="connsiteX55" fmla="*/ 1299115 w 2585176"/>
                <a:gd name="connsiteY55" fmla="*/ 7127 h 429039"/>
                <a:gd name="connsiteX56" fmla="*/ 1258630 w 2585176"/>
                <a:gd name="connsiteY56" fmla="*/ 26607 h 429039"/>
                <a:gd name="connsiteX57" fmla="*/ 1233859 w 2585176"/>
                <a:gd name="connsiteY57" fmla="*/ 56540 h 429039"/>
                <a:gd name="connsiteX58" fmla="*/ 1225286 w 2585176"/>
                <a:gd name="connsiteY58" fmla="*/ 95500 h 429039"/>
                <a:gd name="connsiteX59" fmla="*/ 1231480 w 2585176"/>
                <a:gd name="connsiteY59" fmla="*/ 131609 h 429039"/>
                <a:gd name="connsiteX60" fmla="*/ 1251006 w 2585176"/>
                <a:gd name="connsiteY60" fmla="*/ 158692 h 429039"/>
                <a:gd name="connsiteX61" fmla="*/ 1284826 w 2585176"/>
                <a:gd name="connsiteY61" fmla="*/ 178647 h 429039"/>
                <a:gd name="connsiteX62" fmla="*/ 1334839 w 2585176"/>
                <a:gd name="connsiteY62" fmla="*/ 192901 h 429039"/>
                <a:gd name="connsiteX63" fmla="*/ 1371516 w 2585176"/>
                <a:gd name="connsiteY63" fmla="*/ 203352 h 429039"/>
                <a:gd name="connsiteX64" fmla="*/ 1396762 w 2585176"/>
                <a:gd name="connsiteY64" fmla="*/ 216181 h 429039"/>
                <a:gd name="connsiteX65" fmla="*/ 1411526 w 2585176"/>
                <a:gd name="connsiteY65" fmla="*/ 233285 h 429039"/>
                <a:gd name="connsiteX66" fmla="*/ 1416288 w 2585176"/>
                <a:gd name="connsiteY66" fmla="*/ 255142 h 429039"/>
                <a:gd name="connsiteX67" fmla="*/ 1410097 w 2585176"/>
                <a:gd name="connsiteY67" fmla="*/ 279373 h 429039"/>
                <a:gd name="connsiteX68" fmla="*/ 1392475 w 2585176"/>
                <a:gd name="connsiteY68" fmla="*/ 296002 h 429039"/>
                <a:gd name="connsiteX69" fmla="*/ 1366275 w 2585176"/>
                <a:gd name="connsiteY69" fmla="*/ 305979 h 429039"/>
                <a:gd name="connsiteX70" fmla="*/ 1334364 w 2585176"/>
                <a:gd name="connsiteY70" fmla="*/ 309305 h 429039"/>
                <a:gd name="connsiteX71" fmla="*/ 1298161 w 2585176"/>
                <a:gd name="connsiteY71" fmla="*/ 306456 h 429039"/>
                <a:gd name="connsiteX72" fmla="*/ 1267204 w 2585176"/>
                <a:gd name="connsiteY72" fmla="*/ 298378 h 429039"/>
                <a:gd name="connsiteX73" fmla="*/ 1241483 w 2585176"/>
                <a:gd name="connsiteY73" fmla="*/ 286974 h 429039"/>
                <a:gd name="connsiteX74" fmla="*/ 1221474 w 2585176"/>
                <a:gd name="connsiteY74" fmla="*/ 274621 h 429039"/>
                <a:gd name="connsiteX75" fmla="*/ 1221474 w 2585176"/>
                <a:gd name="connsiteY75" fmla="*/ 324984 h 429039"/>
                <a:gd name="connsiteX76" fmla="*/ 1241958 w 2585176"/>
                <a:gd name="connsiteY76" fmla="*/ 334965 h 429039"/>
                <a:gd name="connsiteX77" fmla="*/ 1266725 w 2585176"/>
                <a:gd name="connsiteY77" fmla="*/ 342563 h 429039"/>
                <a:gd name="connsiteX78" fmla="*/ 1296257 w 2585176"/>
                <a:gd name="connsiteY78" fmla="*/ 347792 h 429039"/>
                <a:gd name="connsiteX79" fmla="*/ 2143100 w 2585176"/>
                <a:gd name="connsiteY79" fmla="*/ 138736 h 429039"/>
                <a:gd name="connsiteX80" fmla="*/ 2082606 w 2585176"/>
                <a:gd name="connsiteY80" fmla="*/ 152039 h 429039"/>
                <a:gd name="connsiteX81" fmla="*/ 2062597 w 2585176"/>
                <a:gd name="connsiteY81" fmla="*/ 218555 h 429039"/>
                <a:gd name="connsiteX82" fmla="*/ 2062597 w 2585176"/>
                <a:gd name="connsiteY82" fmla="*/ 344937 h 429039"/>
                <a:gd name="connsiteX83" fmla="*/ 2020691 w 2585176"/>
                <a:gd name="connsiteY83" fmla="*/ 344937 h 429039"/>
                <a:gd name="connsiteX84" fmla="*/ 2020691 w 2585176"/>
                <a:gd name="connsiteY84" fmla="*/ 98825 h 429039"/>
                <a:gd name="connsiteX85" fmla="*/ 2060226 w 2585176"/>
                <a:gd name="connsiteY85" fmla="*/ 98825 h 429039"/>
                <a:gd name="connsiteX86" fmla="*/ 2060705 w 2585176"/>
                <a:gd name="connsiteY86" fmla="*/ 133034 h 429039"/>
                <a:gd name="connsiteX87" fmla="*/ 2061643 w 2585176"/>
                <a:gd name="connsiteY87" fmla="*/ 133034 h 429039"/>
                <a:gd name="connsiteX88" fmla="*/ 2093084 w 2585176"/>
                <a:gd name="connsiteY88" fmla="*/ 102626 h 429039"/>
                <a:gd name="connsiteX89" fmla="*/ 2143100 w 2585176"/>
                <a:gd name="connsiteY89" fmla="*/ 93598 h 429039"/>
                <a:gd name="connsiteX90" fmla="*/ 2143100 w 2585176"/>
                <a:gd name="connsiteY90" fmla="*/ 138736 h 429039"/>
                <a:gd name="connsiteX91" fmla="*/ 2228400 w 2585176"/>
                <a:gd name="connsiteY91" fmla="*/ 341140 h 429039"/>
                <a:gd name="connsiteX92" fmla="*/ 2279371 w 2585176"/>
                <a:gd name="connsiteY92" fmla="*/ 349693 h 429039"/>
                <a:gd name="connsiteX93" fmla="*/ 2319366 w 2585176"/>
                <a:gd name="connsiteY93" fmla="*/ 344941 h 429039"/>
                <a:gd name="connsiteX94" fmla="*/ 2348913 w 2585176"/>
                <a:gd name="connsiteY94" fmla="*/ 331637 h 429039"/>
                <a:gd name="connsiteX95" fmla="*/ 2348913 w 2585176"/>
                <a:gd name="connsiteY95" fmla="*/ 292202 h 429039"/>
                <a:gd name="connsiteX96" fmla="*/ 2317948 w 2585176"/>
                <a:gd name="connsiteY96" fmla="*/ 307406 h 429039"/>
                <a:gd name="connsiteX97" fmla="*/ 2283654 w 2585176"/>
                <a:gd name="connsiteY97" fmla="*/ 312157 h 429039"/>
                <a:gd name="connsiteX98" fmla="*/ 2249359 w 2585176"/>
                <a:gd name="connsiteY98" fmla="*/ 305981 h 429039"/>
                <a:gd name="connsiteX99" fmla="*/ 2221723 w 2585176"/>
                <a:gd name="connsiteY99" fmla="*/ 287451 h 429039"/>
                <a:gd name="connsiteX100" fmla="*/ 2203629 w 2585176"/>
                <a:gd name="connsiteY100" fmla="*/ 257992 h 429039"/>
                <a:gd name="connsiteX101" fmla="*/ 2196956 w 2585176"/>
                <a:gd name="connsiteY101" fmla="*/ 219508 h 429039"/>
                <a:gd name="connsiteX102" fmla="*/ 2203629 w 2585176"/>
                <a:gd name="connsiteY102" fmla="*/ 182448 h 429039"/>
                <a:gd name="connsiteX103" fmla="*/ 2221723 w 2585176"/>
                <a:gd name="connsiteY103" fmla="*/ 154416 h 429039"/>
                <a:gd name="connsiteX104" fmla="*/ 2248884 w 2585176"/>
                <a:gd name="connsiteY104" fmla="*/ 136836 h 429039"/>
                <a:gd name="connsiteX105" fmla="*/ 2283654 w 2585176"/>
                <a:gd name="connsiteY105" fmla="*/ 130660 h 429039"/>
                <a:gd name="connsiteX106" fmla="*/ 2318902 w 2585176"/>
                <a:gd name="connsiteY106" fmla="*/ 136836 h 429039"/>
                <a:gd name="connsiteX107" fmla="*/ 2348435 w 2585176"/>
                <a:gd name="connsiteY107" fmla="*/ 152041 h 429039"/>
                <a:gd name="connsiteX108" fmla="*/ 2348435 w 2585176"/>
                <a:gd name="connsiteY108" fmla="*/ 108329 h 429039"/>
                <a:gd name="connsiteX109" fmla="*/ 2319845 w 2585176"/>
                <a:gd name="connsiteY109" fmla="*/ 97876 h 429039"/>
                <a:gd name="connsiteX110" fmla="*/ 2282700 w 2585176"/>
                <a:gd name="connsiteY110" fmla="*/ 93600 h 429039"/>
                <a:gd name="connsiteX111" fmla="*/ 2230292 w 2585176"/>
                <a:gd name="connsiteY111" fmla="*/ 102627 h 429039"/>
                <a:gd name="connsiteX112" fmla="*/ 2189344 w 2585176"/>
                <a:gd name="connsiteY112" fmla="*/ 128759 h 429039"/>
                <a:gd name="connsiteX113" fmla="*/ 2163140 w 2585176"/>
                <a:gd name="connsiteY113" fmla="*/ 169145 h 429039"/>
                <a:gd name="connsiteX114" fmla="*/ 2154091 w 2585176"/>
                <a:gd name="connsiteY114" fmla="*/ 222359 h 429039"/>
                <a:gd name="connsiteX115" fmla="*/ 2163140 w 2585176"/>
                <a:gd name="connsiteY115" fmla="*/ 275572 h 429039"/>
                <a:gd name="connsiteX116" fmla="*/ 2188865 w 2585176"/>
                <a:gd name="connsiteY116" fmla="*/ 315484 h 429039"/>
                <a:gd name="connsiteX117" fmla="*/ 2228400 w 2585176"/>
                <a:gd name="connsiteY117" fmla="*/ 341140 h 429039"/>
                <a:gd name="connsiteX118" fmla="*/ 2439814 w 2585176"/>
                <a:gd name="connsiteY118" fmla="*/ 340667 h 429039"/>
                <a:gd name="connsiteX119" fmla="*/ 2490784 w 2585176"/>
                <a:gd name="connsiteY119" fmla="*/ 349693 h 429039"/>
                <a:gd name="connsiteX120" fmla="*/ 2539364 w 2585176"/>
                <a:gd name="connsiteY120" fmla="*/ 343040 h 429039"/>
                <a:gd name="connsiteX121" fmla="*/ 2577961 w 2585176"/>
                <a:gd name="connsiteY121" fmla="*/ 323559 h 429039"/>
                <a:gd name="connsiteX122" fmla="*/ 2577961 w 2585176"/>
                <a:gd name="connsiteY122" fmla="*/ 284124 h 429039"/>
                <a:gd name="connsiteX123" fmla="*/ 2559849 w 2585176"/>
                <a:gd name="connsiteY123" fmla="*/ 296953 h 429039"/>
                <a:gd name="connsiteX124" fmla="*/ 2539843 w 2585176"/>
                <a:gd name="connsiteY124" fmla="*/ 305505 h 429039"/>
                <a:gd name="connsiteX125" fmla="*/ 2518421 w 2585176"/>
                <a:gd name="connsiteY125" fmla="*/ 310732 h 429039"/>
                <a:gd name="connsiteX126" fmla="*/ 2498891 w 2585176"/>
                <a:gd name="connsiteY126" fmla="*/ 312157 h 429039"/>
                <a:gd name="connsiteX127" fmla="*/ 2464121 w 2585176"/>
                <a:gd name="connsiteY127" fmla="*/ 306456 h 429039"/>
                <a:gd name="connsiteX128" fmla="*/ 2436964 w 2585176"/>
                <a:gd name="connsiteY128" fmla="*/ 289826 h 429039"/>
                <a:gd name="connsiteX129" fmla="*/ 2417913 w 2585176"/>
                <a:gd name="connsiteY129" fmla="*/ 264645 h 429039"/>
                <a:gd name="connsiteX130" fmla="*/ 2408864 w 2585176"/>
                <a:gd name="connsiteY130" fmla="*/ 232811 h 429039"/>
                <a:gd name="connsiteX131" fmla="*/ 2583183 w 2585176"/>
                <a:gd name="connsiteY131" fmla="*/ 232811 h 429039"/>
                <a:gd name="connsiteX132" fmla="*/ 2581290 w 2585176"/>
                <a:gd name="connsiteY132" fmla="*/ 173422 h 429039"/>
                <a:gd name="connsiteX133" fmla="*/ 2560806 w 2585176"/>
                <a:gd name="connsiteY133" fmla="*/ 129710 h 429039"/>
                <a:gd name="connsiteX134" fmla="*/ 2526033 w 2585176"/>
                <a:gd name="connsiteY134" fmla="*/ 103102 h 429039"/>
                <a:gd name="connsiteX135" fmla="*/ 2482694 w 2585176"/>
                <a:gd name="connsiteY135" fmla="*/ 93600 h 429039"/>
                <a:gd name="connsiteX136" fmla="*/ 2439350 w 2585176"/>
                <a:gd name="connsiteY136" fmla="*/ 102152 h 429039"/>
                <a:gd name="connsiteX137" fmla="*/ 2401712 w 2585176"/>
                <a:gd name="connsiteY137" fmla="*/ 126859 h 429039"/>
                <a:gd name="connsiteX138" fmla="*/ 2375512 w 2585176"/>
                <a:gd name="connsiteY138" fmla="*/ 166769 h 429039"/>
                <a:gd name="connsiteX139" fmla="*/ 2365505 w 2585176"/>
                <a:gd name="connsiteY139" fmla="*/ 221409 h 429039"/>
                <a:gd name="connsiteX140" fmla="*/ 2374569 w 2585176"/>
                <a:gd name="connsiteY140" fmla="*/ 274621 h 429039"/>
                <a:gd name="connsiteX141" fmla="*/ 2400279 w 2585176"/>
                <a:gd name="connsiteY141" fmla="*/ 315007 h 429039"/>
                <a:gd name="connsiteX142" fmla="*/ 2439814 w 2585176"/>
                <a:gd name="connsiteY142" fmla="*/ 340667 h 429039"/>
                <a:gd name="connsiteX143" fmla="*/ 2436006 w 2585176"/>
                <a:gd name="connsiteY143" fmla="*/ 149189 h 429039"/>
                <a:gd name="connsiteX144" fmla="*/ 2482215 w 2585176"/>
                <a:gd name="connsiteY144" fmla="*/ 130660 h 429039"/>
                <a:gd name="connsiteX145" fmla="*/ 2506507 w 2585176"/>
                <a:gd name="connsiteY145" fmla="*/ 135886 h 429039"/>
                <a:gd name="connsiteX146" fmla="*/ 2526033 w 2585176"/>
                <a:gd name="connsiteY146" fmla="*/ 149665 h 429039"/>
                <a:gd name="connsiteX147" fmla="*/ 2538886 w 2585176"/>
                <a:gd name="connsiteY147" fmla="*/ 171046 h 429039"/>
                <a:gd name="connsiteX148" fmla="*/ 2543188 w 2585176"/>
                <a:gd name="connsiteY148" fmla="*/ 197652 h 429039"/>
                <a:gd name="connsiteX149" fmla="*/ 2410281 w 2585176"/>
                <a:gd name="connsiteY149" fmla="*/ 197652 h 429039"/>
                <a:gd name="connsiteX150" fmla="*/ 2436006 w 2585176"/>
                <a:gd name="connsiteY150" fmla="*/ 149189 h 429039"/>
                <a:gd name="connsiteX151" fmla="*/ 1901116 w 2585176"/>
                <a:gd name="connsiteY151" fmla="*/ 341140 h 429039"/>
                <a:gd name="connsiteX152" fmla="*/ 1931602 w 2585176"/>
                <a:gd name="connsiteY152" fmla="*/ 316434 h 429039"/>
                <a:gd name="connsiteX153" fmla="*/ 1932560 w 2585176"/>
                <a:gd name="connsiteY153" fmla="*/ 316434 h 429039"/>
                <a:gd name="connsiteX154" fmla="*/ 1933039 w 2585176"/>
                <a:gd name="connsiteY154" fmla="*/ 344941 h 429039"/>
                <a:gd name="connsiteX155" fmla="*/ 1973049 w 2585176"/>
                <a:gd name="connsiteY155" fmla="*/ 344941 h 429039"/>
                <a:gd name="connsiteX156" fmla="*/ 1973049 w 2585176"/>
                <a:gd name="connsiteY156" fmla="*/ 98827 h 429039"/>
                <a:gd name="connsiteX157" fmla="*/ 1931127 w 2585176"/>
                <a:gd name="connsiteY157" fmla="*/ 98827 h 429039"/>
                <a:gd name="connsiteX158" fmla="*/ 1931127 w 2585176"/>
                <a:gd name="connsiteY158" fmla="*/ 240888 h 429039"/>
                <a:gd name="connsiteX159" fmla="*/ 1913509 w 2585176"/>
                <a:gd name="connsiteY159" fmla="*/ 295053 h 429039"/>
                <a:gd name="connsiteX160" fmla="*/ 1869691 w 2585176"/>
                <a:gd name="connsiteY160" fmla="*/ 312632 h 429039"/>
                <a:gd name="connsiteX161" fmla="*/ 1846816 w 2585176"/>
                <a:gd name="connsiteY161" fmla="*/ 308831 h 429039"/>
                <a:gd name="connsiteX162" fmla="*/ 1828244 w 2585176"/>
                <a:gd name="connsiteY162" fmla="*/ 295528 h 429039"/>
                <a:gd name="connsiteX163" fmla="*/ 1816330 w 2585176"/>
                <a:gd name="connsiteY163" fmla="*/ 271772 h 429039"/>
                <a:gd name="connsiteX164" fmla="*/ 1812047 w 2585176"/>
                <a:gd name="connsiteY164" fmla="*/ 236137 h 429039"/>
                <a:gd name="connsiteX165" fmla="*/ 1812047 w 2585176"/>
                <a:gd name="connsiteY165" fmla="*/ 98827 h 429039"/>
                <a:gd name="connsiteX166" fmla="*/ 1769661 w 2585176"/>
                <a:gd name="connsiteY166" fmla="*/ 98827 h 429039"/>
                <a:gd name="connsiteX167" fmla="*/ 1769661 w 2585176"/>
                <a:gd name="connsiteY167" fmla="*/ 242313 h 429039"/>
                <a:gd name="connsiteX168" fmla="*/ 1793474 w 2585176"/>
                <a:gd name="connsiteY168" fmla="*/ 322610 h 429039"/>
                <a:gd name="connsiteX169" fmla="*/ 1859209 w 2585176"/>
                <a:gd name="connsiteY169" fmla="*/ 349693 h 429039"/>
                <a:gd name="connsiteX170" fmla="*/ 1901116 w 2585176"/>
                <a:gd name="connsiteY170" fmla="*/ 341140 h 429039"/>
                <a:gd name="connsiteX171" fmla="*/ 1613455 w 2585176"/>
                <a:gd name="connsiteY171" fmla="*/ 310732 h 429039"/>
                <a:gd name="connsiteX172" fmla="*/ 1643941 w 2585176"/>
                <a:gd name="connsiteY172" fmla="*/ 304554 h 429039"/>
                <a:gd name="connsiteX173" fmla="*/ 1670620 w 2585176"/>
                <a:gd name="connsiteY173" fmla="*/ 286976 h 429039"/>
                <a:gd name="connsiteX174" fmla="*/ 1689192 w 2585176"/>
                <a:gd name="connsiteY174" fmla="*/ 258943 h 429039"/>
                <a:gd name="connsiteX175" fmla="*/ 1696345 w 2585176"/>
                <a:gd name="connsiteY175" fmla="*/ 221409 h 429039"/>
                <a:gd name="connsiteX176" fmla="*/ 1689192 w 2585176"/>
                <a:gd name="connsiteY176" fmla="*/ 183873 h 429039"/>
                <a:gd name="connsiteX177" fmla="*/ 1670620 w 2585176"/>
                <a:gd name="connsiteY177" fmla="*/ 155841 h 429039"/>
                <a:gd name="connsiteX178" fmla="*/ 1643941 w 2585176"/>
                <a:gd name="connsiteY178" fmla="*/ 138261 h 429039"/>
                <a:gd name="connsiteX179" fmla="*/ 1613455 w 2585176"/>
                <a:gd name="connsiteY179" fmla="*/ 132085 h 429039"/>
                <a:gd name="connsiteX180" fmla="*/ 1582972 w 2585176"/>
                <a:gd name="connsiteY180" fmla="*/ 138261 h 429039"/>
                <a:gd name="connsiteX181" fmla="*/ 1556772 w 2585176"/>
                <a:gd name="connsiteY181" fmla="*/ 155841 h 429039"/>
                <a:gd name="connsiteX182" fmla="*/ 1538200 w 2585176"/>
                <a:gd name="connsiteY182" fmla="*/ 183873 h 429039"/>
                <a:gd name="connsiteX183" fmla="*/ 1531530 w 2585176"/>
                <a:gd name="connsiteY183" fmla="*/ 221409 h 429039"/>
                <a:gd name="connsiteX184" fmla="*/ 1538200 w 2585176"/>
                <a:gd name="connsiteY184" fmla="*/ 258943 h 429039"/>
                <a:gd name="connsiteX185" fmla="*/ 1556772 w 2585176"/>
                <a:gd name="connsiteY185" fmla="*/ 286976 h 429039"/>
                <a:gd name="connsiteX186" fmla="*/ 1582972 w 2585176"/>
                <a:gd name="connsiteY186" fmla="*/ 304554 h 429039"/>
                <a:gd name="connsiteX187" fmla="*/ 1613455 w 2585176"/>
                <a:gd name="connsiteY187" fmla="*/ 310732 h 429039"/>
                <a:gd name="connsiteX188" fmla="*/ 1613455 w 2585176"/>
                <a:gd name="connsiteY188" fmla="*/ 349693 h 429039"/>
                <a:gd name="connsiteX189" fmla="*/ 1564396 w 2585176"/>
                <a:gd name="connsiteY189" fmla="*/ 340667 h 429039"/>
                <a:gd name="connsiteX190" fmla="*/ 1524861 w 2585176"/>
                <a:gd name="connsiteY190" fmla="*/ 314533 h 429039"/>
                <a:gd name="connsiteX191" fmla="*/ 1498186 w 2585176"/>
                <a:gd name="connsiteY191" fmla="*/ 273673 h 429039"/>
                <a:gd name="connsiteX192" fmla="*/ 1488662 w 2585176"/>
                <a:gd name="connsiteY192" fmla="*/ 221409 h 429039"/>
                <a:gd name="connsiteX193" fmla="*/ 1498186 w 2585176"/>
                <a:gd name="connsiteY193" fmla="*/ 169145 h 429039"/>
                <a:gd name="connsiteX194" fmla="*/ 1524861 w 2585176"/>
                <a:gd name="connsiteY194" fmla="*/ 128759 h 429039"/>
                <a:gd name="connsiteX195" fmla="*/ 1564396 w 2585176"/>
                <a:gd name="connsiteY195" fmla="*/ 103102 h 429039"/>
                <a:gd name="connsiteX196" fmla="*/ 1613455 w 2585176"/>
                <a:gd name="connsiteY196" fmla="*/ 93600 h 429039"/>
                <a:gd name="connsiteX197" fmla="*/ 1662510 w 2585176"/>
                <a:gd name="connsiteY197" fmla="*/ 103102 h 429039"/>
                <a:gd name="connsiteX198" fmla="*/ 1702524 w 2585176"/>
                <a:gd name="connsiteY198" fmla="*/ 128759 h 429039"/>
                <a:gd name="connsiteX199" fmla="*/ 1729203 w 2585176"/>
                <a:gd name="connsiteY199" fmla="*/ 169145 h 429039"/>
                <a:gd name="connsiteX200" fmla="*/ 1739205 w 2585176"/>
                <a:gd name="connsiteY200" fmla="*/ 221409 h 429039"/>
                <a:gd name="connsiteX201" fmla="*/ 1729203 w 2585176"/>
                <a:gd name="connsiteY201" fmla="*/ 273673 h 429039"/>
                <a:gd name="connsiteX202" fmla="*/ 1702524 w 2585176"/>
                <a:gd name="connsiteY202" fmla="*/ 314533 h 429039"/>
                <a:gd name="connsiteX203" fmla="*/ 1662510 w 2585176"/>
                <a:gd name="connsiteY203" fmla="*/ 340667 h 429039"/>
                <a:gd name="connsiteX204" fmla="*/ 1613455 w 2585176"/>
                <a:gd name="connsiteY204" fmla="*/ 349693 h 429039"/>
                <a:gd name="connsiteX205" fmla="*/ 1003333 w 2585176"/>
                <a:gd name="connsiteY205" fmla="*/ 131134 h 429039"/>
                <a:gd name="connsiteX206" fmla="*/ 955703 w 2585176"/>
                <a:gd name="connsiteY206" fmla="*/ 151090 h 429039"/>
                <a:gd name="connsiteX207" fmla="*/ 936652 w 2585176"/>
                <a:gd name="connsiteY207" fmla="*/ 208105 h 429039"/>
                <a:gd name="connsiteX208" fmla="*/ 936652 w 2585176"/>
                <a:gd name="connsiteY208" fmla="*/ 344941 h 429039"/>
                <a:gd name="connsiteX209" fmla="*/ 894733 w 2585176"/>
                <a:gd name="connsiteY209" fmla="*/ 344941 h 429039"/>
                <a:gd name="connsiteX210" fmla="*/ 894733 w 2585176"/>
                <a:gd name="connsiteY210" fmla="*/ 98826 h 429039"/>
                <a:gd name="connsiteX211" fmla="*/ 934269 w 2585176"/>
                <a:gd name="connsiteY211" fmla="*/ 98826 h 429039"/>
                <a:gd name="connsiteX212" fmla="*/ 935698 w 2585176"/>
                <a:gd name="connsiteY212" fmla="*/ 129710 h 429039"/>
                <a:gd name="connsiteX213" fmla="*/ 936652 w 2585176"/>
                <a:gd name="connsiteY213" fmla="*/ 129710 h 429039"/>
                <a:gd name="connsiteX214" fmla="*/ 965226 w 2585176"/>
                <a:gd name="connsiteY214" fmla="*/ 104528 h 429039"/>
                <a:gd name="connsiteX215" fmla="*/ 1013814 w 2585176"/>
                <a:gd name="connsiteY215" fmla="*/ 93600 h 429039"/>
                <a:gd name="connsiteX216" fmla="*/ 1049538 w 2585176"/>
                <a:gd name="connsiteY216" fmla="*/ 99776 h 429039"/>
                <a:gd name="connsiteX217" fmla="*/ 1077638 w 2585176"/>
                <a:gd name="connsiteY217" fmla="*/ 117831 h 429039"/>
                <a:gd name="connsiteX218" fmla="*/ 1095739 w 2585176"/>
                <a:gd name="connsiteY218" fmla="*/ 148238 h 429039"/>
                <a:gd name="connsiteX219" fmla="*/ 1102408 w 2585176"/>
                <a:gd name="connsiteY219" fmla="*/ 191950 h 429039"/>
                <a:gd name="connsiteX220" fmla="*/ 1102408 w 2585176"/>
                <a:gd name="connsiteY220" fmla="*/ 344941 h 429039"/>
                <a:gd name="connsiteX221" fmla="*/ 1060494 w 2585176"/>
                <a:gd name="connsiteY221" fmla="*/ 344941 h 429039"/>
                <a:gd name="connsiteX222" fmla="*/ 1060494 w 2585176"/>
                <a:gd name="connsiteY222" fmla="*/ 202878 h 429039"/>
                <a:gd name="connsiteX223" fmla="*/ 1044297 w 2585176"/>
                <a:gd name="connsiteY223" fmla="*/ 148238 h 429039"/>
                <a:gd name="connsiteX224" fmla="*/ 1003333 w 2585176"/>
                <a:gd name="connsiteY224" fmla="*/ 131134 h 429039"/>
                <a:gd name="connsiteX225" fmla="*/ 714377 w 2585176"/>
                <a:gd name="connsiteY225" fmla="*/ 340667 h 429039"/>
                <a:gd name="connsiteX226" fmla="*/ 765344 w 2585176"/>
                <a:gd name="connsiteY226" fmla="*/ 349693 h 429039"/>
                <a:gd name="connsiteX227" fmla="*/ 813928 w 2585176"/>
                <a:gd name="connsiteY227" fmla="*/ 343040 h 429039"/>
                <a:gd name="connsiteX228" fmla="*/ 852509 w 2585176"/>
                <a:gd name="connsiteY228" fmla="*/ 323559 h 429039"/>
                <a:gd name="connsiteX229" fmla="*/ 852509 w 2585176"/>
                <a:gd name="connsiteY229" fmla="*/ 284124 h 429039"/>
                <a:gd name="connsiteX230" fmla="*/ 834408 w 2585176"/>
                <a:gd name="connsiteY230" fmla="*/ 296953 h 429039"/>
                <a:gd name="connsiteX231" fmla="*/ 814403 w 2585176"/>
                <a:gd name="connsiteY231" fmla="*/ 305505 h 429039"/>
                <a:gd name="connsiteX232" fmla="*/ 792969 w 2585176"/>
                <a:gd name="connsiteY232" fmla="*/ 310732 h 429039"/>
                <a:gd name="connsiteX233" fmla="*/ 773439 w 2585176"/>
                <a:gd name="connsiteY233" fmla="*/ 312157 h 429039"/>
                <a:gd name="connsiteX234" fmla="*/ 738669 w 2585176"/>
                <a:gd name="connsiteY234" fmla="*/ 306456 h 429039"/>
                <a:gd name="connsiteX235" fmla="*/ 711519 w 2585176"/>
                <a:gd name="connsiteY235" fmla="*/ 289826 h 429039"/>
                <a:gd name="connsiteX236" fmla="*/ 692464 w 2585176"/>
                <a:gd name="connsiteY236" fmla="*/ 264645 h 429039"/>
                <a:gd name="connsiteX237" fmla="*/ 683415 w 2585176"/>
                <a:gd name="connsiteY237" fmla="*/ 232811 h 429039"/>
                <a:gd name="connsiteX238" fmla="*/ 857746 w 2585176"/>
                <a:gd name="connsiteY238" fmla="*/ 232811 h 429039"/>
                <a:gd name="connsiteX239" fmla="*/ 855842 w 2585176"/>
                <a:gd name="connsiteY239" fmla="*/ 173422 h 429039"/>
                <a:gd name="connsiteX240" fmla="*/ 835362 w 2585176"/>
                <a:gd name="connsiteY240" fmla="*/ 129710 h 429039"/>
                <a:gd name="connsiteX241" fmla="*/ 800592 w 2585176"/>
                <a:gd name="connsiteY241" fmla="*/ 103102 h 429039"/>
                <a:gd name="connsiteX242" fmla="*/ 757245 w 2585176"/>
                <a:gd name="connsiteY242" fmla="*/ 93600 h 429039"/>
                <a:gd name="connsiteX243" fmla="*/ 713902 w 2585176"/>
                <a:gd name="connsiteY243" fmla="*/ 102152 h 429039"/>
                <a:gd name="connsiteX244" fmla="*/ 676271 w 2585176"/>
                <a:gd name="connsiteY244" fmla="*/ 126859 h 429039"/>
                <a:gd name="connsiteX245" fmla="*/ 650075 w 2585176"/>
                <a:gd name="connsiteY245" fmla="*/ 166769 h 429039"/>
                <a:gd name="connsiteX246" fmla="*/ 640072 w 2585176"/>
                <a:gd name="connsiteY246" fmla="*/ 221409 h 429039"/>
                <a:gd name="connsiteX247" fmla="*/ 649121 w 2585176"/>
                <a:gd name="connsiteY247" fmla="*/ 274621 h 429039"/>
                <a:gd name="connsiteX248" fmla="*/ 674842 w 2585176"/>
                <a:gd name="connsiteY248" fmla="*/ 315007 h 429039"/>
                <a:gd name="connsiteX249" fmla="*/ 714377 w 2585176"/>
                <a:gd name="connsiteY249" fmla="*/ 340667 h 429039"/>
                <a:gd name="connsiteX250" fmla="*/ 710565 w 2585176"/>
                <a:gd name="connsiteY250" fmla="*/ 149189 h 429039"/>
                <a:gd name="connsiteX251" fmla="*/ 756770 w 2585176"/>
                <a:gd name="connsiteY251" fmla="*/ 130660 h 429039"/>
                <a:gd name="connsiteX252" fmla="*/ 781062 w 2585176"/>
                <a:gd name="connsiteY252" fmla="*/ 135886 h 429039"/>
                <a:gd name="connsiteX253" fmla="*/ 800592 w 2585176"/>
                <a:gd name="connsiteY253" fmla="*/ 149665 h 429039"/>
                <a:gd name="connsiteX254" fmla="*/ 813453 w 2585176"/>
                <a:gd name="connsiteY254" fmla="*/ 171046 h 429039"/>
                <a:gd name="connsiteX255" fmla="*/ 817736 w 2585176"/>
                <a:gd name="connsiteY255" fmla="*/ 197652 h 429039"/>
                <a:gd name="connsiteX256" fmla="*/ 684844 w 2585176"/>
                <a:gd name="connsiteY256" fmla="*/ 197652 h 429039"/>
                <a:gd name="connsiteX257" fmla="*/ 710565 w 2585176"/>
                <a:gd name="connsiteY257" fmla="*/ 149189 h 429039"/>
                <a:gd name="connsiteX258" fmla="*/ 409331 w 2585176"/>
                <a:gd name="connsiteY258" fmla="*/ 98826 h 429039"/>
                <a:gd name="connsiteX259" fmla="*/ 410285 w 2585176"/>
                <a:gd name="connsiteY259" fmla="*/ 134935 h 429039"/>
                <a:gd name="connsiteX260" fmla="*/ 448392 w 2585176"/>
                <a:gd name="connsiteY260" fmla="*/ 104528 h 429039"/>
                <a:gd name="connsiteX261" fmla="*/ 498879 w 2585176"/>
                <a:gd name="connsiteY261" fmla="*/ 93600 h 429039"/>
                <a:gd name="connsiteX262" fmla="*/ 542223 w 2585176"/>
                <a:gd name="connsiteY262" fmla="*/ 101202 h 429039"/>
                <a:gd name="connsiteX263" fmla="*/ 579379 w 2585176"/>
                <a:gd name="connsiteY263" fmla="*/ 124484 h 429039"/>
                <a:gd name="connsiteX264" fmla="*/ 606050 w 2585176"/>
                <a:gd name="connsiteY264" fmla="*/ 163919 h 429039"/>
                <a:gd name="connsiteX265" fmla="*/ 616052 w 2585176"/>
                <a:gd name="connsiteY265" fmla="*/ 219508 h 429039"/>
                <a:gd name="connsiteX266" fmla="*/ 605100 w 2585176"/>
                <a:gd name="connsiteY266" fmla="*/ 276048 h 429039"/>
                <a:gd name="connsiteX267" fmla="*/ 577471 w 2585176"/>
                <a:gd name="connsiteY267" fmla="*/ 316908 h 429039"/>
                <a:gd name="connsiteX268" fmla="*/ 538890 w 2585176"/>
                <a:gd name="connsiteY268" fmla="*/ 341613 h 429039"/>
                <a:gd name="connsiteX269" fmla="*/ 496972 w 2585176"/>
                <a:gd name="connsiteY269" fmla="*/ 349693 h 429039"/>
                <a:gd name="connsiteX270" fmla="*/ 448392 w 2585176"/>
                <a:gd name="connsiteY270" fmla="*/ 341140 h 429039"/>
                <a:gd name="connsiteX271" fmla="*/ 411714 w 2585176"/>
                <a:gd name="connsiteY271" fmla="*/ 316432 h 429039"/>
                <a:gd name="connsiteX272" fmla="*/ 411714 w 2585176"/>
                <a:gd name="connsiteY272" fmla="*/ 429039 h 429039"/>
                <a:gd name="connsiteX273" fmla="*/ 369796 w 2585176"/>
                <a:gd name="connsiteY273" fmla="*/ 429039 h 429039"/>
                <a:gd name="connsiteX274" fmla="*/ 369796 w 2585176"/>
                <a:gd name="connsiteY274" fmla="*/ 98826 h 429039"/>
                <a:gd name="connsiteX275" fmla="*/ 409331 w 2585176"/>
                <a:gd name="connsiteY275" fmla="*/ 98826 h 429039"/>
                <a:gd name="connsiteX276" fmla="*/ 572709 w 2585176"/>
                <a:gd name="connsiteY276" fmla="*/ 221409 h 429039"/>
                <a:gd name="connsiteX277" fmla="*/ 566040 w 2585176"/>
                <a:gd name="connsiteY277" fmla="*/ 182924 h 429039"/>
                <a:gd name="connsiteX278" fmla="*/ 547942 w 2585176"/>
                <a:gd name="connsiteY278" fmla="*/ 154416 h 429039"/>
                <a:gd name="connsiteX279" fmla="*/ 522217 w 2585176"/>
                <a:gd name="connsiteY279" fmla="*/ 137311 h 429039"/>
                <a:gd name="connsiteX280" fmla="*/ 492210 w 2585176"/>
                <a:gd name="connsiteY280" fmla="*/ 131134 h 429039"/>
                <a:gd name="connsiteX281" fmla="*/ 462202 w 2585176"/>
                <a:gd name="connsiteY281" fmla="*/ 136836 h 429039"/>
                <a:gd name="connsiteX282" fmla="*/ 435531 w 2585176"/>
                <a:gd name="connsiteY282" fmla="*/ 153940 h 429039"/>
                <a:gd name="connsiteX283" fmla="*/ 416476 w 2585176"/>
                <a:gd name="connsiteY283" fmla="*/ 181973 h 429039"/>
                <a:gd name="connsiteX284" fmla="*/ 409331 w 2585176"/>
                <a:gd name="connsiteY284" fmla="*/ 221409 h 429039"/>
                <a:gd name="connsiteX285" fmla="*/ 416476 w 2585176"/>
                <a:gd name="connsiteY285" fmla="*/ 261318 h 429039"/>
                <a:gd name="connsiteX286" fmla="*/ 435052 w 2585176"/>
                <a:gd name="connsiteY286" fmla="*/ 289352 h 429039"/>
                <a:gd name="connsiteX287" fmla="*/ 461727 w 2585176"/>
                <a:gd name="connsiteY287" fmla="*/ 306456 h 429039"/>
                <a:gd name="connsiteX288" fmla="*/ 491735 w 2585176"/>
                <a:gd name="connsiteY288" fmla="*/ 312157 h 429039"/>
                <a:gd name="connsiteX289" fmla="*/ 521267 w 2585176"/>
                <a:gd name="connsiteY289" fmla="*/ 306456 h 429039"/>
                <a:gd name="connsiteX290" fmla="*/ 547463 w 2585176"/>
                <a:gd name="connsiteY290" fmla="*/ 288875 h 429039"/>
                <a:gd name="connsiteX291" fmla="*/ 565564 w 2585176"/>
                <a:gd name="connsiteY291" fmla="*/ 260844 h 429039"/>
                <a:gd name="connsiteX292" fmla="*/ 572709 w 2585176"/>
                <a:gd name="connsiteY292" fmla="*/ 221409 h 42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</a:cxnLst>
              <a:rect l="l" t="t" r="r" b="b"/>
              <a:pathLst>
                <a:path w="2585176" h="429039">
                  <a:moveTo>
                    <a:pt x="104312" y="337338"/>
                  </a:moveTo>
                  <a:cubicBezTo>
                    <a:pt x="124636" y="345575"/>
                    <a:pt x="145913" y="349693"/>
                    <a:pt x="168140" y="349693"/>
                  </a:cubicBezTo>
                  <a:cubicBezTo>
                    <a:pt x="190685" y="349693"/>
                    <a:pt x="212119" y="345575"/>
                    <a:pt x="232442" y="337338"/>
                  </a:cubicBezTo>
                  <a:cubicBezTo>
                    <a:pt x="252765" y="329102"/>
                    <a:pt x="270548" y="317383"/>
                    <a:pt x="285791" y="302179"/>
                  </a:cubicBezTo>
                  <a:cubicBezTo>
                    <a:pt x="301353" y="286657"/>
                    <a:pt x="313577" y="268128"/>
                    <a:pt x="322469" y="246590"/>
                  </a:cubicBezTo>
                  <a:cubicBezTo>
                    <a:pt x="331678" y="224733"/>
                    <a:pt x="336279" y="200503"/>
                    <a:pt x="336279" y="173896"/>
                  </a:cubicBezTo>
                  <a:cubicBezTo>
                    <a:pt x="336279" y="146971"/>
                    <a:pt x="331678" y="122740"/>
                    <a:pt x="322469" y="101201"/>
                  </a:cubicBezTo>
                  <a:cubicBezTo>
                    <a:pt x="313577" y="79663"/>
                    <a:pt x="301353" y="61449"/>
                    <a:pt x="285791" y="46562"/>
                  </a:cubicBezTo>
                  <a:cubicBezTo>
                    <a:pt x="270548" y="31358"/>
                    <a:pt x="252765" y="19797"/>
                    <a:pt x="232442" y="11878"/>
                  </a:cubicBezTo>
                  <a:cubicBezTo>
                    <a:pt x="212119" y="3959"/>
                    <a:pt x="190685" y="0"/>
                    <a:pt x="168140" y="0"/>
                  </a:cubicBezTo>
                  <a:cubicBezTo>
                    <a:pt x="145913" y="0"/>
                    <a:pt x="124636" y="3959"/>
                    <a:pt x="104312" y="11878"/>
                  </a:cubicBezTo>
                  <a:cubicBezTo>
                    <a:pt x="83989" y="19797"/>
                    <a:pt x="66049" y="31358"/>
                    <a:pt x="50488" y="46562"/>
                  </a:cubicBezTo>
                  <a:cubicBezTo>
                    <a:pt x="35248" y="61449"/>
                    <a:pt x="23024" y="79663"/>
                    <a:pt x="13814" y="101201"/>
                  </a:cubicBezTo>
                  <a:cubicBezTo>
                    <a:pt x="4605" y="122423"/>
                    <a:pt x="0" y="146496"/>
                    <a:pt x="0" y="173420"/>
                  </a:cubicBezTo>
                  <a:cubicBezTo>
                    <a:pt x="0" y="200343"/>
                    <a:pt x="4605" y="224733"/>
                    <a:pt x="13814" y="246590"/>
                  </a:cubicBezTo>
                  <a:cubicBezTo>
                    <a:pt x="23024" y="268128"/>
                    <a:pt x="35248" y="286657"/>
                    <a:pt x="50488" y="302179"/>
                  </a:cubicBezTo>
                  <a:cubicBezTo>
                    <a:pt x="66049" y="317383"/>
                    <a:pt x="83989" y="329102"/>
                    <a:pt x="104312" y="337338"/>
                  </a:cubicBezTo>
                  <a:close/>
                  <a:moveTo>
                    <a:pt x="211962" y="300754"/>
                  </a:moveTo>
                  <a:cubicBezTo>
                    <a:pt x="197672" y="306456"/>
                    <a:pt x="183065" y="309305"/>
                    <a:pt x="168140" y="309305"/>
                  </a:cubicBezTo>
                  <a:cubicBezTo>
                    <a:pt x="153214" y="309305"/>
                    <a:pt x="138450" y="306456"/>
                    <a:pt x="123843" y="300754"/>
                  </a:cubicBezTo>
                  <a:cubicBezTo>
                    <a:pt x="109553" y="294735"/>
                    <a:pt x="96693" y="286025"/>
                    <a:pt x="85261" y="274621"/>
                  </a:cubicBezTo>
                  <a:cubicBezTo>
                    <a:pt x="74148" y="263218"/>
                    <a:pt x="65095" y="249281"/>
                    <a:pt x="58111" y="232811"/>
                  </a:cubicBezTo>
                  <a:cubicBezTo>
                    <a:pt x="51442" y="216024"/>
                    <a:pt x="48109" y="196702"/>
                    <a:pt x="48109" y="174845"/>
                  </a:cubicBezTo>
                  <a:cubicBezTo>
                    <a:pt x="48109" y="152990"/>
                    <a:pt x="51442" y="133827"/>
                    <a:pt x="58111" y="117355"/>
                  </a:cubicBezTo>
                  <a:cubicBezTo>
                    <a:pt x="65095" y="100568"/>
                    <a:pt x="74148" y="86472"/>
                    <a:pt x="85261" y="75070"/>
                  </a:cubicBezTo>
                  <a:cubicBezTo>
                    <a:pt x="96693" y="63667"/>
                    <a:pt x="109553" y="55114"/>
                    <a:pt x="123843" y="49413"/>
                  </a:cubicBezTo>
                  <a:cubicBezTo>
                    <a:pt x="138450" y="43394"/>
                    <a:pt x="153214" y="40385"/>
                    <a:pt x="168140" y="40385"/>
                  </a:cubicBezTo>
                  <a:cubicBezTo>
                    <a:pt x="183065" y="40385"/>
                    <a:pt x="197672" y="43394"/>
                    <a:pt x="211962" y="49413"/>
                  </a:cubicBezTo>
                  <a:cubicBezTo>
                    <a:pt x="226569" y="55114"/>
                    <a:pt x="239429" y="63667"/>
                    <a:pt x="250543" y="75070"/>
                  </a:cubicBezTo>
                  <a:cubicBezTo>
                    <a:pt x="261975" y="86472"/>
                    <a:pt x="271027" y="100568"/>
                    <a:pt x="277693" y="117355"/>
                  </a:cubicBezTo>
                  <a:cubicBezTo>
                    <a:pt x="284680" y="133827"/>
                    <a:pt x="288174" y="152990"/>
                    <a:pt x="288174" y="174845"/>
                  </a:cubicBezTo>
                  <a:cubicBezTo>
                    <a:pt x="288174" y="196702"/>
                    <a:pt x="284680" y="216024"/>
                    <a:pt x="277693" y="232811"/>
                  </a:cubicBezTo>
                  <a:cubicBezTo>
                    <a:pt x="271027" y="249281"/>
                    <a:pt x="261975" y="263218"/>
                    <a:pt x="250543" y="274621"/>
                  </a:cubicBezTo>
                  <a:cubicBezTo>
                    <a:pt x="239429" y="286025"/>
                    <a:pt x="226569" y="294735"/>
                    <a:pt x="211962" y="300754"/>
                  </a:cubicBezTo>
                  <a:close/>
                  <a:moveTo>
                    <a:pt x="1296257" y="347792"/>
                  </a:moveTo>
                  <a:cubicBezTo>
                    <a:pt x="1307371" y="349059"/>
                    <a:pt x="1319756" y="349693"/>
                    <a:pt x="1333410" y="349693"/>
                  </a:cubicBezTo>
                  <a:cubicBezTo>
                    <a:pt x="1352465" y="349693"/>
                    <a:pt x="1369769" y="347632"/>
                    <a:pt x="1385330" y="343514"/>
                  </a:cubicBezTo>
                  <a:cubicBezTo>
                    <a:pt x="1401206" y="339079"/>
                    <a:pt x="1414863" y="332745"/>
                    <a:pt x="1426295" y="324510"/>
                  </a:cubicBezTo>
                  <a:cubicBezTo>
                    <a:pt x="1437722" y="316275"/>
                    <a:pt x="1446614" y="305979"/>
                    <a:pt x="1452965" y="293627"/>
                  </a:cubicBezTo>
                  <a:cubicBezTo>
                    <a:pt x="1459317" y="281274"/>
                    <a:pt x="1462493" y="267020"/>
                    <a:pt x="1462493" y="250865"/>
                  </a:cubicBezTo>
                  <a:cubicBezTo>
                    <a:pt x="1462493" y="236928"/>
                    <a:pt x="1460267" y="224576"/>
                    <a:pt x="1455823" y="213806"/>
                  </a:cubicBezTo>
                  <a:cubicBezTo>
                    <a:pt x="1451697" y="203036"/>
                    <a:pt x="1445028" y="193533"/>
                    <a:pt x="1435818" y="185298"/>
                  </a:cubicBezTo>
                  <a:cubicBezTo>
                    <a:pt x="1426609" y="177063"/>
                    <a:pt x="1414702" y="169936"/>
                    <a:pt x="1400095" y="163917"/>
                  </a:cubicBezTo>
                  <a:cubicBezTo>
                    <a:pt x="1385806" y="157583"/>
                    <a:pt x="1368340" y="152039"/>
                    <a:pt x="1347699" y="147288"/>
                  </a:cubicBezTo>
                  <a:cubicBezTo>
                    <a:pt x="1334682" y="144438"/>
                    <a:pt x="1323250" y="141428"/>
                    <a:pt x="1313405" y="138261"/>
                  </a:cubicBezTo>
                  <a:cubicBezTo>
                    <a:pt x="1303877" y="134778"/>
                    <a:pt x="1295782" y="130975"/>
                    <a:pt x="1289113" y="126858"/>
                  </a:cubicBezTo>
                  <a:cubicBezTo>
                    <a:pt x="1282761" y="122423"/>
                    <a:pt x="1277999" y="117515"/>
                    <a:pt x="1274823" y="112129"/>
                  </a:cubicBezTo>
                  <a:cubicBezTo>
                    <a:pt x="1271647" y="106428"/>
                    <a:pt x="1270062" y="99618"/>
                    <a:pt x="1270062" y="91699"/>
                  </a:cubicBezTo>
                  <a:cubicBezTo>
                    <a:pt x="1270062" y="74911"/>
                    <a:pt x="1277206" y="62241"/>
                    <a:pt x="1291496" y="53689"/>
                  </a:cubicBezTo>
                  <a:cubicBezTo>
                    <a:pt x="1305785" y="44820"/>
                    <a:pt x="1326108" y="40385"/>
                    <a:pt x="1352465" y="40385"/>
                  </a:cubicBezTo>
                  <a:cubicBezTo>
                    <a:pt x="1372466" y="40385"/>
                    <a:pt x="1389931" y="42761"/>
                    <a:pt x="1404857" y="47513"/>
                  </a:cubicBezTo>
                  <a:cubicBezTo>
                    <a:pt x="1420100" y="52264"/>
                    <a:pt x="1433278" y="58124"/>
                    <a:pt x="1444392" y="65092"/>
                  </a:cubicBezTo>
                  <a:lnTo>
                    <a:pt x="1444392" y="19480"/>
                  </a:lnTo>
                  <a:cubicBezTo>
                    <a:pt x="1432642" y="13462"/>
                    <a:pt x="1418989" y="8711"/>
                    <a:pt x="1403428" y="5226"/>
                  </a:cubicBezTo>
                  <a:cubicBezTo>
                    <a:pt x="1387870" y="1742"/>
                    <a:pt x="1371041" y="0"/>
                    <a:pt x="1352940" y="0"/>
                  </a:cubicBezTo>
                  <a:cubicBezTo>
                    <a:pt x="1332935" y="0"/>
                    <a:pt x="1314994" y="2375"/>
                    <a:pt x="1299115" y="7127"/>
                  </a:cubicBezTo>
                  <a:cubicBezTo>
                    <a:pt x="1283240" y="11562"/>
                    <a:pt x="1269744" y="18055"/>
                    <a:pt x="1258630" y="26607"/>
                  </a:cubicBezTo>
                  <a:cubicBezTo>
                    <a:pt x="1247831" y="34843"/>
                    <a:pt x="1239575" y="44820"/>
                    <a:pt x="1233859" y="56540"/>
                  </a:cubicBezTo>
                  <a:cubicBezTo>
                    <a:pt x="1228143" y="68259"/>
                    <a:pt x="1225286" y="81246"/>
                    <a:pt x="1225286" y="95500"/>
                  </a:cubicBezTo>
                  <a:cubicBezTo>
                    <a:pt x="1225286" y="109120"/>
                    <a:pt x="1227350" y="121156"/>
                    <a:pt x="1231480" y="131609"/>
                  </a:cubicBezTo>
                  <a:cubicBezTo>
                    <a:pt x="1235606" y="141745"/>
                    <a:pt x="1242115" y="150773"/>
                    <a:pt x="1251006" y="158692"/>
                  </a:cubicBezTo>
                  <a:cubicBezTo>
                    <a:pt x="1259898" y="166293"/>
                    <a:pt x="1271172" y="172945"/>
                    <a:pt x="1284826" y="178647"/>
                  </a:cubicBezTo>
                  <a:cubicBezTo>
                    <a:pt x="1298797" y="184031"/>
                    <a:pt x="1315470" y="188782"/>
                    <a:pt x="1334839" y="192901"/>
                  </a:cubicBezTo>
                  <a:cubicBezTo>
                    <a:pt x="1349128" y="196068"/>
                    <a:pt x="1361353" y="199552"/>
                    <a:pt x="1371516" y="203352"/>
                  </a:cubicBezTo>
                  <a:cubicBezTo>
                    <a:pt x="1381994" y="206838"/>
                    <a:pt x="1390410" y="211113"/>
                    <a:pt x="1396762" y="216181"/>
                  </a:cubicBezTo>
                  <a:cubicBezTo>
                    <a:pt x="1403428" y="221249"/>
                    <a:pt x="1408350" y="226951"/>
                    <a:pt x="1411526" y="233285"/>
                  </a:cubicBezTo>
                  <a:cubicBezTo>
                    <a:pt x="1414702" y="239621"/>
                    <a:pt x="1416288" y="246905"/>
                    <a:pt x="1416288" y="255142"/>
                  </a:cubicBezTo>
                  <a:cubicBezTo>
                    <a:pt x="1416288" y="264328"/>
                    <a:pt x="1414223" y="272405"/>
                    <a:pt x="1410097" y="279373"/>
                  </a:cubicBezTo>
                  <a:cubicBezTo>
                    <a:pt x="1405968" y="286025"/>
                    <a:pt x="1400095" y="291568"/>
                    <a:pt x="1392475" y="296002"/>
                  </a:cubicBezTo>
                  <a:cubicBezTo>
                    <a:pt x="1385170" y="300437"/>
                    <a:pt x="1376439" y="303763"/>
                    <a:pt x="1366275" y="305979"/>
                  </a:cubicBezTo>
                  <a:cubicBezTo>
                    <a:pt x="1356434" y="308197"/>
                    <a:pt x="1345795" y="309305"/>
                    <a:pt x="1334364" y="309305"/>
                  </a:cubicBezTo>
                  <a:cubicBezTo>
                    <a:pt x="1321342" y="309305"/>
                    <a:pt x="1309275" y="308355"/>
                    <a:pt x="1298161" y="306456"/>
                  </a:cubicBezTo>
                  <a:cubicBezTo>
                    <a:pt x="1287048" y="304237"/>
                    <a:pt x="1276727" y="301545"/>
                    <a:pt x="1267204" y="298378"/>
                  </a:cubicBezTo>
                  <a:cubicBezTo>
                    <a:pt x="1257994" y="294894"/>
                    <a:pt x="1249421" y="291093"/>
                    <a:pt x="1241483" y="286974"/>
                  </a:cubicBezTo>
                  <a:cubicBezTo>
                    <a:pt x="1233859" y="282856"/>
                    <a:pt x="1227193" y="278739"/>
                    <a:pt x="1221474" y="274621"/>
                  </a:cubicBezTo>
                  <a:lnTo>
                    <a:pt x="1221474" y="324984"/>
                  </a:lnTo>
                  <a:cubicBezTo>
                    <a:pt x="1227825" y="328468"/>
                    <a:pt x="1234652" y="331795"/>
                    <a:pt x="1241958" y="334965"/>
                  </a:cubicBezTo>
                  <a:cubicBezTo>
                    <a:pt x="1249578" y="337812"/>
                    <a:pt x="1257833" y="340346"/>
                    <a:pt x="1266725" y="342563"/>
                  </a:cubicBezTo>
                  <a:cubicBezTo>
                    <a:pt x="1275616" y="344781"/>
                    <a:pt x="1285462" y="346525"/>
                    <a:pt x="1296257" y="347792"/>
                  </a:cubicBezTo>
                  <a:close/>
                  <a:moveTo>
                    <a:pt x="2143100" y="138736"/>
                  </a:moveTo>
                  <a:cubicBezTo>
                    <a:pt x="2116108" y="135251"/>
                    <a:pt x="2095938" y="139685"/>
                    <a:pt x="2082606" y="152039"/>
                  </a:cubicBezTo>
                  <a:cubicBezTo>
                    <a:pt x="2069274" y="164075"/>
                    <a:pt x="2062597" y="186247"/>
                    <a:pt x="2062597" y="218555"/>
                  </a:cubicBezTo>
                  <a:lnTo>
                    <a:pt x="2062597" y="344937"/>
                  </a:lnTo>
                  <a:lnTo>
                    <a:pt x="2020691" y="344937"/>
                  </a:lnTo>
                  <a:lnTo>
                    <a:pt x="2020691" y="98825"/>
                  </a:lnTo>
                  <a:lnTo>
                    <a:pt x="2060226" y="98825"/>
                  </a:lnTo>
                  <a:lnTo>
                    <a:pt x="2060705" y="133034"/>
                  </a:lnTo>
                  <a:lnTo>
                    <a:pt x="2061643" y="133034"/>
                  </a:lnTo>
                  <a:cubicBezTo>
                    <a:pt x="2068960" y="119414"/>
                    <a:pt x="2079423" y="109278"/>
                    <a:pt x="2093084" y="102626"/>
                  </a:cubicBezTo>
                  <a:cubicBezTo>
                    <a:pt x="2107059" y="95974"/>
                    <a:pt x="2123739" y="92965"/>
                    <a:pt x="2143100" y="93598"/>
                  </a:cubicBezTo>
                  <a:lnTo>
                    <a:pt x="2143100" y="138736"/>
                  </a:lnTo>
                  <a:close/>
                  <a:moveTo>
                    <a:pt x="2228400" y="341140"/>
                  </a:moveTo>
                  <a:cubicBezTo>
                    <a:pt x="2243954" y="346842"/>
                    <a:pt x="2260944" y="349693"/>
                    <a:pt x="2279371" y="349693"/>
                  </a:cubicBezTo>
                  <a:cubicBezTo>
                    <a:pt x="2293013" y="349693"/>
                    <a:pt x="2306344" y="348109"/>
                    <a:pt x="2319366" y="344941"/>
                  </a:cubicBezTo>
                  <a:cubicBezTo>
                    <a:pt x="2332398" y="341773"/>
                    <a:pt x="2342236" y="337338"/>
                    <a:pt x="2348913" y="331637"/>
                  </a:cubicBezTo>
                  <a:lnTo>
                    <a:pt x="2348913" y="292202"/>
                  </a:lnTo>
                  <a:cubicBezTo>
                    <a:pt x="2339371" y="298854"/>
                    <a:pt x="2329054" y="303922"/>
                    <a:pt x="2317948" y="307406"/>
                  </a:cubicBezTo>
                  <a:cubicBezTo>
                    <a:pt x="2306823" y="310573"/>
                    <a:pt x="2295403" y="312157"/>
                    <a:pt x="2283654" y="312157"/>
                  </a:cubicBezTo>
                  <a:cubicBezTo>
                    <a:pt x="2271261" y="312157"/>
                    <a:pt x="2259825" y="310098"/>
                    <a:pt x="2249359" y="305981"/>
                  </a:cubicBezTo>
                  <a:cubicBezTo>
                    <a:pt x="2238878" y="301547"/>
                    <a:pt x="2229668" y="295368"/>
                    <a:pt x="2221723" y="287451"/>
                  </a:cubicBezTo>
                  <a:cubicBezTo>
                    <a:pt x="2214111" y="279215"/>
                    <a:pt x="2208081" y="269396"/>
                    <a:pt x="2203629" y="257992"/>
                  </a:cubicBezTo>
                  <a:cubicBezTo>
                    <a:pt x="2199182" y="246590"/>
                    <a:pt x="2196956" y="233761"/>
                    <a:pt x="2196956" y="219508"/>
                  </a:cubicBezTo>
                  <a:cubicBezTo>
                    <a:pt x="2196956" y="205887"/>
                    <a:pt x="2199182" y="193535"/>
                    <a:pt x="2203629" y="182448"/>
                  </a:cubicBezTo>
                  <a:cubicBezTo>
                    <a:pt x="2208081" y="171361"/>
                    <a:pt x="2214111" y="162018"/>
                    <a:pt x="2221723" y="154416"/>
                  </a:cubicBezTo>
                  <a:cubicBezTo>
                    <a:pt x="2229354" y="146813"/>
                    <a:pt x="2238403" y="140954"/>
                    <a:pt x="2248884" y="136836"/>
                  </a:cubicBezTo>
                  <a:cubicBezTo>
                    <a:pt x="2259676" y="132719"/>
                    <a:pt x="2271261" y="130660"/>
                    <a:pt x="2283654" y="130660"/>
                  </a:cubicBezTo>
                  <a:cubicBezTo>
                    <a:pt x="2296031" y="130660"/>
                    <a:pt x="2307781" y="132719"/>
                    <a:pt x="2318902" y="136836"/>
                  </a:cubicBezTo>
                  <a:cubicBezTo>
                    <a:pt x="2330322" y="140637"/>
                    <a:pt x="2340179" y="145705"/>
                    <a:pt x="2348435" y="152041"/>
                  </a:cubicBezTo>
                  <a:lnTo>
                    <a:pt x="2348435" y="108329"/>
                  </a:lnTo>
                  <a:cubicBezTo>
                    <a:pt x="2340803" y="103894"/>
                    <a:pt x="2331280" y="100410"/>
                    <a:pt x="2319845" y="97876"/>
                  </a:cubicBezTo>
                  <a:cubicBezTo>
                    <a:pt x="2308420" y="95025"/>
                    <a:pt x="2296031" y="93600"/>
                    <a:pt x="2282700" y="93600"/>
                  </a:cubicBezTo>
                  <a:cubicBezTo>
                    <a:pt x="2263649" y="93600"/>
                    <a:pt x="2246179" y="96609"/>
                    <a:pt x="2230292" y="102627"/>
                  </a:cubicBezTo>
                  <a:cubicBezTo>
                    <a:pt x="2214425" y="108646"/>
                    <a:pt x="2200764" y="117357"/>
                    <a:pt x="2189344" y="128759"/>
                  </a:cubicBezTo>
                  <a:cubicBezTo>
                    <a:pt x="2178219" y="139846"/>
                    <a:pt x="2169484" y="153307"/>
                    <a:pt x="2163140" y="169145"/>
                  </a:cubicBezTo>
                  <a:cubicBezTo>
                    <a:pt x="2157106" y="184983"/>
                    <a:pt x="2154091" y="202720"/>
                    <a:pt x="2154091" y="222359"/>
                  </a:cubicBezTo>
                  <a:cubicBezTo>
                    <a:pt x="2154091" y="241996"/>
                    <a:pt x="2157106" y="259736"/>
                    <a:pt x="2163140" y="275572"/>
                  </a:cubicBezTo>
                  <a:cubicBezTo>
                    <a:pt x="2169484" y="291093"/>
                    <a:pt x="2178069" y="304396"/>
                    <a:pt x="2188865" y="315484"/>
                  </a:cubicBezTo>
                  <a:cubicBezTo>
                    <a:pt x="2199971" y="326569"/>
                    <a:pt x="2213153" y="335121"/>
                    <a:pt x="2228400" y="341140"/>
                  </a:cubicBezTo>
                  <a:close/>
                  <a:moveTo>
                    <a:pt x="2439814" y="340667"/>
                  </a:moveTo>
                  <a:cubicBezTo>
                    <a:pt x="2455057" y="346681"/>
                    <a:pt x="2472047" y="349693"/>
                    <a:pt x="2490784" y="349693"/>
                  </a:cubicBezTo>
                  <a:cubicBezTo>
                    <a:pt x="2507939" y="349693"/>
                    <a:pt x="2524121" y="347475"/>
                    <a:pt x="2539364" y="343040"/>
                  </a:cubicBezTo>
                  <a:cubicBezTo>
                    <a:pt x="2554937" y="338289"/>
                    <a:pt x="2567794" y="331796"/>
                    <a:pt x="2577961" y="323559"/>
                  </a:cubicBezTo>
                  <a:lnTo>
                    <a:pt x="2577961" y="284124"/>
                  </a:lnTo>
                  <a:cubicBezTo>
                    <a:pt x="2572556" y="288875"/>
                    <a:pt x="2566522" y="293152"/>
                    <a:pt x="2559849" y="296953"/>
                  </a:cubicBezTo>
                  <a:cubicBezTo>
                    <a:pt x="2553505" y="300437"/>
                    <a:pt x="2546831" y="303289"/>
                    <a:pt x="2539843" y="305505"/>
                  </a:cubicBezTo>
                  <a:cubicBezTo>
                    <a:pt x="2532856" y="307723"/>
                    <a:pt x="2525719" y="309465"/>
                    <a:pt x="2518421" y="310732"/>
                  </a:cubicBezTo>
                  <a:cubicBezTo>
                    <a:pt x="2511433" y="311681"/>
                    <a:pt x="2504924" y="312157"/>
                    <a:pt x="2498891" y="312157"/>
                  </a:cubicBezTo>
                  <a:cubicBezTo>
                    <a:pt x="2486187" y="312157"/>
                    <a:pt x="2474583" y="310256"/>
                    <a:pt x="2464121" y="306456"/>
                  </a:cubicBezTo>
                  <a:cubicBezTo>
                    <a:pt x="2453954" y="302338"/>
                    <a:pt x="2444905" y="296795"/>
                    <a:pt x="2436964" y="289826"/>
                  </a:cubicBezTo>
                  <a:cubicBezTo>
                    <a:pt x="2429348" y="282542"/>
                    <a:pt x="2422988" y="274147"/>
                    <a:pt x="2417913" y="264645"/>
                  </a:cubicBezTo>
                  <a:cubicBezTo>
                    <a:pt x="2413151" y="254825"/>
                    <a:pt x="2410132" y="244214"/>
                    <a:pt x="2408864" y="232811"/>
                  </a:cubicBezTo>
                  <a:lnTo>
                    <a:pt x="2583183" y="232811"/>
                  </a:lnTo>
                  <a:cubicBezTo>
                    <a:pt x="2586366" y="210639"/>
                    <a:pt x="2585738" y="190842"/>
                    <a:pt x="2581290" y="173422"/>
                  </a:cubicBezTo>
                  <a:cubicBezTo>
                    <a:pt x="2577153" y="155999"/>
                    <a:pt x="2570330" y="141428"/>
                    <a:pt x="2560806" y="129710"/>
                  </a:cubicBezTo>
                  <a:cubicBezTo>
                    <a:pt x="2551279" y="117989"/>
                    <a:pt x="2539694" y="109120"/>
                    <a:pt x="2526033" y="103102"/>
                  </a:cubicBezTo>
                  <a:cubicBezTo>
                    <a:pt x="2512701" y="96767"/>
                    <a:pt x="2498247" y="93600"/>
                    <a:pt x="2482694" y="93600"/>
                  </a:cubicBezTo>
                  <a:cubicBezTo>
                    <a:pt x="2467761" y="93600"/>
                    <a:pt x="2453310" y="96451"/>
                    <a:pt x="2439350" y="102152"/>
                  </a:cubicBezTo>
                  <a:cubicBezTo>
                    <a:pt x="2425375" y="107537"/>
                    <a:pt x="2412837" y="115772"/>
                    <a:pt x="2401712" y="126859"/>
                  </a:cubicBezTo>
                  <a:cubicBezTo>
                    <a:pt x="2390920" y="137628"/>
                    <a:pt x="2382185" y="150931"/>
                    <a:pt x="2375512" y="166769"/>
                  </a:cubicBezTo>
                  <a:cubicBezTo>
                    <a:pt x="2368854" y="182607"/>
                    <a:pt x="2365505" y="200819"/>
                    <a:pt x="2365505" y="221409"/>
                  </a:cubicBezTo>
                  <a:cubicBezTo>
                    <a:pt x="2365505" y="241047"/>
                    <a:pt x="2368539" y="258785"/>
                    <a:pt x="2374569" y="274621"/>
                  </a:cubicBezTo>
                  <a:cubicBezTo>
                    <a:pt x="2380603" y="290460"/>
                    <a:pt x="2389173" y="303922"/>
                    <a:pt x="2400279" y="315007"/>
                  </a:cubicBezTo>
                  <a:cubicBezTo>
                    <a:pt x="2411404" y="326094"/>
                    <a:pt x="2424586" y="334648"/>
                    <a:pt x="2439814" y="340667"/>
                  </a:cubicBezTo>
                  <a:close/>
                  <a:moveTo>
                    <a:pt x="2436006" y="149189"/>
                  </a:moveTo>
                  <a:cubicBezTo>
                    <a:pt x="2449353" y="136836"/>
                    <a:pt x="2464746" y="130660"/>
                    <a:pt x="2482215" y="130660"/>
                  </a:cubicBezTo>
                  <a:cubicBezTo>
                    <a:pt x="2491098" y="130660"/>
                    <a:pt x="2499205" y="132402"/>
                    <a:pt x="2506507" y="135886"/>
                  </a:cubicBezTo>
                  <a:cubicBezTo>
                    <a:pt x="2514119" y="139053"/>
                    <a:pt x="2520627" y="143646"/>
                    <a:pt x="2526033" y="149665"/>
                  </a:cubicBezTo>
                  <a:cubicBezTo>
                    <a:pt x="2531752" y="155682"/>
                    <a:pt x="2536035" y="162809"/>
                    <a:pt x="2538886" y="171046"/>
                  </a:cubicBezTo>
                  <a:cubicBezTo>
                    <a:pt x="2542069" y="178964"/>
                    <a:pt x="2543502" y="187833"/>
                    <a:pt x="2543188" y="197652"/>
                  </a:cubicBezTo>
                  <a:lnTo>
                    <a:pt x="2410281" y="197652"/>
                  </a:lnTo>
                  <a:cubicBezTo>
                    <a:pt x="2414419" y="177380"/>
                    <a:pt x="2422988" y="161227"/>
                    <a:pt x="2436006" y="149189"/>
                  </a:cubicBezTo>
                  <a:close/>
                  <a:moveTo>
                    <a:pt x="1901116" y="341140"/>
                  </a:moveTo>
                  <a:cubicBezTo>
                    <a:pt x="1914137" y="335438"/>
                    <a:pt x="1924304" y="327202"/>
                    <a:pt x="1931602" y="316434"/>
                  </a:cubicBezTo>
                  <a:lnTo>
                    <a:pt x="1932560" y="316434"/>
                  </a:lnTo>
                  <a:lnTo>
                    <a:pt x="1933039" y="344941"/>
                  </a:lnTo>
                  <a:lnTo>
                    <a:pt x="1973049" y="344941"/>
                  </a:lnTo>
                  <a:lnTo>
                    <a:pt x="1973049" y="98827"/>
                  </a:lnTo>
                  <a:lnTo>
                    <a:pt x="1931127" y="98827"/>
                  </a:lnTo>
                  <a:lnTo>
                    <a:pt x="1931127" y="240888"/>
                  </a:lnTo>
                  <a:cubicBezTo>
                    <a:pt x="1931127" y="265278"/>
                    <a:pt x="1925258" y="283333"/>
                    <a:pt x="1913509" y="295053"/>
                  </a:cubicBezTo>
                  <a:cubicBezTo>
                    <a:pt x="1902074" y="306772"/>
                    <a:pt x="1887470" y="312632"/>
                    <a:pt x="1869691" y="312632"/>
                  </a:cubicBezTo>
                  <a:cubicBezTo>
                    <a:pt x="1861435" y="312632"/>
                    <a:pt x="1853804" y="311366"/>
                    <a:pt x="1846816" y="308831"/>
                  </a:cubicBezTo>
                  <a:cubicBezTo>
                    <a:pt x="1839828" y="305981"/>
                    <a:pt x="1833649" y="301547"/>
                    <a:pt x="1828244" y="295528"/>
                  </a:cubicBezTo>
                  <a:cubicBezTo>
                    <a:pt x="1823168" y="289509"/>
                    <a:pt x="1819199" y="281591"/>
                    <a:pt x="1816330" y="271772"/>
                  </a:cubicBezTo>
                  <a:cubicBezTo>
                    <a:pt x="1813479" y="261952"/>
                    <a:pt x="1812047" y="250074"/>
                    <a:pt x="1812047" y="236137"/>
                  </a:cubicBezTo>
                  <a:lnTo>
                    <a:pt x="1812047" y="98827"/>
                  </a:lnTo>
                  <a:lnTo>
                    <a:pt x="1769661" y="98827"/>
                  </a:lnTo>
                  <a:lnTo>
                    <a:pt x="1769661" y="242313"/>
                  </a:lnTo>
                  <a:cubicBezTo>
                    <a:pt x="1769661" y="277790"/>
                    <a:pt x="1777603" y="304556"/>
                    <a:pt x="1793474" y="322610"/>
                  </a:cubicBezTo>
                  <a:cubicBezTo>
                    <a:pt x="1809357" y="340667"/>
                    <a:pt x="1831259" y="349693"/>
                    <a:pt x="1859209" y="349693"/>
                  </a:cubicBezTo>
                  <a:cubicBezTo>
                    <a:pt x="1874452" y="349693"/>
                    <a:pt x="1888428" y="346842"/>
                    <a:pt x="1901116" y="341140"/>
                  </a:cubicBezTo>
                  <a:close/>
                  <a:moveTo>
                    <a:pt x="1613455" y="310732"/>
                  </a:moveTo>
                  <a:cubicBezTo>
                    <a:pt x="1623933" y="310732"/>
                    <a:pt x="1634096" y="308673"/>
                    <a:pt x="1643941" y="304554"/>
                  </a:cubicBezTo>
                  <a:cubicBezTo>
                    <a:pt x="1654105" y="300437"/>
                    <a:pt x="1662989" y="294577"/>
                    <a:pt x="1670620" y="286976"/>
                  </a:cubicBezTo>
                  <a:cubicBezTo>
                    <a:pt x="1678232" y="279373"/>
                    <a:pt x="1684427" y="270029"/>
                    <a:pt x="1689192" y="258943"/>
                  </a:cubicBezTo>
                  <a:cubicBezTo>
                    <a:pt x="1693954" y="247857"/>
                    <a:pt x="1696345" y="235346"/>
                    <a:pt x="1696345" y="221409"/>
                  </a:cubicBezTo>
                  <a:cubicBezTo>
                    <a:pt x="1696345" y="207472"/>
                    <a:pt x="1693954" y="194960"/>
                    <a:pt x="1689192" y="183873"/>
                  </a:cubicBezTo>
                  <a:cubicBezTo>
                    <a:pt x="1684427" y="172788"/>
                    <a:pt x="1678232" y="163443"/>
                    <a:pt x="1670620" y="155841"/>
                  </a:cubicBezTo>
                  <a:cubicBezTo>
                    <a:pt x="1662989" y="148238"/>
                    <a:pt x="1654105" y="142379"/>
                    <a:pt x="1643941" y="138261"/>
                  </a:cubicBezTo>
                  <a:cubicBezTo>
                    <a:pt x="1634096" y="134144"/>
                    <a:pt x="1623933" y="132085"/>
                    <a:pt x="1613455" y="132085"/>
                  </a:cubicBezTo>
                  <a:cubicBezTo>
                    <a:pt x="1602977" y="132085"/>
                    <a:pt x="1592818" y="134144"/>
                    <a:pt x="1582972" y="138261"/>
                  </a:cubicBezTo>
                  <a:cubicBezTo>
                    <a:pt x="1573127" y="142379"/>
                    <a:pt x="1564396" y="148238"/>
                    <a:pt x="1556772" y="155841"/>
                  </a:cubicBezTo>
                  <a:cubicBezTo>
                    <a:pt x="1549153" y="163443"/>
                    <a:pt x="1542962" y="172788"/>
                    <a:pt x="1538200" y="183873"/>
                  </a:cubicBezTo>
                  <a:cubicBezTo>
                    <a:pt x="1533752" y="194960"/>
                    <a:pt x="1531530" y="207472"/>
                    <a:pt x="1531530" y="221409"/>
                  </a:cubicBezTo>
                  <a:cubicBezTo>
                    <a:pt x="1531530" y="235346"/>
                    <a:pt x="1533752" y="247857"/>
                    <a:pt x="1538200" y="258943"/>
                  </a:cubicBezTo>
                  <a:cubicBezTo>
                    <a:pt x="1542962" y="270029"/>
                    <a:pt x="1549153" y="279373"/>
                    <a:pt x="1556772" y="286976"/>
                  </a:cubicBezTo>
                  <a:cubicBezTo>
                    <a:pt x="1564396" y="294577"/>
                    <a:pt x="1573127" y="300437"/>
                    <a:pt x="1582972" y="304554"/>
                  </a:cubicBezTo>
                  <a:cubicBezTo>
                    <a:pt x="1592818" y="308673"/>
                    <a:pt x="1602977" y="310732"/>
                    <a:pt x="1613455" y="310732"/>
                  </a:cubicBezTo>
                  <a:close/>
                  <a:moveTo>
                    <a:pt x="1613455" y="349693"/>
                  </a:moveTo>
                  <a:cubicBezTo>
                    <a:pt x="1595993" y="349693"/>
                    <a:pt x="1579639" y="346681"/>
                    <a:pt x="1564396" y="340667"/>
                  </a:cubicBezTo>
                  <a:cubicBezTo>
                    <a:pt x="1549153" y="334331"/>
                    <a:pt x="1535974" y="325618"/>
                    <a:pt x="1524861" y="314533"/>
                  </a:cubicBezTo>
                  <a:cubicBezTo>
                    <a:pt x="1513747" y="303129"/>
                    <a:pt x="1504856" y="289509"/>
                    <a:pt x="1498186" y="273673"/>
                  </a:cubicBezTo>
                  <a:cubicBezTo>
                    <a:pt x="1491838" y="257835"/>
                    <a:pt x="1488662" y="240414"/>
                    <a:pt x="1488662" y="221409"/>
                  </a:cubicBezTo>
                  <a:cubicBezTo>
                    <a:pt x="1488662" y="202404"/>
                    <a:pt x="1491838" y="184983"/>
                    <a:pt x="1498186" y="169145"/>
                  </a:cubicBezTo>
                  <a:cubicBezTo>
                    <a:pt x="1504856" y="153307"/>
                    <a:pt x="1513747" y="139846"/>
                    <a:pt x="1524861" y="128759"/>
                  </a:cubicBezTo>
                  <a:cubicBezTo>
                    <a:pt x="1535974" y="117672"/>
                    <a:pt x="1549153" y="109120"/>
                    <a:pt x="1564396" y="103102"/>
                  </a:cubicBezTo>
                  <a:cubicBezTo>
                    <a:pt x="1579639" y="96767"/>
                    <a:pt x="1595993" y="93600"/>
                    <a:pt x="1613455" y="93600"/>
                  </a:cubicBezTo>
                  <a:cubicBezTo>
                    <a:pt x="1630920" y="93600"/>
                    <a:pt x="1647274" y="96767"/>
                    <a:pt x="1662510" y="103102"/>
                  </a:cubicBezTo>
                  <a:cubicBezTo>
                    <a:pt x="1678083" y="109120"/>
                    <a:pt x="1691414" y="117672"/>
                    <a:pt x="1702524" y="128759"/>
                  </a:cubicBezTo>
                  <a:cubicBezTo>
                    <a:pt x="1713959" y="139846"/>
                    <a:pt x="1722859" y="153307"/>
                    <a:pt x="1729203" y="169145"/>
                  </a:cubicBezTo>
                  <a:cubicBezTo>
                    <a:pt x="1735876" y="184983"/>
                    <a:pt x="1739205" y="202404"/>
                    <a:pt x="1739205" y="221409"/>
                  </a:cubicBezTo>
                  <a:cubicBezTo>
                    <a:pt x="1739205" y="240414"/>
                    <a:pt x="1735876" y="257835"/>
                    <a:pt x="1729203" y="273673"/>
                  </a:cubicBezTo>
                  <a:cubicBezTo>
                    <a:pt x="1722859" y="289509"/>
                    <a:pt x="1713959" y="303129"/>
                    <a:pt x="1702524" y="314533"/>
                  </a:cubicBezTo>
                  <a:cubicBezTo>
                    <a:pt x="1691414" y="325618"/>
                    <a:pt x="1678083" y="334331"/>
                    <a:pt x="1662510" y="340667"/>
                  </a:cubicBezTo>
                  <a:cubicBezTo>
                    <a:pt x="1647274" y="346681"/>
                    <a:pt x="1630920" y="349693"/>
                    <a:pt x="1613455" y="349693"/>
                  </a:cubicBezTo>
                  <a:close/>
                  <a:moveTo>
                    <a:pt x="1003333" y="131134"/>
                  </a:moveTo>
                  <a:cubicBezTo>
                    <a:pt x="984282" y="131134"/>
                    <a:pt x="968402" y="137787"/>
                    <a:pt x="955703" y="151090"/>
                  </a:cubicBezTo>
                  <a:cubicBezTo>
                    <a:pt x="942999" y="164394"/>
                    <a:pt x="936652" y="183399"/>
                    <a:pt x="936652" y="208105"/>
                  </a:cubicBezTo>
                  <a:lnTo>
                    <a:pt x="936652" y="344941"/>
                  </a:lnTo>
                  <a:lnTo>
                    <a:pt x="894733" y="344941"/>
                  </a:lnTo>
                  <a:lnTo>
                    <a:pt x="894733" y="98826"/>
                  </a:lnTo>
                  <a:lnTo>
                    <a:pt x="934269" y="98826"/>
                  </a:lnTo>
                  <a:lnTo>
                    <a:pt x="935698" y="129710"/>
                  </a:lnTo>
                  <a:lnTo>
                    <a:pt x="936652" y="129710"/>
                  </a:lnTo>
                  <a:cubicBezTo>
                    <a:pt x="943317" y="119890"/>
                    <a:pt x="952845" y="111496"/>
                    <a:pt x="965226" y="104528"/>
                  </a:cubicBezTo>
                  <a:cubicBezTo>
                    <a:pt x="977930" y="97242"/>
                    <a:pt x="994123" y="93600"/>
                    <a:pt x="1013814" y="93600"/>
                  </a:cubicBezTo>
                  <a:cubicBezTo>
                    <a:pt x="1026832" y="93600"/>
                    <a:pt x="1038738" y="95659"/>
                    <a:pt x="1049538" y="99776"/>
                  </a:cubicBezTo>
                  <a:cubicBezTo>
                    <a:pt x="1060333" y="103578"/>
                    <a:pt x="1069700" y="109596"/>
                    <a:pt x="1077638" y="117831"/>
                  </a:cubicBezTo>
                  <a:cubicBezTo>
                    <a:pt x="1085579" y="125750"/>
                    <a:pt x="1091609" y="135886"/>
                    <a:pt x="1095739" y="148238"/>
                  </a:cubicBezTo>
                  <a:cubicBezTo>
                    <a:pt x="1100186" y="160593"/>
                    <a:pt x="1102408" y="175164"/>
                    <a:pt x="1102408" y="191950"/>
                  </a:cubicBezTo>
                  <a:lnTo>
                    <a:pt x="1102408" y="344941"/>
                  </a:lnTo>
                  <a:lnTo>
                    <a:pt x="1060494" y="344941"/>
                  </a:lnTo>
                  <a:lnTo>
                    <a:pt x="1060494" y="202878"/>
                  </a:lnTo>
                  <a:cubicBezTo>
                    <a:pt x="1060494" y="177856"/>
                    <a:pt x="1055093" y="159642"/>
                    <a:pt x="1044297" y="148238"/>
                  </a:cubicBezTo>
                  <a:cubicBezTo>
                    <a:pt x="1033815" y="136836"/>
                    <a:pt x="1020166" y="131134"/>
                    <a:pt x="1003333" y="131134"/>
                  </a:cubicBezTo>
                  <a:close/>
                  <a:moveTo>
                    <a:pt x="714377" y="340667"/>
                  </a:moveTo>
                  <a:cubicBezTo>
                    <a:pt x="729620" y="346681"/>
                    <a:pt x="746607" y="349693"/>
                    <a:pt x="765344" y="349693"/>
                  </a:cubicBezTo>
                  <a:cubicBezTo>
                    <a:pt x="782491" y="349693"/>
                    <a:pt x="798684" y="347475"/>
                    <a:pt x="813928" y="343040"/>
                  </a:cubicBezTo>
                  <a:cubicBezTo>
                    <a:pt x="829485" y="338289"/>
                    <a:pt x="842346" y="331796"/>
                    <a:pt x="852509" y="323559"/>
                  </a:cubicBezTo>
                  <a:lnTo>
                    <a:pt x="852509" y="284124"/>
                  </a:lnTo>
                  <a:cubicBezTo>
                    <a:pt x="847111" y="288875"/>
                    <a:pt x="841078" y="293152"/>
                    <a:pt x="834408" y="296953"/>
                  </a:cubicBezTo>
                  <a:cubicBezTo>
                    <a:pt x="828056" y="300437"/>
                    <a:pt x="821390" y="303289"/>
                    <a:pt x="814403" y="305505"/>
                  </a:cubicBezTo>
                  <a:cubicBezTo>
                    <a:pt x="807415" y="307723"/>
                    <a:pt x="800274" y="309465"/>
                    <a:pt x="792969" y="310732"/>
                  </a:cubicBezTo>
                  <a:cubicBezTo>
                    <a:pt x="785985" y="311681"/>
                    <a:pt x="779472" y="312157"/>
                    <a:pt x="773439" y="312157"/>
                  </a:cubicBezTo>
                  <a:cubicBezTo>
                    <a:pt x="760739" y="312157"/>
                    <a:pt x="749147" y="310256"/>
                    <a:pt x="738669" y="306456"/>
                  </a:cubicBezTo>
                  <a:cubicBezTo>
                    <a:pt x="728506" y="302338"/>
                    <a:pt x="719457" y="296795"/>
                    <a:pt x="711519" y="289826"/>
                  </a:cubicBezTo>
                  <a:cubicBezTo>
                    <a:pt x="703896" y="282542"/>
                    <a:pt x="697548" y="274147"/>
                    <a:pt x="692464" y="264645"/>
                  </a:cubicBezTo>
                  <a:cubicBezTo>
                    <a:pt x="687702" y="254825"/>
                    <a:pt x="684687" y="244214"/>
                    <a:pt x="683415" y="232811"/>
                  </a:cubicBezTo>
                  <a:lnTo>
                    <a:pt x="857746" y="232811"/>
                  </a:lnTo>
                  <a:cubicBezTo>
                    <a:pt x="860922" y="210639"/>
                    <a:pt x="860290" y="190842"/>
                    <a:pt x="855842" y="173422"/>
                  </a:cubicBezTo>
                  <a:cubicBezTo>
                    <a:pt x="851716" y="155999"/>
                    <a:pt x="844885" y="141428"/>
                    <a:pt x="835362" y="129710"/>
                  </a:cubicBezTo>
                  <a:cubicBezTo>
                    <a:pt x="825834" y="117989"/>
                    <a:pt x="814246" y="109120"/>
                    <a:pt x="800592" y="103102"/>
                  </a:cubicBezTo>
                  <a:cubicBezTo>
                    <a:pt x="787253" y="96767"/>
                    <a:pt x="772806" y="93600"/>
                    <a:pt x="757245" y="93600"/>
                  </a:cubicBezTo>
                  <a:cubicBezTo>
                    <a:pt x="742320" y="93600"/>
                    <a:pt x="727873" y="96451"/>
                    <a:pt x="713902" y="102152"/>
                  </a:cubicBezTo>
                  <a:cubicBezTo>
                    <a:pt x="699927" y="107537"/>
                    <a:pt x="687384" y="115772"/>
                    <a:pt x="676271" y="126859"/>
                  </a:cubicBezTo>
                  <a:cubicBezTo>
                    <a:pt x="665475" y="137628"/>
                    <a:pt x="656741" y="150931"/>
                    <a:pt x="650075" y="166769"/>
                  </a:cubicBezTo>
                  <a:cubicBezTo>
                    <a:pt x="643405" y="182607"/>
                    <a:pt x="640072" y="200819"/>
                    <a:pt x="640072" y="221409"/>
                  </a:cubicBezTo>
                  <a:cubicBezTo>
                    <a:pt x="640072" y="241047"/>
                    <a:pt x="643087" y="258785"/>
                    <a:pt x="649121" y="274621"/>
                  </a:cubicBezTo>
                  <a:cubicBezTo>
                    <a:pt x="655155" y="290460"/>
                    <a:pt x="663728" y="303922"/>
                    <a:pt x="674842" y="315007"/>
                  </a:cubicBezTo>
                  <a:cubicBezTo>
                    <a:pt x="685955" y="326094"/>
                    <a:pt x="699134" y="334648"/>
                    <a:pt x="714377" y="340667"/>
                  </a:cubicBezTo>
                  <a:close/>
                  <a:moveTo>
                    <a:pt x="710565" y="149189"/>
                  </a:moveTo>
                  <a:cubicBezTo>
                    <a:pt x="723901" y="136836"/>
                    <a:pt x="739305" y="130660"/>
                    <a:pt x="756770" y="130660"/>
                  </a:cubicBezTo>
                  <a:cubicBezTo>
                    <a:pt x="765658" y="130660"/>
                    <a:pt x="773757" y="132402"/>
                    <a:pt x="781062" y="135886"/>
                  </a:cubicBezTo>
                  <a:cubicBezTo>
                    <a:pt x="788682" y="139053"/>
                    <a:pt x="795191" y="143646"/>
                    <a:pt x="800592" y="149665"/>
                  </a:cubicBezTo>
                  <a:cubicBezTo>
                    <a:pt x="806304" y="155682"/>
                    <a:pt x="810591" y="162809"/>
                    <a:pt x="813453" y="171046"/>
                  </a:cubicBezTo>
                  <a:cubicBezTo>
                    <a:pt x="816625" y="178964"/>
                    <a:pt x="818054" y="187833"/>
                    <a:pt x="817736" y="197652"/>
                  </a:cubicBezTo>
                  <a:lnTo>
                    <a:pt x="684844" y="197652"/>
                  </a:lnTo>
                  <a:cubicBezTo>
                    <a:pt x="688970" y="177380"/>
                    <a:pt x="697548" y="161227"/>
                    <a:pt x="710565" y="149189"/>
                  </a:cubicBezTo>
                  <a:close/>
                  <a:moveTo>
                    <a:pt x="409331" y="98826"/>
                  </a:moveTo>
                  <a:lnTo>
                    <a:pt x="410285" y="134935"/>
                  </a:lnTo>
                  <a:cubicBezTo>
                    <a:pt x="420445" y="121632"/>
                    <a:pt x="433148" y="111496"/>
                    <a:pt x="448392" y="104528"/>
                  </a:cubicBezTo>
                  <a:cubicBezTo>
                    <a:pt x="463631" y="97242"/>
                    <a:pt x="480464" y="93600"/>
                    <a:pt x="498879" y="93600"/>
                  </a:cubicBezTo>
                  <a:cubicBezTo>
                    <a:pt x="513805" y="93600"/>
                    <a:pt x="528255" y="96134"/>
                    <a:pt x="542223" y="101202"/>
                  </a:cubicBezTo>
                  <a:cubicBezTo>
                    <a:pt x="556198" y="106270"/>
                    <a:pt x="568579" y="114030"/>
                    <a:pt x="579379" y="124484"/>
                  </a:cubicBezTo>
                  <a:cubicBezTo>
                    <a:pt x="590492" y="134935"/>
                    <a:pt x="599384" y="148081"/>
                    <a:pt x="606050" y="163919"/>
                  </a:cubicBezTo>
                  <a:cubicBezTo>
                    <a:pt x="612719" y="179755"/>
                    <a:pt x="616052" y="198286"/>
                    <a:pt x="616052" y="219508"/>
                  </a:cubicBezTo>
                  <a:cubicBezTo>
                    <a:pt x="616052" y="240731"/>
                    <a:pt x="612401" y="259577"/>
                    <a:pt x="605100" y="276048"/>
                  </a:cubicBezTo>
                  <a:cubicBezTo>
                    <a:pt x="598112" y="292202"/>
                    <a:pt x="588902" y="305822"/>
                    <a:pt x="577471" y="316908"/>
                  </a:cubicBezTo>
                  <a:cubicBezTo>
                    <a:pt x="566040" y="327677"/>
                    <a:pt x="553179" y="335915"/>
                    <a:pt x="538890" y="341613"/>
                  </a:cubicBezTo>
                  <a:cubicBezTo>
                    <a:pt x="524918" y="346998"/>
                    <a:pt x="510947" y="349693"/>
                    <a:pt x="496972" y="349693"/>
                  </a:cubicBezTo>
                  <a:cubicBezTo>
                    <a:pt x="478874" y="349693"/>
                    <a:pt x="462681" y="346842"/>
                    <a:pt x="448392" y="341140"/>
                  </a:cubicBezTo>
                  <a:cubicBezTo>
                    <a:pt x="434102" y="335121"/>
                    <a:pt x="421874" y="326886"/>
                    <a:pt x="411714" y="316432"/>
                  </a:cubicBezTo>
                  <a:lnTo>
                    <a:pt x="411714" y="429039"/>
                  </a:lnTo>
                  <a:lnTo>
                    <a:pt x="369796" y="429039"/>
                  </a:lnTo>
                  <a:lnTo>
                    <a:pt x="369796" y="98826"/>
                  </a:lnTo>
                  <a:lnTo>
                    <a:pt x="409331" y="98826"/>
                  </a:lnTo>
                  <a:close/>
                  <a:moveTo>
                    <a:pt x="572709" y="221409"/>
                  </a:moveTo>
                  <a:cubicBezTo>
                    <a:pt x="572709" y="206838"/>
                    <a:pt x="570487" y="194009"/>
                    <a:pt x="566040" y="182924"/>
                  </a:cubicBezTo>
                  <a:cubicBezTo>
                    <a:pt x="561596" y="171520"/>
                    <a:pt x="555562" y="162018"/>
                    <a:pt x="547942" y="154416"/>
                  </a:cubicBezTo>
                  <a:cubicBezTo>
                    <a:pt x="540637" y="146813"/>
                    <a:pt x="532063" y="141112"/>
                    <a:pt x="522217" y="137311"/>
                  </a:cubicBezTo>
                  <a:cubicBezTo>
                    <a:pt x="512694" y="133193"/>
                    <a:pt x="502691" y="131134"/>
                    <a:pt x="492210" y="131134"/>
                  </a:cubicBezTo>
                  <a:cubicBezTo>
                    <a:pt x="482050" y="131134"/>
                    <a:pt x="472048" y="133036"/>
                    <a:pt x="462202" y="136836"/>
                  </a:cubicBezTo>
                  <a:cubicBezTo>
                    <a:pt x="452360" y="140637"/>
                    <a:pt x="443469" y="146339"/>
                    <a:pt x="435531" y="153940"/>
                  </a:cubicBezTo>
                  <a:cubicBezTo>
                    <a:pt x="427908" y="161227"/>
                    <a:pt x="421556" y="170570"/>
                    <a:pt x="416476" y="181973"/>
                  </a:cubicBezTo>
                  <a:cubicBezTo>
                    <a:pt x="411714" y="193059"/>
                    <a:pt x="409331" y="206204"/>
                    <a:pt x="409331" y="221409"/>
                  </a:cubicBezTo>
                  <a:cubicBezTo>
                    <a:pt x="409331" y="236611"/>
                    <a:pt x="411714" y="249916"/>
                    <a:pt x="416476" y="261318"/>
                  </a:cubicBezTo>
                  <a:cubicBezTo>
                    <a:pt x="421238" y="272405"/>
                    <a:pt x="427433" y="281749"/>
                    <a:pt x="435052" y="289352"/>
                  </a:cubicBezTo>
                  <a:cubicBezTo>
                    <a:pt x="442990" y="296953"/>
                    <a:pt x="451881" y="302655"/>
                    <a:pt x="461727" y="306456"/>
                  </a:cubicBezTo>
                  <a:cubicBezTo>
                    <a:pt x="471569" y="310256"/>
                    <a:pt x="481575" y="312157"/>
                    <a:pt x="491735" y="312157"/>
                  </a:cubicBezTo>
                  <a:cubicBezTo>
                    <a:pt x="501894" y="312157"/>
                    <a:pt x="511740" y="310256"/>
                    <a:pt x="521267" y="306456"/>
                  </a:cubicBezTo>
                  <a:cubicBezTo>
                    <a:pt x="531109" y="302338"/>
                    <a:pt x="539844" y="296478"/>
                    <a:pt x="547463" y="288875"/>
                  </a:cubicBezTo>
                  <a:cubicBezTo>
                    <a:pt x="555083" y="281274"/>
                    <a:pt x="561117" y="271929"/>
                    <a:pt x="565564" y="260844"/>
                  </a:cubicBezTo>
                  <a:cubicBezTo>
                    <a:pt x="570326" y="249440"/>
                    <a:pt x="572709" y="236296"/>
                    <a:pt x="572709" y="221409"/>
                  </a:cubicBezTo>
                  <a:close/>
                </a:path>
              </a:pathLst>
            </a:custGeom>
            <a:solidFill>
              <a:schemeClr val="bg1"/>
            </a:solidFill>
            <a:ln w="3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A72FDE70-7C9D-414D-85D2-DCFDBD21F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1080000"/>
            <a:ext cx="16094075" cy="33239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90000"/>
              </a:lnSpc>
              <a:defRPr sz="1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Буду рад продолжить общение</a:t>
            </a:r>
            <a:endParaRPr lang="x-none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5EBBBAF9-35CC-E146-8F75-B2F6ADD866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4963" y="8655148"/>
            <a:ext cx="10979625" cy="2092881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 lvl="0"/>
            <a:r>
              <a:rPr lang="ru" dirty="0">
                <a:effectLst/>
              </a:rPr>
              <a:t>Константин Константинопольский</a:t>
            </a:r>
          </a:p>
          <a:p>
            <a:pPr marL="0" marR="0" lvl="0" indent="0" algn="l" defTabSz="825500" rtl="0" eaLnBrk="1" fontAlgn="auto" latin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" dirty="0">
                <a:effectLst/>
              </a:rPr>
              <a:t>Руководитель направления финансового планирования и аналитики </a:t>
            </a:r>
            <a:r>
              <a:rPr lang="en-US" dirty="0">
                <a:effectLst/>
              </a:rPr>
              <a:t>Yandex</a:t>
            </a:r>
            <a:r>
              <a:rPr lang="ru-RU" dirty="0">
                <a:effectLst/>
              </a:rPr>
              <a:t> </a:t>
            </a:r>
            <a:r>
              <a:rPr lang="en-US" dirty="0">
                <a:effectLst/>
              </a:rPr>
              <a:t>Cloud</a:t>
            </a:r>
            <a:endParaRPr lang="ru-RU" dirty="0">
              <a:effectLst/>
            </a:endParaRPr>
          </a:p>
          <a:p>
            <a:pPr marL="0" marR="0" lvl="0" indent="0" algn="l" defTabSz="825500" rtl="0" eaLnBrk="1" fontAlgn="auto" latin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kkonstantin@yandex-team.ru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F296C-986B-4F43-9402-C2B7E6B0A4E4}"/>
              </a:ext>
            </a:extLst>
          </p:cNvPr>
          <p:cNvSpPr txBox="1"/>
          <p:nvPr userDrawn="1"/>
        </p:nvSpPr>
        <p:spPr>
          <a:xfrm>
            <a:off x="6483927" y="79005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x-none" sz="3200" dirty="0" err="1">
              <a:solidFill>
                <a:schemeClr val="tx1"/>
              </a:solidFill>
            </a:endParaRPr>
          </a:p>
        </p:txBody>
      </p:sp>
      <p:sp>
        <p:nvSpPr>
          <p:cNvPr id="11" name="Picture Placeholder 26">
            <a:extLst>
              <a:ext uri="{FF2B5EF4-FFF2-40B4-BE49-F238E27FC236}">
                <a16:creationId xmlns:a16="http://schemas.microsoft.com/office/drawing/2014/main" id="{E219ABB4-E045-594D-B699-A0D21A0D2D6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621472" y="8611008"/>
            <a:ext cx="2181162" cy="2181162"/>
          </a:xfrm>
          <a:custGeom>
            <a:avLst/>
            <a:gdLst>
              <a:gd name="connsiteX0" fmla="*/ 1746000 w 3492000"/>
              <a:gd name="connsiteY0" fmla="*/ 0 h 3492000"/>
              <a:gd name="connsiteX1" fmla="*/ 3492000 w 3492000"/>
              <a:gd name="connsiteY1" fmla="*/ 1746000 h 3492000"/>
              <a:gd name="connsiteX2" fmla="*/ 1746000 w 3492000"/>
              <a:gd name="connsiteY2" fmla="*/ 3492000 h 3492000"/>
              <a:gd name="connsiteX3" fmla="*/ 0 w 3492000"/>
              <a:gd name="connsiteY3" fmla="*/ 1746000 h 3492000"/>
              <a:gd name="connsiteX4" fmla="*/ 1746000 w 3492000"/>
              <a:gd name="connsiteY4" fmla="*/ 0 h 34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2000" h="3492000">
                <a:moveTo>
                  <a:pt x="1746000" y="0"/>
                </a:moveTo>
                <a:cubicBezTo>
                  <a:pt x="2710289" y="0"/>
                  <a:pt x="3492000" y="781711"/>
                  <a:pt x="3492000" y="1746000"/>
                </a:cubicBezTo>
                <a:cubicBezTo>
                  <a:pt x="3492000" y="2710289"/>
                  <a:pt x="2710289" y="3492000"/>
                  <a:pt x="1746000" y="3492000"/>
                </a:cubicBezTo>
                <a:cubicBezTo>
                  <a:pt x="781711" y="3492000"/>
                  <a:pt x="0" y="2710289"/>
                  <a:pt x="0" y="1746000"/>
                </a:cubicBezTo>
                <a:cubicBezTo>
                  <a:pt x="0" y="781711"/>
                  <a:pt x="781711" y="0"/>
                  <a:pt x="1746000" y="0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  <a:alpha val="90000"/>
              </a:schemeClr>
            </a:solidFill>
          </a:ln>
        </p:spPr>
        <p:txBody>
          <a:bodyPr wrap="square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Кликни</a:t>
            </a:r>
            <a:br>
              <a:rPr lang="ru-RU" dirty="0"/>
            </a:br>
            <a:r>
              <a:rPr lang="ru-RU" dirty="0"/>
              <a:t>на иконку пейзажа, </a:t>
            </a:r>
            <a:br>
              <a:rPr lang="ru-RU" dirty="0"/>
            </a:br>
            <a:r>
              <a:rPr lang="ru-RU" dirty="0"/>
              <a:t>чтобы вставить фото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A46301E-602D-9170-B7F5-D3FB03AA3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00164" y="1551111"/>
            <a:ext cx="5093622" cy="13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948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 — два спикер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6DC459-D154-E888-16D2-20A7DE416571}"/>
              </a:ext>
            </a:extLst>
          </p:cNvPr>
          <p:cNvSpPr/>
          <p:nvPr userDrawn="1"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rgbClr val="26262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F57443C-0B21-8071-2494-8B7DE091E33A}"/>
              </a:ext>
            </a:extLst>
          </p:cNvPr>
          <p:cNvGrpSpPr/>
          <p:nvPr userDrawn="1"/>
        </p:nvGrpSpPr>
        <p:grpSpPr>
          <a:xfrm>
            <a:off x="19641563" y="12207585"/>
            <a:ext cx="3163646" cy="477193"/>
            <a:chOff x="19641563" y="12207585"/>
            <a:chExt cx="3163646" cy="477193"/>
          </a:xfrm>
        </p:grpSpPr>
        <p:grpSp>
          <p:nvGrpSpPr>
            <p:cNvPr id="4" name="Рисунок 3">
              <a:extLst>
                <a:ext uri="{FF2B5EF4-FFF2-40B4-BE49-F238E27FC236}">
                  <a16:creationId xmlns:a16="http://schemas.microsoft.com/office/drawing/2014/main" id="{FEBFFFB0-3144-DD12-BFBA-757415050E78}"/>
                </a:ext>
              </a:extLst>
            </p:cNvPr>
            <p:cNvGrpSpPr/>
            <p:nvPr/>
          </p:nvGrpSpPr>
          <p:grpSpPr>
            <a:xfrm>
              <a:off x="19641563" y="12207585"/>
              <a:ext cx="459711" cy="457988"/>
              <a:chOff x="19641563" y="12207585"/>
              <a:chExt cx="459711" cy="457988"/>
            </a:xfrm>
          </p:grpSpPr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8C3D904A-768F-62B4-8D71-B69F405B01ED}"/>
                  </a:ext>
                </a:extLst>
              </p:cNvPr>
              <p:cNvSpPr/>
              <p:nvPr/>
            </p:nvSpPr>
            <p:spPr>
              <a:xfrm>
                <a:off x="19641563" y="12207585"/>
                <a:ext cx="459711" cy="457988"/>
              </a:xfrm>
              <a:prstGeom prst="ellipse">
                <a:avLst/>
              </a:prstGeom>
              <a:solidFill>
                <a:schemeClr val="bg1"/>
              </a:solidFill>
              <a:ln w="3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" name="Полилиния 6">
                <a:extLst>
                  <a:ext uri="{FF2B5EF4-FFF2-40B4-BE49-F238E27FC236}">
                    <a16:creationId xmlns:a16="http://schemas.microsoft.com/office/drawing/2014/main" id="{5121A51D-C04E-C828-9726-F7F12D292F13}"/>
                  </a:ext>
                </a:extLst>
              </p:cNvPr>
              <p:cNvSpPr/>
              <p:nvPr/>
            </p:nvSpPr>
            <p:spPr>
              <a:xfrm>
                <a:off x="19757089" y="12306830"/>
                <a:ext cx="228656" cy="274793"/>
              </a:xfrm>
              <a:custGeom>
                <a:avLst/>
                <a:gdLst>
                  <a:gd name="connsiteX0" fmla="*/ 120564 w 228656"/>
                  <a:gd name="connsiteY0" fmla="*/ 153406 h 274793"/>
                  <a:gd name="connsiteX1" fmla="*/ 138473 w 228656"/>
                  <a:gd name="connsiteY1" fmla="*/ 228118 h 274793"/>
                  <a:gd name="connsiteX2" fmla="*/ 138473 w 228656"/>
                  <a:gd name="connsiteY2" fmla="*/ 274793 h 274793"/>
                  <a:gd name="connsiteX3" fmla="*/ 90503 w 228656"/>
                  <a:gd name="connsiteY3" fmla="*/ 274793 h 274793"/>
                  <a:gd name="connsiteX4" fmla="*/ 90503 w 228656"/>
                  <a:gd name="connsiteY4" fmla="*/ 196099 h 274793"/>
                  <a:gd name="connsiteX5" fmla="*/ 0 w 228656"/>
                  <a:gd name="connsiteY5" fmla="*/ 0 h 274793"/>
                  <a:gd name="connsiteX6" fmla="*/ 50049 w 228656"/>
                  <a:gd name="connsiteY6" fmla="*/ 0 h 274793"/>
                  <a:gd name="connsiteX7" fmla="*/ 120564 w 228656"/>
                  <a:gd name="connsiteY7" fmla="*/ 153406 h 274793"/>
                  <a:gd name="connsiteX8" fmla="*/ 179727 w 228656"/>
                  <a:gd name="connsiteY8" fmla="*/ 0 h 274793"/>
                  <a:gd name="connsiteX9" fmla="*/ 121044 w 228656"/>
                  <a:gd name="connsiteY9" fmla="*/ 132856 h 274793"/>
                  <a:gd name="connsiteX10" fmla="*/ 169814 w 228656"/>
                  <a:gd name="connsiteY10" fmla="*/ 132856 h 274793"/>
                  <a:gd name="connsiteX11" fmla="*/ 228657 w 228656"/>
                  <a:gd name="connsiteY11" fmla="*/ 0 h 274793"/>
                  <a:gd name="connsiteX12" fmla="*/ 179727 w 228656"/>
                  <a:gd name="connsiteY12" fmla="*/ 0 h 27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656" h="274793">
                    <a:moveTo>
                      <a:pt x="120564" y="153406"/>
                    </a:moveTo>
                    <a:cubicBezTo>
                      <a:pt x="133996" y="182718"/>
                      <a:pt x="138473" y="192913"/>
                      <a:pt x="138473" y="228118"/>
                    </a:cubicBezTo>
                    <a:lnTo>
                      <a:pt x="138473" y="274793"/>
                    </a:lnTo>
                    <a:lnTo>
                      <a:pt x="90503" y="274793"/>
                    </a:lnTo>
                    <a:lnTo>
                      <a:pt x="90503" y="196099"/>
                    </a:lnTo>
                    <a:lnTo>
                      <a:pt x="0" y="0"/>
                    </a:lnTo>
                    <a:lnTo>
                      <a:pt x="50049" y="0"/>
                    </a:lnTo>
                    <a:lnTo>
                      <a:pt x="120564" y="153406"/>
                    </a:lnTo>
                    <a:close/>
                    <a:moveTo>
                      <a:pt x="179727" y="0"/>
                    </a:moveTo>
                    <a:lnTo>
                      <a:pt x="121044" y="132856"/>
                    </a:lnTo>
                    <a:lnTo>
                      <a:pt x="169814" y="132856"/>
                    </a:lnTo>
                    <a:lnTo>
                      <a:pt x="228657" y="0"/>
                    </a:lnTo>
                    <a:lnTo>
                      <a:pt x="179727" y="0"/>
                    </a:lnTo>
                    <a:close/>
                  </a:path>
                </a:pathLst>
              </a:custGeom>
              <a:solidFill>
                <a:srgbClr val="373737"/>
              </a:solidFill>
              <a:ln w="3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AB71EA0E-164F-283D-122F-D8FC3A579622}"/>
                </a:ext>
              </a:extLst>
            </p:cNvPr>
            <p:cNvSpPr/>
            <p:nvPr/>
          </p:nvSpPr>
          <p:spPr>
            <a:xfrm>
              <a:off x="20220033" y="12255739"/>
              <a:ext cx="2585176" cy="429039"/>
            </a:xfrm>
            <a:custGeom>
              <a:avLst/>
              <a:gdLst>
                <a:gd name="connsiteX0" fmla="*/ 104312 w 2585176"/>
                <a:gd name="connsiteY0" fmla="*/ 337338 h 429039"/>
                <a:gd name="connsiteX1" fmla="*/ 168140 w 2585176"/>
                <a:gd name="connsiteY1" fmla="*/ 349693 h 429039"/>
                <a:gd name="connsiteX2" fmla="*/ 232442 w 2585176"/>
                <a:gd name="connsiteY2" fmla="*/ 337338 h 429039"/>
                <a:gd name="connsiteX3" fmla="*/ 285791 w 2585176"/>
                <a:gd name="connsiteY3" fmla="*/ 302179 h 429039"/>
                <a:gd name="connsiteX4" fmla="*/ 322469 w 2585176"/>
                <a:gd name="connsiteY4" fmla="*/ 246590 h 429039"/>
                <a:gd name="connsiteX5" fmla="*/ 336279 w 2585176"/>
                <a:gd name="connsiteY5" fmla="*/ 173896 h 429039"/>
                <a:gd name="connsiteX6" fmla="*/ 322469 w 2585176"/>
                <a:gd name="connsiteY6" fmla="*/ 101201 h 429039"/>
                <a:gd name="connsiteX7" fmla="*/ 285791 w 2585176"/>
                <a:gd name="connsiteY7" fmla="*/ 46562 h 429039"/>
                <a:gd name="connsiteX8" fmla="*/ 232442 w 2585176"/>
                <a:gd name="connsiteY8" fmla="*/ 11878 h 429039"/>
                <a:gd name="connsiteX9" fmla="*/ 168140 w 2585176"/>
                <a:gd name="connsiteY9" fmla="*/ 0 h 429039"/>
                <a:gd name="connsiteX10" fmla="*/ 104312 w 2585176"/>
                <a:gd name="connsiteY10" fmla="*/ 11878 h 429039"/>
                <a:gd name="connsiteX11" fmla="*/ 50488 w 2585176"/>
                <a:gd name="connsiteY11" fmla="*/ 46562 h 429039"/>
                <a:gd name="connsiteX12" fmla="*/ 13814 w 2585176"/>
                <a:gd name="connsiteY12" fmla="*/ 101201 h 429039"/>
                <a:gd name="connsiteX13" fmla="*/ 0 w 2585176"/>
                <a:gd name="connsiteY13" fmla="*/ 173420 h 429039"/>
                <a:gd name="connsiteX14" fmla="*/ 13814 w 2585176"/>
                <a:gd name="connsiteY14" fmla="*/ 246590 h 429039"/>
                <a:gd name="connsiteX15" fmla="*/ 50488 w 2585176"/>
                <a:gd name="connsiteY15" fmla="*/ 302179 h 429039"/>
                <a:gd name="connsiteX16" fmla="*/ 104312 w 2585176"/>
                <a:gd name="connsiteY16" fmla="*/ 337338 h 429039"/>
                <a:gd name="connsiteX17" fmla="*/ 211962 w 2585176"/>
                <a:gd name="connsiteY17" fmla="*/ 300754 h 429039"/>
                <a:gd name="connsiteX18" fmla="*/ 168140 w 2585176"/>
                <a:gd name="connsiteY18" fmla="*/ 309305 h 429039"/>
                <a:gd name="connsiteX19" fmla="*/ 123843 w 2585176"/>
                <a:gd name="connsiteY19" fmla="*/ 300754 h 429039"/>
                <a:gd name="connsiteX20" fmla="*/ 85261 w 2585176"/>
                <a:gd name="connsiteY20" fmla="*/ 274621 h 429039"/>
                <a:gd name="connsiteX21" fmla="*/ 58111 w 2585176"/>
                <a:gd name="connsiteY21" fmla="*/ 232811 h 429039"/>
                <a:gd name="connsiteX22" fmla="*/ 48109 w 2585176"/>
                <a:gd name="connsiteY22" fmla="*/ 174845 h 429039"/>
                <a:gd name="connsiteX23" fmla="*/ 58111 w 2585176"/>
                <a:gd name="connsiteY23" fmla="*/ 117355 h 429039"/>
                <a:gd name="connsiteX24" fmla="*/ 85261 w 2585176"/>
                <a:gd name="connsiteY24" fmla="*/ 75070 h 429039"/>
                <a:gd name="connsiteX25" fmla="*/ 123843 w 2585176"/>
                <a:gd name="connsiteY25" fmla="*/ 49413 h 429039"/>
                <a:gd name="connsiteX26" fmla="*/ 168140 w 2585176"/>
                <a:gd name="connsiteY26" fmla="*/ 40385 h 429039"/>
                <a:gd name="connsiteX27" fmla="*/ 211962 w 2585176"/>
                <a:gd name="connsiteY27" fmla="*/ 49413 h 429039"/>
                <a:gd name="connsiteX28" fmla="*/ 250543 w 2585176"/>
                <a:gd name="connsiteY28" fmla="*/ 75070 h 429039"/>
                <a:gd name="connsiteX29" fmla="*/ 277693 w 2585176"/>
                <a:gd name="connsiteY29" fmla="*/ 117355 h 429039"/>
                <a:gd name="connsiteX30" fmla="*/ 288174 w 2585176"/>
                <a:gd name="connsiteY30" fmla="*/ 174845 h 429039"/>
                <a:gd name="connsiteX31" fmla="*/ 277693 w 2585176"/>
                <a:gd name="connsiteY31" fmla="*/ 232811 h 429039"/>
                <a:gd name="connsiteX32" fmla="*/ 250543 w 2585176"/>
                <a:gd name="connsiteY32" fmla="*/ 274621 h 429039"/>
                <a:gd name="connsiteX33" fmla="*/ 211962 w 2585176"/>
                <a:gd name="connsiteY33" fmla="*/ 300754 h 429039"/>
                <a:gd name="connsiteX34" fmla="*/ 1296257 w 2585176"/>
                <a:gd name="connsiteY34" fmla="*/ 347792 h 429039"/>
                <a:gd name="connsiteX35" fmla="*/ 1333410 w 2585176"/>
                <a:gd name="connsiteY35" fmla="*/ 349693 h 429039"/>
                <a:gd name="connsiteX36" fmla="*/ 1385330 w 2585176"/>
                <a:gd name="connsiteY36" fmla="*/ 343514 h 429039"/>
                <a:gd name="connsiteX37" fmla="*/ 1426295 w 2585176"/>
                <a:gd name="connsiteY37" fmla="*/ 324510 h 429039"/>
                <a:gd name="connsiteX38" fmla="*/ 1452965 w 2585176"/>
                <a:gd name="connsiteY38" fmla="*/ 293627 h 429039"/>
                <a:gd name="connsiteX39" fmla="*/ 1462493 w 2585176"/>
                <a:gd name="connsiteY39" fmla="*/ 250865 h 429039"/>
                <a:gd name="connsiteX40" fmla="*/ 1455823 w 2585176"/>
                <a:gd name="connsiteY40" fmla="*/ 213806 h 429039"/>
                <a:gd name="connsiteX41" fmla="*/ 1435818 w 2585176"/>
                <a:gd name="connsiteY41" fmla="*/ 185298 h 429039"/>
                <a:gd name="connsiteX42" fmla="*/ 1400095 w 2585176"/>
                <a:gd name="connsiteY42" fmla="*/ 163917 h 429039"/>
                <a:gd name="connsiteX43" fmla="*/ 1347699 w 2585176"/>
                <a:gd name="connsiteY43" fmla="*/ 147288 h 429039"/>
                <a:gd name="connsiteX44" fmla="*/ 1313405 w 2585176"/>
                <a:gd name="connsiteY44" fmla="*/ 138261 h 429039"/>
                <a:gd name="connsiteX45" fmla="*/ 1289113 w 2585176"/>
                <a:gd name="connsiteY45" fmla="*/ 126858 h 429039"/>
                <a:gd name="connsiteX46" fmla="*/ 1274823 w 2585176"/>
                <a:gd name="connsiteY46" fmla="*/ 112129 h 429039"/>
                <a:gd name="connsiteX47" fmla="*/ 1270062 w 2585176"/>
                <a:gd name="connsiteY47" fmla="*/ 91699 h 429039"/>
                <a:gd name="connsiteX48" fmla="*/ 1291496 w 2585176"/>
                <a:gd name="connsiteY48" fmla="*/ 53689 h 429039"/>
                <a:gd name="connsiteX49" fmla="*/ 1352465 w 2585176"/>
                <a:gd name="connsiteY49" fmla="*/ 40385 h 429039"/>
                <a:gd name="connsiteX50" fmla="*/ 1404857 w 2585176"/>
                <a:gd name="connsiteY50" fmla="*/ 47513 h 429039"/>
                <a:gd name="connsiteX51" fmla="*/ 1444392 w 2585176"/>
                <a:gd name="connsiteY51" fmla="*/ 65092 h 429039"/>
                <a:gd name="connsiteX52" fmla="*/ 1444392 w 2585176"/>
                <a:gd name="connsiteY52" fmla="*/ 19480 h 429039"/>
                <a:gd name="connsiteX53" fmla="*/ 1403428 w 2585176"/>
                <a:gd name="connsiteY53" fmla="*/ 5226 h 429039"/>
                <a:gd name="connsiteX54" fmla="*/ 1352940 w 2585176"/>
                <a:gd name="connsiteY54" fmla="*/ 0 h 429039"/>
                <a:gd name="connsiteX55" fmla="*/ 1299115 w 2585176"/>
                <a:gd name="connsiteY55" fmla="*/ 7127 h 429039"/>
                <a:gd name="connsiteX56" fmla="*/ 1258630 w 2585176"/>
                <a:gd name="connsiteY56" fmla="*/ 26607 h 429039"/>
                <a:gd name="connsiteX57" fmla="*/ 1233859 w 2585176"/>
                <a:gd name="connsiteY57" fmla="*/ 56540 h 429039"/>
                <a:gd name="connsiteX58" fmla="*/ 1225286 w 2585176"/>
                <a:gd name="connsiteY58" fmla="*/ 95500 h 429039"/>
                <a:gd name="connsiteX59" fmla="*/ 1231480 w 2585176"/>
                <a:gd name="connsiteY59" fmla="*/ 131609 h 429039"/>
                <a:gd name="connsiteX60" fmla="*/ 1251006 w 2585176"/>
                <a:gd name="connsiteY60" fmla="*/ 158692 h 429039"/>
                <a:gd name="connsiteX61" fmla="*/ 1284826 w 2585176"/>
                <a:gd name="connsiteY61" fmla="*/ 178647 h 429039"/>
                <a:gd name="connsiteX62" fmla="*/ 1334839 w 2585176"/>
                <a:gd name="connsiteY62" fmla="*/ 192901 h 429039"/>
                <a:gd name="connsiteX63" fmla="*/ 1371516 w 2585176"/>
                <a:gd name="connsiteY63" fmla="*/ 203352 h 429039"/>
                <a:gd name="connsiteX64" fmla="*/ 1396762 w 2585176"/>
                <a:gd name="connsiteY64" fmla="*/ 216181 h 429039"/>
                <a:gd name="connsiteX65" fmla="*/ 1411526 w 2585176"/>
                <a:gd name="connsiteY65" fmla="*/ 233285 h 429039"/>
                <a:gd name="connsiteX66" fmla="*/ 1416288 w 2585176"/>
                <a:gd name="connsiteY66" fmla="*/ 255142 h 429039"/>
                <a:gd name="connsiteX67" fmla="*/ 1410097 w 2585176"/>
                <a:gd name="connsiteY67" fmla="*/ 279373 h 429039"/>
                <a:gd name="connsiteX68" fmla="*/ 1392475 w 2585176"/>
                <a:gd name="connsiteY68" fmla="*/ 296002 h 429039"/>
                <a:gd name="connsiteX69" fmla="*/ 1366275 w 2585176"/>
                <a:gd name="connsiteY69" fmla="*/ 305979 h 429039"/>
                <a:gd name="connsiteX70" fmla="*/ 1334364 w 2585176"/>
                <a:gd name="connsiteY70" fmla="*/ 309305 h 429039"/>
                <a:gd name="connsiteX71" fmla="*/ 1298161 w 2585176"/>
                <a:gd name="connsiteY71" fmla="*/ 306456 h 429039"/>
                <a:gd name="connsiteX72" fmla="*/ 1267204 w 2585176"/>
                <a:gd name="connsiteY72" fmla="*/ 298378 h 429039"/>
                <a:gd name="connsiteX73" fmla="*/ 1241483 w 2585176"/>
                <a:gd name="connsiteY73" fmla="*/ 286974 h 429039"/>
                <a:gd name="connsiteX74" fmla="*/ 1221474 w 2585176"/>
                <a:gd name="connsiteY74" fmla="*/ 274621 h 429039"/>
                <a:gd name="connsiteX75" fmla="*/ 1221474 w 2585176"/>
                <a:gd name="connsiteY75" fmla="*/ 324984 h 429039"/>
                <a:gd name="connsiteX76" fmla="*/ 1241958 w 2585176"/>
                <a:gd name="connsiteY76" fmla="*/ 334965 h 429039"/>
                <a:gd name="connsiteX77" fmla="*/ 1266725 w 2585176"/>
                <a:gd name="connsiteY77" fmla="*/ 342563 h 429039"/>
                <a:gd name="connsiteX78" fmla="*/ 1296257 w 2585176"/>
                <a:gd name="connsiteY78" fmla="*/ 347792 h 429039"/>
                <a:gd name="connsiteX79" fmla="*/ 2143100 w 2585176"/>
                <a:gd name="connsiteY79" fmla="*/ 138736 h 429039"/>
                <a:gd name="connsiteX80" fmla="*/ 2082606 w 2585176"/>
                <a:gd name="connsiteY80" fmla="*/ 152039 h 429039"/>
                <a:gd name="connsiteX81" fmla="*/ 2062597 w 2585176"/>
                <a:gd name="connsiteY81" fmla="*/ 218555 h 429039"/>
                <a:gd name="connsiteX82" fmla="*/ 2062597 w 2585176"/>
                <a:gd name="connsiteY82" fmla="*/ 344937 h 429039"/>
                <a:gd name="connsiteX83" fmla="*/ 2020691 w 2585176"/>
                <a:gd name="connsiteY83" fmla="*/ 344937 h 429039"/>
                <a:gd name="connsiteX84" fmla="*/ 2020691 w 2585176"/>
                <a:gd name="connsiteY84" fmla="*/ 98825 h 429039"/>
                <a:gd name="connsiteX85" fmla="*/ 2060226 w 2585176"/>
                <a:gd name="connsiteY85" fmla="*/ 98825 h 429039"/>
                <a:gd name="connsiteX86" fmla="*/ 2060705 w 2585176"/>
                <a:gd name="connsiteY86" fmla="*/ 133034 h 429039"/>
                <a:gd name="connsiteX87" fmla="*/ 2061643 w 2585176"/>
                <a:gd name="connsiteY87" fmla="*/ 133034 h 429039"/>
                <a:gd name="connsiteX88" fmla="*/ 2093084 w 2585176"/>
                <a:gd name="connsiteY88" fmla="*/ 102626 h 429039"/>
                <a:gd name="connsiteX89" fmla="*/ 2143100 w 2585176"/>
                <a:gd name="connsiteY89" fmla="*/ 93598 h 429039"/>
                <a:gd name="connsiteX90" fmla="*/ 2143100 w 2585176"/>
                <a:gd name="connsiteY90" fmla="*/ 138736 h 429039"/>
                <a:gd name="connsiteX91" fmla="*/ 2228400 w 2585176"/>
                <a:gd name="connsiteY91" fmla="*/ 341140 h 429039"/>
                <a:gd name="connsiteX92" fmla="*/ 2279371 w 2585176"/>
                <a:gd name="connsiteY92" fmla="*/ 349693 h 429039"/>
                <a:gd name="connsiteX93" fmla="*/ 2319366 w 2585176"/>
                <a:gd name="connsiteY93" fmla="*/ 344941 h 429039"/>
                <a:gd name="connsiteX94" fmla="*/ 2348913 w 2585176"/>
                <a:gd name="connsiteY94" fmla="*/ 331637 h 429039"/>
                <a:gd name="connsiteX95" fmla="*/ 2348913 w 2585176"/>
                <a:gd name="connsiteY95" fmla="*/ 292202 h 429039"/>
                <a:gd name="connsiteX96" fmla="*/ 2317948 w 2585176"/>
                <a:gd name="connsiteY96" fmla="*/ 307406 h 429039"/>
                <a:gd name="connsiteX97" fmla="*/ 2283654 w 2585176"/>
                <a:gd name="connsiteY97" fmla="*/ 312157 h 429039"/>
                <a:gd name="connsiteX98" fmla="*/ 2249359 w 2585176"/>
                <a:gd name="connsiteY98" fmla="*/ 305981 h 429039"/>
                <a:gd name="connsiteX99" fmla="*/ 2221723 w 2585176"/>
                <a:gd name="connsiteY99" fmla="*/ 287451 h 429039"/>
                <a:gd name="connsiteX100" fmla="*/ 2203629 w 2585176"/>
                <a:gd name="connsiteY100" fmla="*/ 257992 h 429039"/>
                <a:gd name="connsiteX101" fmla="*/ 2196956 w 2585176"/>
                <a:gd name="connsiteY101" fmla="*/ 219508 h 429039"/>
                <a:gd name="connsiteX102" fmla="*/ 2203629 w 2585176"/>
                <a:gd name="connsiteY102" fmla="*/ 182448 h 429039"/>
                <a:gd name="connsiteX103" fmla="*/ 2221723 w 2585176"/>
                <a:gd name="connsiteY103" fmla="*/ 154416 h 429039"/>
                <a:gd name="connsiteX104" fmla="*/ 2248884 w 2585176"/>
                <a:gd name="connsiteY104" fmla="*/ 136836 h 429039"/>
                <a:gd name="connsiteX105" fmla="*/ 2283654 w 2585176"/>
                <a:gd name="connsiteY105" fmla="*/ 130660 h 429039"/>
                <a:gd name="connsiteX106" fmla="*/ 2318902 w 2585176"/>
                <a:gd name="connsiteY106" fmla="*/ 136836 h 429039"/>
                <a:gd name="connsiteX107" fmla="*/ 2348435 w 2585176"/>
                <a:gd name="connsiteY107" fmla="*/ 152041 h 429039"/>
                <a:gd name="connsiteX108" fmla="*/ 2348435 w 2585176"/>
                <a:gd name="connsiteY108" fmla="*/ 108329 h 429039"/>
                <a:gd name="connsiteX109" fmla="*/ 2319845 w 2585176"/>
                <a:gd name="connsiteY109" fmla="*/ 97876 h 429039"/>
                <a:gd name="connsiteX110" fmla="*/ 2282700 w 2585176"/>
                <a:gd name="connsiteY110" fmla="*/ 93600 h 429039"/>
                <a:gd name="connsiteX111" fmla="*/ 2230292 w 2585176"/>
                <a:gd name="connsiteY111" fmla="*/ 102627 h 429039"/>
                <a:gd name="connsiteX112" fmla="*/ 2189344 w 2585176"/>
                <a:gd name="connsiteY112" fmla="*/ 128759 h 429039"/>
                <a:gd name="connsiteX113" fmla="*/ 2163140 w 2585176"/>
                <a:gd name="connsiteY113" fmla="*/ 169145 h 429039"/>
                <a:gd name="connsiteX114" fmla="*/ 2154091 w 2585176"/>
                <a:gd name="connsiteY114" fmla="*/ 222359 h 429039"/>
                <a:gd name="connsiteX115" fmla="*/ 2163140 w 2585176"/>
                <a:gd name="connsiteY115" fmla="*/ 275572 h 429039"/>
                <a:gd name="connsiteX116" fmla="*/ 2188865 w 2585176"/>
                <a:gd name="connsiteY116" fmla="*/ 315484 h 429039"/>
                <a:gd name="connsiteX117" fmla="*/ 2228400 w 2585176"/>
                <a:gd name="connsiteY117" fmla="*/ 341140 h 429039"/>
                <a:gd name="connsiteX118" fmla="*/ 2439814 w 2585176"/>
                <a:gd name="connsiteY118" fmla="*/ 340667 h 429039"/>
                <a:gd name="connsiteX119" fmla="*/ 2490784 w 2585176"/>
                <a:gd name="connsiteY119" fmla="*/ 349693 h 429039"/>
                <a:gd name="connsiteX120" fmla="*/ 2539364 w 2585176"/>
                <a:gd name="connsiteY120" fmla="*/ 343040 h 429039"/>
                <a:gd name="connsiteX121" fmla="*/ 2577961 w 2585176"/>
                <a:gd name="connsiteY121" fmla="*/ 323559 h 429039"/>
                <a:gd name="connsiteX122" fmla="*/ 2577961 w 2585176"/>
                <a:gd name="connsiteY122" fmla="*/ 284124 h 429039"/>
                <a:gd name="connsiteX123" fmla="*/ 2559849 w 2585176"/>
                <a:gd name="connsiteY123" fmla="*/ 296953 h 429039"/>
                <a:gd name="connsiteX124" fmla="*/ 2539843 w 2585176"/>
                <a:gd name="connsiteY124" fmla="*/ 305505 h 429039"/>
                <a:gd name="connsiteX125" fmla="*/ 2518421 w 2585176"/>
                <a:gd name="connsiteY125" fmla="*/ 310732 h 429039"/>
                <a:gd name="connsiteX126" fmla="*/ 2498891 w 2585176"/>
                <a:gd name="connsiteY126" fmla="*/ 312157 h 429039"/>
                <a:gd name="connsiteX127" fmla="*/ 2464121 w 2585176"/>
                <a:gd name="connsiteY127" fmla="*/ 306456 h 429039"/>
                <a:gd name="connsiteX128" fmla="*/ 2436964 w 2585176"/>
                <a:gd name="connsiteY128" fmla="*/ 289826 h 429039"/>
                <a:gd name="connsiteX129" fmla="*/ 2417913 w 2585176"/>
                <a:gd name="connsiteY129" fmla="*/ 264645 h 429039"/>
                <a:gd name="connsiteX130" fmla="*/ 2408864 w 2585176"/>
                <a:gd name="connsiteY130" fmla="*/ 232811 h 429039"/>
                <a:gd name="connsiteX131" fmla="*/ 2583183 w 2585176"/>
                <a:gd name="connsiteY131" fmla="*/ 232811 h 429039"/>
                <a:gd name="connsiteX132" fmla="*/ 2581290 w 2585176"/>
                <a:gd name="connsiteY132" fmla="*/ 173422 h 429039"/>
                <a:gd name="connsiteX133" fmla="*/ 2560806 w 2585176"/>
                <a:gd name="connsiteY133" fmla="*/ 129710 h 429039"/>
                <a:gd name="connsiteX134" fmla="*/ 2526033 w 2585176"/>
                <a:gd name="connsiteY134" fmla="*/ 103102 h 429039"/>
                <a:gd name="connsiteX135" fmla="*/ 2482694 w 2585176"/>
                <a:gd name="connsiteY135" fmla="*/ 93600 h 429039"/>
                <a:gd name="connsiteX136" fmla="*/ 2439350 w 2585176"/>
                <a:gd name="connsiteY136" fmla="*/ 102152 h 429039"/>
                <a:gd name="connsiteX137" fmla="*/ 2401712 w 2585176"/>
                <a:gd name="connsiteY137" fmla="*/ 126859 h 429039"/>
                <a:gd name="connsiteX138" fmla="*/ 2375512 w 2585176"/>
                <a:gd name="connsiteY138" fmla="*/ 166769 h 429039"/>
                <a:gd name="connsiteX139" fmla="*/ 2365505 w 2585176"/>
                <a:gd name="connsiteY139" fmla="*/ 221409 h 429039"/>
                <a:gd name="connsiteX140" fmla="*/ 2374569 w 2585176"/>
                <a:gd name="connsiteY140" fmla="*/ 274621 h 429039"/>
                <a:gd name="connsiteX141" fmla="*/ 2400279 w 2585176"/>
                <a:gd name="connsiteY141" fmla="*/ 315007 h 429039"/>
                <a:gd name="connsiteX142" fmla="*/ 2439814 w 2585176"/>
                <a:gd name="connsiteY142" fmla="*/ 340667 h 429039"/>
                <a:gd name="connsiteX143" fmla="*/ 2436006 w 2585176"/>
                <a:gd name="connsiteY143" fmla="*/ 149189 h 429039"/>
                <a:gd name="connsiteX144" fmla="*/ 2482215 w 2585176"/>
                <a:gd name="connsiteY144" fmla="*/ 130660 h 429039"/>
                <a:gd name="connsiteX145" fmla="*/ 2506507 w 2585176"/>
                <a:gd name="connsiteY145" fmla="*/ 135886 h 429039"/>
                <a:gd name="connsiteX146" fmla="*/ 2526033 w 2585176"/>
                <a:gd name="connsiteY146" fmla="*/ 149665 h 429039"/>
                <a:gd name="connsiteX147" fmla="*/ 2538886 w 2585176"/>
                <a:gd name="connsiteY147" fmla="*/ 171046 h 429039"/>
                <a:gd name="connsiteX148" fmla="*/ 2543188 w 2585176"/>
                <a:gd name="connsiteY148" fmla="*/ 197652 h 429039"/>
                <a:gd name="connsiteX149" fmla="*/ 2410281 w 2585176"/>
                <a:gd name="connsiteY149" fmla="*/ 197652 h 429039"/>
                <a:gd name="connsiteX150" fmla="*/ 2436006 w 2585176"/>
                <a:gd name="connsiteY150" fmla="*/ 149189 h 429039"/>
                <a:gd name="connsiteX151" fmla="*/ 1901116 w 2585176"/>
                <a:gd name="connsiteY151" fmla="*/ 341140 h 429039"/>
                <a:gd name="connsiteX152" fmla="*/ 1931602 w 2585176"/>
                <a:gd name="connsiteY152" fmla="*/ 316434 h 429039"/>
                <a:gd name="connsiteX153" fmla="*/ 1932560 w 2585176"/>
                <a:gd name="connsiteY153" fmla="*/ 316434 h 429039"/>
                <a:gd name="connsiteX154" fmla="*/ 1933039 w 2585176"/>
                <a:gd name="connsiteY154" fmla="*/ 344941 h 429039"/>
                <a:gd name="connsiteX155" fmla="*/ 1973049 w 2585176"/>
                <a:gd name="connsiteY155" fmla="*/ 344941 h 429039"/>
                <a:gd name="connsiteX156" fmla="*/ 1973049 w 2585176"/>
                <a:gd name="connsiteY156" fmla="*/ 98827 h 429039"/>
                <a:gd name="connsiteX157" fmla="*/ 1931127 w 2585176"/>
                <a:gd name="connsiteY157" fmla="*/ 98827 h 429039"/>
                <a:gd name="connsiteX158" fmla="*/ 1931127 w 2585176"/>
                <a:gd name="connsiteY158" fmla="*/ 240888 h 429039"/>
                <a:gd name="connsiteX159" fmla="*/ 1913509 w 2585176"/>
                <a:gd name="connsiteY159" fmla="*/ 295053 h 429039"/>
                <a:gd name="connsiteX160" fmla="*/ 1869691 w 2585176"/>
                <a:gd name="connsiteY160" fmla="*/ 312632 h 429039"/>
                <a:gd name="connsiteX161" fmla="*/ 1846816 w 2585176"/>
                <a:gd name="connsiteY161" fmla="*/ 308831 h 429039"/>
                <a:gd name="connsiteX162" fmla="*/ 1828244 w 2585176"/>
                <a:gd name="connsiteY162" fmla="*/ 295528 h 429039"/>
                <a:gd name="connsiteX163" fmla="*/ 1816330 w 2585176"/>
                <a:gd name="connsiteY163" fmla="*/ 271772 h 429039"/>
                <a:gd name="connsiteX164" fmla="*/ 1812047 w 2585176"/>
                <a:gd name="connsiteY164" fmla="*/ 236137 h 429039"/>
                <a:gd name="connsiteX165" fmla="*/ 1812047 w 2585176"/>
                <a:gd name="connsiteY165" fmla="*/ 98827 h 429039"/>
                <a:gd name="connsiteX166" fmla="*/ 1769661 w 2585176"/>
                <a:gd name="connsiteY166" fmla="*/ 98827 h 429039"/>
                <a:gd name="connsiteX167" fmla="*/ 1769661 w 2585176"/>
                <a:gd name="connsiteY167" fmla="*/ 242313 h 429039"/>
                <a:gd name="connsiteX168" fmla="*/ 1793474 w 2585176"/>
                <a:gd name="connsiteY168" fmla="*/ 322610 h 429039"/>
                <a:gd name="connsiteX169" fmla="*/ 1859209 w 2585176"/>
                <a:gd name="connsiteY169" fmla="*/ 349693 h 429039"/>
                <a:gd name="connsiteX170" fmla="*/ 1901116 w 2585176"/>
                <a:gd name="connsiteY170" fmla="*/ 341140 h 429039"/>
                <a:gd name="connsiteX171" fmla="*/ 1613455 w 2585176"/>
                <a:gd name="connsiteY171" fmla="*/ 310732 h 429039"/>
                <a:gd name="connsiteX172" fmla="*/ 1643941 w 2585176"/>
                <a:gd name="connsiteY172" fmla="*/ 304554 h 429039"/>
                <a:gd name="connsiteX173" fmla="*/ 1670620 w 2585176"/>
                <a:gd name="connsiteY173" fmla="*/ 286976 h 429039"/>
                <a:gd name="connsiteX174" fmla="*/ 1689192 w 2585176"/>
                <a:gd name="connsiteY174" fmla="*/ 258943 h 429039"/>
                <a:gd name="connsiteX175" fmla="*/ 1696345 w 2585176"/>
                <a:gd name="connsiteY175" fmla="*/ 221409 h 429039"/>
                <a:gd name="connsiteX176" fmla="*/ 1689192 w 2585176"/>
                <a:gd name="connsiteY176" fmla="*/ 183873 h 429039"/>
                <a:gd name="connsiteX177" fmla="*/ 1670620 w 2585176"/>
                <a:gd name="connsiteY177" fmla="*/ 155841 h 429039"/>
                <a:gd name="connsiteX178" fmla="*/ 1643941 w 2585176"/>
                <a:gd name="connsiteY178" fmla="*/ 138261 h 429039"/>
                <a:gd name="connsiteX179" fmla="*/ 1613455 w 2585176"/>
                <a:gd name="connsiteY179" fmla="*/ 132085 h 429039"/>
                <a:gd name="connsiteX180" fmla="*/ 1582972 w 2585176"/>
                <a:gd name="connsiteY180" fmla="*/ 138261 h 429039"/>
                <a:gd name="connsiteX181" fmla="*/ 1556772 w 2585176"/>
                <a:gd name="connsiteY181" fmla="*/ 155841 h 429039"/>
                <a:gd name="connsiteX182" fmla="*/ 1538200 w 2585176"/>
                <a:gd name="connsiteY182" fmla="*/ 183873 h 429039"/>
                <a:gd name="connsiteX183" fmla="*/ 1531530 w 2585176"/>
                <a:gd name="connsiteY183" fmla="*/ 221409 h 429039"/>
                <a:gd name="connsiteX184" fmla="*/ 1538200 w 2585176"/>
                <a:gd name="connsiteY184" fmla="*/ 258943 h 429039"/>
                <a:gd name="connsiteX185" fmla="*/ 1556772 w 2585176"/>
                <a:gd name="connsiteY185" fmla="*/ 286976 h 429039"/>
                <a:gd name="connsiteX186" fmla="*/ 1582972 w 2585176"/>
                <a:gd name="connsiteY186" fmla="*/ 304554 h 429039"/>
                <a:gd name="connsiteX187" fmla="*/ 1613455 w 2585176"/>
                <a:gd name="connsiteY187" fmla="*/ 310732 h 429039"/>
                <a:gd name="connsiteX188" fmla="*/ 1613455 w 2585176"/>
                <a:gd name="connsiteY188" fmla="*/ 349693 h 429039"/>
                <a:gd name="connsiteX189" fmla="*/ 1564396 w 2585176"/>
                <a:gd name="connsiteY189" fmla="*/ 340667 h 429039"/>
                <a:gd name="connsiteX190" fmla="*/ 1524861 w 2585176"/>
                <a:gd name="connsiteY190" fmla="*/ 314533 h 429039"/>
                <a:gd name="connsiteX191" fmla="*/ 1498186 w 2585176"/>
                <a:gd name="connsiteY191" fmla="*/ 273673 h 429039"/>
                <a:gd name="connsiteX192" fmla="*/ 1488662 w 2585176"/>
                <a:gd name="connsiteY192" fmla="*/ 221409 h 429039"/>
                <a:gd name="connsiteX193" fmla="*/ 1498186 w 2585176"/>
                <a:gd name="connsiteY193" fmla="*/ 169145 h 429039"/>
                <a:gd name="connsiteX194" fmla="*/ 1524861 w 2585176"/>
                <a:gd name="connsiteY194" fmla="*/ 128759 h 429039"/>
                <a:gd name="connsiteX195" fmla="*/ 1564396 w 2585176"/>
                <a:gd name="connsiteY195" fmla="*/ 103102 h 429039"/>
                <a:gd name="connsiteX196" fmla="*/ 1613455 w 2585176"/>
                <a:gd name="connsiteY196" fmla="*/ 93600 h 429039"/>
                <a:gd name="connsiteX197" fmla="*/ 1662510 w 2585176"/>
                <a:gd name="connsiteY197" fmla="*/ 103102 h 429039"/>
                <a:gd name="connsiteX198" fmla="*/ 1702524 w 2585176"/>
                <a:gd name="connsiteY198" fmla="*/ 128759 h 429039"/>
                <a:gd name="connsiteX199" fmla="*/ 1729203 w 2585176"/>
                <a:gd name="connsiteY199" fmla="*/ 169145 h 429039"/>
                <a:gd name="connsiteX200" fmla="*/ 1739205 w 2585176"/>
                <a:gd name="connsiteY200" fmla="*/ 221409 h 429039"/>
                <a:gd name="connsiteX201" fmla="*/ 1729203 w 2585176"/>
                <a:gd name="connsiteY201" fmla="*/ 273673 h 429039"/>
                <a:gd name="connsiteX202" fmla="*/ 1702524 w 2585176"/>
                <a:gd name="connsiteY202" fmla="*/ 314533 h 429039"/>
                <a:gd name="connsiteX203" fmla="*/ 1662510 w 2585176"/>
                <a:gd name="connsiteY203" fmla="*/ 340667 h 429039"/>
                <a:gd name="connsiteX204" fmla="*/ 1613455 w 2585176"/>
                <a:gd name="connsiteY204" fmla="*/ 349693 h 429039"/>
                <a:gd name="connsiteX205" fmla="*/ 1003333 w 2585176"/>
                <a:gd name="connsiteY205" fmla="*/ 131134 h 429039"/>
                <a:gd name="connsiteX206" fmla="*/ 955703 w 2585176"/>
                <a:gd name="connsiteY206" fmla="*/ 151090 h 429039"/>
                <a:gd name="connsiteX207" fmla="*/ 936652 w 2585176"/>
                <a:gd name="connsiteY207" fmla="*/ 208105 h 429039"/>
                <a:gd name="connsiteX208" fmla="*/ 936652 w 2585176"/>
                <a:gd name="connsiteY208" fmla="*/ 344941 h 429039"/>
                <a:gd name="connsiteX209" fmla="*/ 894733 w 2585176"/>
                <a:gd name="connsiteY209" fmla="*/ 344941 h 429039"/>
                <a:gd name="connsiteX210" fmla="*/ 894733 w 2585176"/>
                <a:gd name="connsiteY210" fmla="*/ 98826 h 429039"/>
                <a:gd name="connsiteX211" fmla="*/ 934269 w 2585176"/>
                <a:gd name="connsiteY211" fmla="*/ 98826 h 429039"/>
                <a:gd name="connsiteX212" fmla="*/ 935698 w 2585176"/>
                <a:gd name="connsiteY212" fmla="*/ 129710 h 429039"/>
                <a:gd name="connsiteX213" fmla="*/ 936652 w 2585176"/>
                <a:gd name="connsiteY213" fmla="*/ 129710 h 429039"/>
                <a:gd name="connsiteX214" fmla="*/ 965226 w 2585176"/>
                <a:gd name="connsiteY214" fmla="*/ 104528 h 429039"/>
                <a:gd name="connsiteX215" fmla="*/ 1013814 w 2585176"/>
                <a:gd name="connsiteY215" fmla="*/ 93600 h 429039"/>
                <a:gd name="connsiteX216" fmla="*/ 1049538 w 2585176"/>
                <a:gd name="connsiteY216" fmla="*/ 99776 h 429039"/>
                <a:gd name="connsiteX217" fmla="*/ 1077638 w 2585176"/>
                <a:gd name="connsiteY217" fmla="*/ 117831 h 429039"/>
                <a:gd name="connsiteX218" fmla="*/ 1095739 w 2585176"/>
                <a:gd name="connsiteY218" fmla="*/ 148238 h 429039"/>
                <a:gd name="connsiteX219" fmla="*/ 1102408 w 2585176"/>
                <a:gd name="connsiteY219" fmla="*/ 191950 h 429039"/>
                <a:gd name="connsiteX220" fmla="*/ 1102408 w 2585176"/>
                <a:gd name="connsiteY220" fmla="*/ 344941 h 429039"/>
                <a:gd name="connsiteX221" fmla="*/ 1060494 w 2585176"/>
                <a:gd name="connsiteY221" fmla="*/ 344941 h 429039"/>
                <a:gd name="connsiteX222" fmla="*/ 1060494 w 2585176"/>
                <a:gd name="connsiteY222" fmla="*/ 202878 h 429039"/>
                <a:gd name="connsiteX223" fmla="*/ 1044297 w 2585176"/>
                <a:gd name="connsiteY223" fmla="*/ 148238 h 429039"/>
                <a:gd name="connsiteX224" fmla="*/ 1003333 w 2585176"/>
                <a:gd name="connsiteY224" fmla="*/ 131134 h 429039"/>
                <a:gd name="connsiteX225" fmla="*/ 714377 w 2585176"/>
                <a:gd name="connsiteY225" fmla="*/ 340667 h 429039"/>
                <a:gd name="connsiteX226" fmla="*/ 765344 w 2585176"/>
                <a:gd name="connsiteY226" fmla="*/ 349693 h 429039"/>
                <a:gd name="connsiteX227" fmla="*/ 813928 w 2585176"/>
                <a:gd name="connsiteY227" fmla="*/ 343040 h 429039"/>
                <a:gd name="connsiteX228" fmla="*/ 852509 w 2585176"/>
                <a:gd name="connsiteY228" fmla="*/ 323559 h 429039"/>
                <a:gd name="connsiteX229" fmla="*/ 852509 w 2585176"/>
                <a:gd name="connsiteY229" fmla="*/ 284124 h 429039"/>
                <a:gd name="connsiteX230" fmla="*/ 834408 w 2585176"/>
                <a:gd name="connsiteY230" fmla="*/ 296953 h 429039"/>
                <a:gd name="connsiteX231" fmla="*/ 814403 w 2585176"/>
                <a:gd name="connsiteY231" fmla="*/ 305505 h 429039"/>
                <a:gd name="connsiteX232" fmla="*/ 792969 w 2585176"/>
                <a:gd name="connsiteY232" fmla="*/ 310732 h 429039"/>
                <a:gd name="connsiteX233" fmla="*/ 773439 w 2585176"/>
                <a:gd name="connsiteY233" fmla="*/ 312157 h 429039"/>
                <a:gd name="connsiteX234" fmla="*/ 738669 w 2585176"/>
                <a:gd name="connsiteY234" fmla="*/ 306456 h 429039"/>
                <a:gd name="connsiteX235" fmla="*/ 711519 w 2585176"/>
                <a:gd name="connsiteY235" fmla="*/ 289826 h 429039"/>
                <a:gd name="connsiteX236" fmla="*/ 692464 w 2585176"/>
                <a:gd name="connsiteY236" fmla="*/ 264645 h 429039"/>
                <a:gd name="connsiteX237" fmla="*/ 683415 w 2585176"/>
                <a:gd name="connsiteY237" fmla="*/ 232811 h 429039"/>
                <a:gd name="connsiteX238" fmla="*/ 857746 w 2585176"/>
                <a:gd name="connsiteY238" fmla="*/ 232811 h 429039"/>
                <a:gd name="connsiteX239" fmla="*/ 855842 w 2585176"/>
                <a:gd name="connsiteY239" fmla="*/ 173422 h 429039"/>
                <a:gd name="connsiteX240" fmla="*/ 835362 w 2585176"/>
                <a:gd name="connsiteY240" fmla="*/ 129710 h 429039"/>
                <a:gd name="connsiteX241" fmla="*/ 800592 w 2585176"/>
                <a:gd name="connsiteY241" fmla="*/ 103102 h 429039"/>
                <a:gd name="connsiteX242" fmla="*/ 757245 w 2585176"/>
                <a:gd name="connsiteY242" fmla="*/ 93600 h 429039"/>
                <a:gd name="connsiteX243" fmla="*/ 713902 w 2585176"/>
                <a:gd name="connsiteY243" fmla="*/ 102152 h 429039"/>
                <a:gd name="connsiteX244" fmla="*/ 676271 w 2585176"/>
                <a:gd name="connsiteY244" fmla="*/ 126859 h 429039"/>
                <a:gd name="connsiteX245" fmla="*/ 650075 w 2585176"/>
                <a:gd name="connsiteY245" fmla="*/ 166769 h 429039"/>
                <a:gd name="connsiteX246" fmla="*/ 640072 w 2585176"/>
                <a:gd name="connsiteY246" fmla="*/ 221409 h 429039"/>
                <a:gd name="connsiteX247" fmla="*/ 649121 w 2585176"/>
                <a:gd name="connsiteY247" fmla="*/ 274621 h 429039"/>
                <a:gd name="connsiteX248" fmla="*/ 674842 w 2585176"/>
                <a:gd name="connsiteY248" fmla="*/ 315007 h 429039"/>
                <a:gd name="connsiteX249" fmla="*/ 714377 w 2585176"/>
                <a:gd name="connsiteY249" fmla="*/ 340667 h 429039"/>
                <a:gd name="connsiteX250" fmla="*/ 710565 w 2585176"/>
                <a:gd name="connsiteY250" fmla="*/ 149189 h 429039"/>
                <a:gd name="connsiteX251" fmla="*/ 756770 w 2585176"/>
                <a:gd name="connsiteY251" fmla="*/ 130660 h 429039"/>
                <a:gd name="connsiteX252" fmla="*/ 781062 w 2585176"/>
                <a:gd name="connsiteY252" fmla="*/ 135886 h 429039"/>
                <a:gd name="connsiteX253" fmla="*/ 800592 w 2585176"/>
                <a:gd name="connsiteY253" fmla="*/ 149665 h 429039"/>
                <a:gd name="connsiteX254" fmla="*/ 813453 w 2585176"/>
                <a:gd name="connsiteY254" fmla="*/ 171046 h 429039"/>
                <a:gd name="connsiteX255" fmla="*/ 817736 w 2585176"/>
                <a:gd name="connsiteY255" fmla="*/ 197652 h 429039"/>
                <a:gd name="connsiteX256" fmla="*/ 684844 w 2585176"/>
                <a:gd name="connsiteY256" fmla="*/ 197652 h 429039"/>
                <a:gd name="connsiteX257" fmla="*/ 710565 w 2585176"/>
                <a:gd name="connsiteY257" fmla="*/ 149189 h 429039"/>
                <a:gd name="connsiteX258" fmla="*/ 409331 w 2585176"/>
                <a:gd name="connsiteY258" fmla="*/ 98826 h 429039"/>
                <a:gd name="connsiteX259" fmla="*/ 410285 w 2585176"/>
                <a:gd name="connsiteY259" fmla="*/ 134935 h 429039"/>
                <a:gd name="connsiteX260" fmla="*/ 448392 w 2585176"/>
                <a:gd name="connsiteY260" fmla="*/ 104528 h 429039"/>
                <a:gd name="connsiteX261" fmla="*/ 498879 w 2585176"/>
                <a:gd name="connsiteY261" fmla="*/ 93600 h 429039"/>
                <a:gd name="connsiteX262" fmla="*/ 542223 w 2585176"/>
                <a:gd name="connsiteY262" fmla="*/ 101202 h 429039"/>
                <a:gd name="connsiteX263" fmla="*/ 579379 w 2585176"/>
                <a:gd name="connsiteY263" fmla="*/ 124484 h 429039"/>
                <a:gd name="connsiteX264" fmla="*/ 606050 w 2585176"/>
                <a:gd name="connsiteY264" fmla="*/ 163919 h 429039"/>
                <a:gd name="connsiteX265" fmla="*/ 616052 w 2585176"/>
                <a:gd name="connsiteY265" fmla="*/ 219508 h 429039"/>
                <a:gd name="connsiteX266" fmla="*/ 605100 w 2585176"/>
                <a:gd name="connsiteY266" fmla="*/ 276048 h 429039"/>
                <a:gd name="connsiteX267" fmla="*/ 577471 w 2585176"/>
                <a:gd name="connsiteY267" fmla="*/ 316908 h 429039"/>
                <a:gd name="connsiteX268" fmla="*/ 538890 w 2585176"/>
                <a:gd name="connsiteY268" fmla="*/ 341613 h 429039"/>
                <a:gd name="connsiteX269" fmla="*/ 496972 w 2585176"/>
                <a:gd name="connsiteY269" fmla="*/ 349693 h 429039"/>
                <a:gd name="connsiteX270" fmla="*/ 448392 w 2585176"/>
                <a:gd name="connsiteY270" fmla="*/ 341140 h 429039"/>
                <a:gd name="connsiteX271" fmla="*/ 411714 w 2585176"/>
                <a:gd name="connsiteY271" fmla="*/ 316432 h 429039"/>
                <a:gd name="connsiteX272" fmla="*/ 411714 w 2585176"/>
                <a:gd name="connsiteY272" fmla="*/ 429039 h 429039"/>
                <a:gd name="connsiteX273" fmla="*/ 369796 w 2585176"/>
                <a:gd name="connsiteY273" fmla="*/ 429039 h 429039"/>
                <a:gd name="connsiteX274" fmla="*/ 369796 w 2585176"/>
                <a:gd name="connsiteY274" fmla="*/ 98826 h 429039"/>
                <a:gd name="connsiteX275" fmla="*/ 409331 w 2585176"/>
                <a:gd name="connsiteY275" fmla="*/ 98826 h 429039"/>
                <a:gd name="connsiteX276" fmla="*/ 572709 w 2585176"/>
                <a:gd name="connsiteY276" fmla="*/ 221409 h 429039"/>
                <a:gd name="connsiteX277" fmla="*/ 566040 w 2585176"/>
                <a:gd name="connsiteY277" fmla="*/ 182924 h 429039"/>
                <a:gd name="connsiteX278" fmla="*/ 547942 w 2585176"/>
                <a:gd name="connsiteY278" fmla="*/ 154416 h 429039"/>
                <a:gd name="connsiteX279" fmla="*/ 522217 w 2585176"/>
                <a:gd name="connsiteY279" fmla="*/ 137311 h 429039"/>
                <a:gd name="connsiteX280" fmla="*/ 492210 w 2585176"/>
                <a:gd name="connsiteY280" fmla="*/ 131134 h 429039"/>
                <a:gd name="connsiteX281" fmla="*/ 462202 w 2585176"/>
                <a:gd name="connsiteY281" fmla="*/ 136836 h 429039"/>
                <a:gd name="connsiteX282" fmla="*/ 435531 w 2585176"/>
                <a:gd name="connsiteY282" fmla="*/ 153940 h 429039"/>
                <a:gd name="connsiteX283" fmla="*/ 416476 w 2585176"/>
                <a:gd name="connsiteY283" fmla="*/ 181973 h 429039"/>
                <a:gd name="connsiteX284" fmla="*/ 409331 w 2585176"/>
                <a:gd name="connsiteY284" fmla="*/ 221409 h 429039"/>
                <a:gd name="connsiteX285" fmla="*/ 416476 w 2585176"/>
                <a:gd name="connsiteY285" fmla="*/ 261318 h 429039"/>
                <a:gd name="connsiteX286" fmla="*/ 435052 w 2585176"/>
                <a:gd name="connsiteY286" fmla="*/ 289352 h 429039"/>
                <a:gd name="connsiteX287" fmla="*/ 461727 w 2585176"/>
                <a:gd name="connsiteY287" fmla="*/ 306456 h 429039"/>
                <a:gd name="connsiteX288" fmla="*/ 491735 w 2585176"/>
                <a:gd name="connsiteY288" fmla="*/ 312157 h 429039"/>
                <a:gd name="connsiteX289" fmla="*/ 521267 w 2585176"/>
                <a:gd name="connsiteY289" fmla="*/ 306456 h 429039"/>
                <a:gd name="connsiteX290" fmla="*/ 547463 w 2585176"/>
                <a:gd name="connsiteY290" fmla="*/ 288875 h 429039"/>
                <a:gd name="connsiteX291" fmla="*/ 565564 w 2585176"/>
                <a:gd name="connsiteY291" fmla="*/ 260844 h 429039"/>
                <a:gd name="connsiteX292" fmla="*/ 572709 w 2585176"/>
                <a:gd name="connsiteY292" fmla="*/ 221409 h 42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</a:cxnLst>
              <a:rect l="l" t="t" r="r" b="b"/>
              <a:pathLst>
                <a:path w="2585176" h="429039">
                  <a:moveTo>
                    <a:pt x="104312" y="337338"/>
                  </a:moveTo>
                  <a:cubicBezTo>
                    <a:pt x="124636" y="345575"/>
                    <a:pt x="145913" y="349693"/>
                    <a:pt x="168140" y="349693"/>
                  </a:cubicBezTo>
                  <a:cubicBezTo>
                    <a:pt x="190685" y="349693"/>
                    <a:pt x="212119" y="345575"/>
                    <a:pt x="232442" y="337338"/>
                  </a:cubicBezTo>
                  <a:cubicBezTo>
                    <a:pt x="252765" y="329102"/>
                    <a:pt x="270548" y="317383"/>
                    <a:pt x="285791" y="302179"/>
                  </a:cubicBezTo>
                  <a:cubicBezTo>
                    <a:pt x="301353" y="286657"/>
                    <a:pt x="313577" y="268128"/>
                    <a:pt x="322469" y="246590"/>
                  </a:cubicBezTo>
                  <a:cubicBezTo>
                    <a:pt x="331678" y="224733"/>
                    <a:pt x="336279" y="200503"/>
                    <a:pt x="336279" y="173896"/>
                  </a:cubicBezTo>
                  <a:cubicBezTo>
                    <a:pt x="336279" y="146971"/>
                    <a:pt x="331678" y="122740"/>
                    <a:pt x="322469" y="101201"/>
                  </a:cubicBezTo>
                  <a:cubicBezTo>
                    <a:pt x="313577" y="79663"/>
                    <a:pt x="301353" y="61449"/>
                    <a:pt x="285791" y="46562"/>
                  </a:cubicBezTo>
                  <a:cubicBezTo>
                    <a:pt x="270548" y="31358"/>
                    <a:pt x="252765" y="19797"/>
                    <a:pt x="232442" y="11878"/>
                  </a:cubicBezTo>
                  <a:cubicBezTo>
                    <a:pt x="212119" y="3959"/>
                    <a:pt x="190685" y="0"/>
                    <a:pt x="168140" y="0"/>
                  </a:cubicBezTo>
                  <a:cubicBezTo>
                    <a:pt x="145913" y="0"/>
                    <a:pt x="124636" y="3959"/>
                    <a:pt x="104312" y="11878"/>
                  </a:cubicBezTo>
                  <a:cubicBezTo>
                    <a:pt x="83989" y="19797"/>
                    <a:pt x="66049" y="31358"/>
                    <a:pt x="50488" y="46562"/>
                  </a:cubicBezTo>
                  <a:cubicBezTo>
                    <a:pt x="35248" y="61449"/>
                    <a:pt x="23024" y="79663"/>
                    <a:pt x="13814" y="101201"/>
                  </a:cubicBezTo>
                  <a:cubicBezTo>
                    <a:pt x="4605" y="122423"/>
                    <a:pt x="0" y="146496"/>
                    <a:pt x="0" y="173420"/>
                  </a:cubicBezTo>
                  <a:cubicBezTo>
                    <a:pt x="0" y="200343"/>
                    <a:pt x="4605" y="224733"/>
                    <a:pt x="13814" y="246590"/>
                  </a:cubicBezTo>
                  <a:cubicBezTo>
                    <a:pt x="23024" y="268128"/>
                    <a:pt x="35248" y="286657"/>
                    <a:pt x="50488" y="302179"/>
                  </a:cubicBezTo>
                  <a:cubicBezTo>
                    <a:pt x="66049" y="317383"/>
                    <a:pt x="83989" y="329102"/>
                    <a:pt x="104312" y="337338"/>
                  </a:cubicBezTo>
                  <a:close/>
                  <a:moveTo>
                    <a:pt x="211962" y="300754"/>
                  </a:moveTo>
                  <a:cubicBezTo>
                    <a:pt x="197672" y="306456"/>
                    <a:pt x="183065" y="309305"/>
                    <a:pt x="168140" y="309305"/>
                  </a:cubicBezTo>
                  <a:cubicBezTo>
                    <a:pt x="153214" y="309305"/>
                    <a:pt x="138450" y="306456"/>
                    <a:pt x="123843" y="300754"/>
                  </a:cubicBezTo>
                  <a:cubicBezTo>
                    <a:pt x="109553" y="294735"/>
                    <a:pt x="96693" y="286025"/>
                    <a:pt x="85261" y="274621"/>
                  </a:cubicBezTo>
                  <a:cubicBezTo>
                    <a:pt x="74148" y="263218"/>
                    <a:pt x="65095" y="249281"/>
                    <a:pt x="58111" y="232811"/>
                  </a:cubicBezTo>
                  <a:cubicBezTo>
                    <a:pt x="51442" y="216024"/>
                    <a:pt x="48109" y="196702"/>
                    <a:pt x="48109" y="174845"/>
                  </a:cubicBezTo>
                  <a:cubicBezTo>
                    <a:pt x="48109" y="152990"/>
                    <a:pt x="51442" y="133827"/>
                    <a:pt x="58111" y="117355"/>
                  </a:cubicBezTo>
                  <a:cubicBezTo>
                    <a:pt x="65095" y="100568"/>
                    <a:pt x="74148" y="86472"/>
                    <a:pt x="85261" y="75070"/>
                  </a:cubicBezTo>
                  <a:cubicBezTo>
                    <a:pt x="96693" y="63667"/>
                    <a:pt x="109553" y="55114"/>
                    <a:pt x="123843" y="49413"/>
                  </a:cubicBezTo>
                  <a:cubicBezTo>
                    <a:pt x="138450" y="43394"/>
                    <a:pt x="153214" y="40385"/>
                    <a:pt x="168140" y="40385"/>
                  </a:cubicBezTo>
                  <a:cubicBezTo>
                    <a:pt x="183065" y="40385"/>
                    <a:pt x="197672" y="43394"/>
                    <a:pt x="211962" y="49413"/>
                  </a:cubicBezTo>
                  <a:cubicBezTo>
                    <a:pt x="226569" y="55114"/>
                    <a:pt x="239429" y="63667"/>
                    <a:pt x="250543" y="75070"/>
                  </a:cubicBezTo>
                  <a:cubicBezTo>
                    <a:pt x="261975" y="86472"/>
                    <a:pt x="271027" y="100568"/>
                    <a:pt x="277693" y="117355"/>
                  </a:cubicBezTo>
                  <a:cubicBezTo>
                    <a:pt x="284680" y="133827"/>
                    <a:pt x="288174" y="152990"/>
                    <a:pt x="288174" y="174845"/>
                  </a:cubicBezTo>
                  <a:cubicBezTo>
                    <a:pt x="288174" y="196702"/>
                    <a:pt x="284680" y="216024"/>
                    <a:pt x="277693" y="232811"/>
                  </a:cubicBezTo>
                  <a:cubicBezTo>
                    <a:pt x="271027" y="249281"/>
                    <a:pt x="261975" y="263218"/>
                    <a:pt x="250543" y="274621"/>
                  </a:cubicBezTo>
                  <a:cubicBezTo>
                    <a:pt x="239429" y="286025"/>
                    <a:pt x="226569" y="294735"/>
                    <a:pt x="211962" y="300754"/>
                  </a:cubicBezTo>
                  <a:close/>
                  <a:moveTo>
                    <a:pt x="1296257" y="347792"/>
                  </a:moveTo>
                  <a:cubicBezTo>
                    <a:pt x="1307371" y="349059"/>
                    <a:pt x="1319756" y="349693"/>
                    <a:pt x="1333410" y="349693"/>
                  </a:cubicBezTo>
                  <a:cubicBezTo>
                    <a:pt x="1352465" y="349693"/>
                    <a:pt x="1369769" y="347632"/>
                    <a:pt x="1385330" y="343514"/>
                  </a:cubicBezTo>
                  <a:cubicBezTo>
                    <a:pt x="1401206" y="339079"/>
                    <a:pt x="1414863" y="332745"/>
                    <a:pt x="1426295" y="324510"/>
                  </a:cubicBezTo>
                  <a:cubicBezTo>
                    <a:pt x="1437722" y="316275"/>
                    <a:pt x="1446614" y="305979"/>
                    <a:pt x="1452965" y="293627"/>
                  </a:cubicBezTo>
                  <a:cubicBezTo>
                    <a:pt x="1459317" y="281274"/>
                    <a:pt x="1462493" y="267020"/>
                    <a:pt x="1462493" y="250865"/>
                  </a:cubicBezTo>
                  <a:cubicBezTo>
                    <a:pt x="1462493" y="236928"/>
                    <a:pt x="1460267" y="224576"/>
                    <a:pt x="1455823" y="213806"/>
                  </a:cubicBezTo>
                  <a:cubicBezTo>
                    <a:pt x="1451697" y="203036"/>
                    <a:pt x="1445028" y="193533"/>
                    <a:pt x="1435818" y="185298"/>
                  </a:cubicBezTo>
                  <a:cubicBezTo>
                    <a:pt x="1426609" y="177063"/>
                    <a:pt x="1414702" y="169936"/>
                    <a:pt x="1400095" y="163917"/>
                  </a:cubicBezTo>
                  <a:cubicBezTo>
                    <a:pt x="1385806" y="157583"/>
                    <a:pt x="1368340" y="152039"/>
                    <a:pt x="1347699" y="147288"/>
                  </a:cubicBezTo>
                  <a:cubicBezTo>
                    <a:pt x="1334682" y="144438"/>
                    <a:pt x="1323250" y="141428"/>
                    <a:pt x="1313405" y="138261"/>
                  </a:cubicBezTo>
                  <a:cubicBezTo>
                    <a:pt x="1303877" y="134778"/>
                    <a:pt x="1295782" y="130975"/>
                    <a:pt x="1289113" y="126858"/>
                  </a:cubicBezTo>
                  <a:cubicBezTo>
                    <a:pt x="1282761" y="122423"/>
                    <a:pt x="1277999" y="117515"/>
                    <a:pt x="1274823" y="112129"/>
                  </a:cubicBezTo>
                  <a:cubicBezTo>
                    <a:pt x="1271647" y="106428"/>
                    <a:pt x="1270062" y="99618"/>
                    <a:pt x="1270062" y="91699"/>
                  </a:cubicBezTo>
                  <a:cubicBezTo>
                    <a:pt x="1270062" y="74911"/>
                    <a:pt x="1277206" y="62241"/>
                    <a:pt x="1291496" y="53689"/>
                  </a:cubicBezTo>
                  <a:cubicBezTo>
                    <a:pt x="1305785" y="44820"/>
                    <a:pt x="1326108" y="40385"/>
                    <a:pt x="1352465" y="40385"/>
                  </a:cubicBezTo>
                  <a:cubicBezTo>
                    <a:pt x="1372466" y="40385"/>
                    <a:pt x="1389931" y="42761"/>
                    <a:pt x="1404857" y="47513"/>
                  </a:cubicBezTo>
                  <a:cubicBezTo>
                    <a:pt x="1420100" y="52264"/>
                    <a:pt x="1433278" y="58124"/>
                    <a:pt x="1444392" y="65092"/>
                  </a:cubicBezTo>
                  <a:lnTo>
                    <a:pt x="1444392" y="19480"/>
                  </a:lnTo>
                  <a:cubicBezTo>
                    <a:pt x="1432642" y="13462"/>
                    <a:pt x="1418989" y="8711"/>
                    <a:pt x="1403428" y="5226"/>
                  </a:cubicBezTo>
                  <a:cubicBezTo>
                    <a:pt x="1387870" y="1742"/>
                    <a:pt x="1371041" y="0"/>
                    <a:pt x="1352940" y="0"/>
                  </a:cubicBezTo>
                  <a:cubicBezTo>
                    <a:pt x="1332935" y="0"/>
                    <a:pt x="1314994" y="2375"/>
                    <a:pt x="1299115" y="7127"/>
                  </a:cubicBezTo>
                  <a:cubicBezTo>
                    <a:pt x="1283240" y="11562"/>
                    <a:pt x="1269744" y="18055"/>
                    <a:pt x="1258630" y="26607"/>
                  </a:cubicBezTo>
                  <a:cubicBezTo>
                    <a:pt x="1247831" y="34843"/>
                    <a:pt x="1239575" y="44820"/>
                    <a:pt x="1233859" y="56540"/>
                  </a:cubicBezTo>
                  <a:cubicBezTo>
                    <a:pt x="1228143" y="68259"/>
                    <a:pt x="1225286" y="81246"/>
                    <a:pt x="1225286" y="95500"/>
                  </a:cubicBezTo>
                  <a:cubicBezTo>
                    <a:pt x="1225286" y="109120"/>
                    <a:pt x="1227350" y="121156"/>
                    <a:pt x="1231480" y="131609"/>
                  </a:cubicBezTo>
                  <a:cubicBezTo>
                    <a:pt x="1235606" y="141745"/>
                    <a:pt x="1242115" y="150773"/>
                    <a:pt x="1251006" y="158692"/>
                  </a:cubicBezTo>
                  <a:cubicBezTo>
                    <a:pt x="1259898" y="166293"/>
                    <a:pt x="1271172" y="172945"/>
                    <a:pt x="1284826" y="178647"/>
                  </a:cubicBezTo>
                  <a:cubicBezTo>
                    <a:pt x="1298797" y="184031"/>
                    <a:pt x="1315470" y="188782"/>
                    <a:pt x="1334839" y="192901"/>
                  </a:cubicBezTo>
                  <a:cubicBezTo>
                    <a:pt x="1349128" y="196068"/>
                    <a:pt x="1361353" y="199552"/>
                    <a:pt x="1371516" y="203352"/>
                  </a:cubicBezTo>
                  <a:cubicBezTo>
                    <a:pt x="1381994" y="206838"/>
                    <a:pt x="1390410" y="211113"/>
                    <a:pt x="1396762" y="216181"/>
                  </a:cubicBezTo>
                  <a:cubicBezTo>
                    <a:pt x="1403428" y="221249"/>
                    <a:pt x="1408350" y="226951"/>
                    <a:pt x="1411526" y="233285"/>
                  </a:cubicBezTo>
                  <a:cubicBezTo>
                    <a:pt x="1414702" y="239621"/>
                    <a:pt x="1416288" y="246905"/>
                    <a:pt x="1416288" y="255142"/>
                  </a:cubicBezTo>
                  <a:cubicBezTo>
                    <a:pt x="1416288" y="264328"/>
                    <a:pt x="1414223" y="272405"/>
                    <a:pt x="1410097" y="279373"/>
                  </a:cubicBezTo>
                  <a:cubicBezTo>
                    <a:pt x="1405968" y="286025"/>
                    <a:pt x="1400095" y="291568"/>
                    <a:pt x="1392475" y="296002"/>
                  </a:cubicBezTo>
                  <a:cubicBezTo>
                    <a:pt x="1385170" y="300437"/>
                    <a:pt x="1376439" y="303763"/>
                    <a:pt x="1366275" y="305979"/>
                  </a:cubicBezTo>
                  <a:cubicBezTo>
                    <a:pt x="1356434" y="308197"/>
                    <a:pt x="1345795" y="309305"/>
                    <a:pt x="1334364" y="309305"/>
                  </a:cubicBezTo>
                  <a:cubicBezTo>
                    <a:pt x="1321342" y="309305"/>
                    <a:pt x="1309275" y="308355"/>
                    <a:pt x="1298161" y="306456"/>
                  </a:cubicBezTo>
                  <a:cubicBezTo>
                    <a:pt x="1287048" y="304237"/>
                    <a:pt x="1276727" y="301545"/>
                    <a:pt x="1267204" y="298378"/>
                  </a:cubicBezTo>
                  <a:cubicBezTo>
                    <a:pt x="1257994" y="294894"/>
                    <a:pt x="1249421" y="291093"/>
                    <a:pt x="1241483" y="286974"/>
                  </a:cubicBezTo>
                  <a:cubicBezTo>
                    <a:pt x="1233859" y="282856"/>
                    <a:pt x="1227193" y="278739"/>
                    <a:pt x="1221474" y="274621"/>
                  </a:cubicBezTo>
                  <a:lnTo>
                    <a:pt x="1221474" y="324984"/>
                  </a:lnTo>
                  <a:cubicBezTo>
                    <a:pt x="1227825" y="328468"/>
                    <a:pt x="1234652" y="331795"/>
                    <a:pt x="1241958" y="334965"/>
                  </a:cubicBezTo>
                  <a:cubicBezTo>
                    <a:pt x="1249578" y="337812"/>
                    <a:pt x="1257833" y="340346"/>
                    <a:pt x="1266725" y="342563"/>
                  </a:cubicBezTo>
                  <a:cubicBezTo>
                    <a:pt x="1275616" y="344781"/>
                    <a:pt x="1285462" y="346525"/>
                    <a:pt x="1296257" y="347792"/>
                  </a:cubicBezTo>
                  <a:close/>
                  <a:moveTo>
                    <a:pt x="2143100" y="138736"/>
                  </a:moveTo>
                  <a:cubicBezTo>
                    <a:pt x="2116108" y="135251"/>
                    <a:pt x="2095938" y="139685"/>
                    <a:pt x="2082606" y="152039"/>
                  </a:cubicBezTo>
                  <a:cubicBezTo>
                    <a:pt x="2069274" y="164075"/>
                    <a:pt x="2062597" y="186247"/>
                    <a:pt x="2062597" y="218555"/>
                  </a:cubicBezTo>
                  <a:lnTo>
                    <a:pt x="2062597" y="344937"/>
                  </a:lnTo>
                  <a:lnTo>
                    <a:pt x="2020691" y="344937"/>
                  </a:lnTo>
                  <a:lnTo>
                    <a:pt x="2020691" y="98825"/>
                  </a:lnTo>
                  <a:lnTo>
                    <a:pt x="2060226" y="98825"/>
                  </a:lnTo>
                  <a:lnTo>
                    <a:pt x="2060705" y="133034"/>
                  </a:lnTo>
                  <a:lnTo>
                    <a:pt x="2061643" y="133034"/>
                  </a:lnTo>
                  <a:cubicBezTo>
                    <a:pt x="2068960" y="119414"/>
                    <a:pt x="2079423" y="109278"/>
                    <a:pt x="2093084" y="102626"/>
                  </a:cubicBezTo>
                  <a:cubicBezTo>
                    <a:pt x="2107059" y="95974"/>
                    <a:pt x="2123739" y="92965"/>
                    <a:pt x="2143100" y="93598"/>
                  </a:cubicBezTo>
                  <a:lnTo>
                    <a:pt x="2143100" y="138736"/>
                  </a:lnTo>
                  <a:close/>
                  <a:moveTo>
                    <a:pt x="2228400" y="341140"/>
                  </a:moveTo>
                  <a:cubicBezTo>
                    <a:pt x="2243954" y="346842"/>
                    <a:pt x="2260944" y="349693"/>
                    <a:pt x="2279371" y="349693"/>
                  </a:cubicBezTo>
                  <a:cubicBezTo>
                    <a:pt x="2293013" y="349693"/>
                    <a:pt x="2306344" y="348109"/>
                    <a:pt x="2319366" y="344941"/>
                  </a:cubicBezTo>
                  <a:cubicBezTo>
                    <a:pt x="2332398" y="341773"/>
                    <a:pt x="2342236" y="337338"/>
                    <a:pt x="2348913" y="331637"/>
                  </a:cubicBezTo>
                  <a:lnTo>
                    <a:pt x="2348913" y="292202"/>
                  </a:lnTo>
                  <a:cubicBezTo>
                    <a:pt x="2339371" y="298854"/>
                    <a:pt x="2329054" y="303922"/>
                    <a:pt x="2317948" y="307406"/>
                  </a:cubicBezTo>
                  <a:cubicBezTo>
                    <a:pt x="2306823" y="310573"/>
                    <a:pt x="2295403" y="312157"/>
                    <a:pt x="2283654" y="312157"/>
                  </a:cubicBezTo>
                  <a:cubicBezTo>
                    <a:pt x="2271261" y="312157"/>
                    <a:pt x="2259825" y="310098"/>
                    <a:pt x="2249359" y="305981"/>
                  </a:cubicBezTo>
                  <a:cubicBezTo>
                    <a:pt x="2238878" y="301547"/>
                    <a:pt x="2229668" y="295368"/>
                    <a:pt x="2221723" y="287451"/>
                  </a:cubicBezTo>
                  <a:cubicBezTo>
                    <a:pt x="2214111" y="279215"/>
                    <a:pt x="2208081" y="269396"/>
                    <a:pt x="2203629" y="257992"/>
                  </a:cubicBezTo>
                  <a:cubicBezTo>
                    <a:pt x="2199182" y="246590"/>
                    <a:pt x="2196956" y="233761"/>
                    <a:pt x="2196956" y="219508"/>
                  </a:cubicBezTo>
                  <a:cubicBezTo>
                    <a:pt x="2196956" y="205887"/>
                    <a:pt x="2199182" y="193535"/>
                    <a:pt x="2203629" y="182448"/>
                  </a:cubicBezTo>
                  <a:cubicBezTo>
                    <a:pt x="2208081" y="171361"/>
                    <a:pt x="2214111" y="162018"/>
                    <a:pt x="2221723" y="154416"/>
                  </a:cubicBezTo>
                  <a:cubicBezTo>
                    <a:pt x="2229354" y="146813"/>
                    <a:pt x="2238403" y="140954"/>
                    <a:pt x="2248884" y="136836"/>
                  </a:cubicBezTo>
                  <a:cubicBezTo>
                    <a:pt x="2259676" y="132719"/>
                    <a:pt x="2271261" y="130660"/>
                    <a:pt x="2283654" y="130660"/>
                  </a:cubicBezTo>
                  <a:cubicBezTo>
                    <a:pt x="2296031" y="130660"/>
                    <a:pt x="2307781" y="132719"/>
                    <a:pt x="2318902" y="136836"/>
                  </a:cubicBezTo>
                  <a:cubicBezTo>
                    <a:pt x="2330322" y="140637"/>
                    <a:pt x="2340179" y="145705"/>
                    <a:pt x="2348435" y="152041"/>
                  </a:cubicBezTo>
                  <a:lnTo>
                    <a:pt x="2348435" y="108329"/>
                  </a:lnTo>
                  <a:cubicBezTo>
                    <a:pt x="2340803" y="103894"/>
                    <a:pt x="2331280" y="100410"/>
                    <a:pt x="2319845" y="97876"/>
                  </a:cubicBezTo>
                  <a:cubicBezTo>
                    <a:pt x="2308420" y="95025"/>
                    <a:pt x="2296031" y="93600"/>
                    <a:pt x="2282700" y="93600"/>
                  </a:cubicBezTo>
                  <a:cubicBezTo>
                    <a:pt x="2263649" y="93600"/>
                    <a:pt x="2246179" y="96609"/>
                    <a:pt x="2230292" y="102627"/>
                  </a:cubicBezTo>
                  <a:cubicBezTo>
                    <a:pt x="2214425" y="108646"/>
                    <a:pt x="2200764" y="117357"/>
                    <a:pt x="2189344" y="128759"/>
                  </a:cubicBezTo>
                  <a:cubicBezTo>
                    <a:pt x="2178219" y="139846"/>
                    <a:pt x="2169484" y="153307"/>
                    <a:pt x="2163140" y="169145"/>
                  </a:cubicBezTo>
                  <a:cubicBezTo>
                    <a:pt x="2157106" y="184983"/>
                    <a:pt x="2154091" y="202720"/>
                    <a:pt x="2154091" y="222359"/>
                  </a:cubicBezTo>
                  <a:cubicBezTo>
                    <a:pt x="2154091" y="241996"/>
                    <a:pt x="2157106" y="259736"/>
                    <a:pt x="2163140" y="275572"/>
                  </a:cubicBezTo>
                  <a:cubicBezTo>
                    <a:pt x="2169484" y="291093"/>
                    <a:pt x="2178069" y="304396"/>
                    <a:pt x="2188865" y="315484"/>
                  </a:cubicBezTo>
                  <a:cubicBezTo>
                    <a:pt x="2199971" y="326569"/>
                    <a:pt x="2213153" y="335121"/>
                    <a:pt x="2228400" y="341140"/>
                  </a:cubicBezTo>
                  <a:close/>
                  <a:moveTo>
                    <a:pt x="2439814" y="340667"/>
                  </a:moveTo>
                  <a:cubicBezTo>
                    <a:pt x="2455057" y="346681"/>
                    <a:pt x="2472047" y="349693"/>
                    <a:pt x="2490784" y="349693"/>
                  </a:cubicBezTo>
                  <a:cubicBezTo>
                    <a:pt x="2507939" y="349693"/>
                    <a:pt x="2524121" y="347475"/>
                    <a:pt x="2539364" y="343040"/>
                  </a:cubicBezTo>
                  <a:cubicBezTo>
                    <a:pt x="2554937" y="338289"/>
                    <a:pt x="2567794" y="331796"/>
                    <a:pt x="2577961" y="323559"/>
                  </a:cubicBezTo>
                  <a:lnTo>
                    <a:pt x="2577961" y="284124"/>
                  </a:lnTo>
                  <a:cubicBezTo>
                    <a:pt x="2572556" y="288875"/>
                    <a:pt x="2566522" y="293152"/>
                    <a:pt x="2559849" y="296953"/>
                  </a:cubicBezTo>
                  <a:cubicBezTo>
                    <a:pt x="2553505" y="300437"/>
                    <a:pt x="2546831" y="303289"/>
                    <a:pt x="2539843" y="305505"/>
                  </a:cubicBezTo>
                  <a:cubicBezTo>
                    <a:pt x="2532856" y="307723"/>
                    <a:pt x="2525719" y="309465"/>
                    <a:pt x="2518421" y="310732"/>
                  </a:cubicBezTo>
                  <a:cubicBezTo>
                    <a:pt x="2511433" y="311681"/>
                    <a:pt x="2504924" y="312157"/>
                    <a:pt x="2498891" y="312157"/>
                  </a:cubicBezTo>
                  <a:cubicBezTo>
                    <a:pt x="2486187" y="312157"/>
                    <a:pt x="2474583" y="310256"/>
                    <a:pt x="2464121" y="306456"/>
                  </a:cubicBezTo>
                  <a:cubicBezTo>
                    <a:pt x="2453954" y="302338"/>
                    <a:pt x="2444905" y="296795"/>
                    <a:pt x="2436964" y="289826"/>
                  </a:cubicBezTo>
                  <a:cubicBezTo>
                    <a:pt x="2429348" y="282542"/>
                    <a:pt x="2422988" y="274147"/>
                    <a:pt x="2417913" y="264645"/>
                  </a:cubicBezTo>
                  <a:cubicBezTo>
                    <a:pt x="2413151" y="254825"/>
                    <a:pt x="2410132" y="244214"/>
                    <a:pt x="2408864" y="232811"/>
                  </a:cubicBezTo>
                  <a:lnTo>
                    <a:pt x="2583183" y="232811"/>
                  </a:lnTo>
                  <a:cubicBezTo>
                    <a:pt x="2586366" y="210639"/>
                    <a:pt x="2585738" y="190842"/>
                    <a:pt x="2581290" y="173422"/>
                  </a:cubicBezTo>
                  <a:cubicBezTo>
                    <a:pt x="2577153" y="155999"/>
                    <a:pt x="2570330" y="141428"/>
                    <a:pt x="2560806" y="129710"/>
                  </a:cubicBezTo>
                  <a:cubicBezTo>
                    <a:pt x="2551279" y="117989"/>
                    <a:pt x="2539694" y="109120"/>
                    <a:pt x="2526033" y="103102"/>
                  </a:cubicBezTo>
                  <a:cubicBezTo>
                    <a:pt x="2512701" y="96767"/>
                    <a:pt x="2498247" y="93600"/>
                    <a:pt x="2482694" y="93600"/>
                  </a:cubicBezTo>
                  <a:cubicBezTo>
                    <a:pt x="2467761" y="93600"/>
                    <a:pt x="2453310" y="96451"/>
                    <a:pt x="2439350" y="102152"/>
                  </a:cubicBezTo>
                  <a:cubicBezTo>
                    <a:pt x="2425375" y="107537"/>
                    <a:pt x="2412837" y="115772"/>
                    <a:pt x="2401712" y="126859"/>
                  </a:cubicBezTo>
                  <a:cubicBezTo>
                    <a:pt x="2390920" y="137628"/>
                    <a:pt x="2382185" y="150931"/>
                    <a:pt x="2375512" y="166769"/>
                  </a:cubicBezTo>
                  <a:cubicBezTo>
                    <a:pt x="2368854" y="182607"/>
                    <a:pt x="2365505" y="200819"/>
                    <a:pt x="2365505" y="221409"/>
                  </a:cubicBezTo>
                  <a:cubicBezTo>
                    <a:pt x="2365505" y="241047"/>
                    <a:pt x="2368539" y="258785"/>
                    <a:pt x="2374569" y="274621"/>
                  </a:cubicBezTo>
                  <a:cubicBezTo>
                    <a:pt x="2380603" y="290460"/>
                    <a:pt x="2389173" y="303922"/>
                    <a:pt x="2400279" y="315007"/>
                  </a:cubicBezTo>
                  <a:cubicBezTo>
                    <a:pt x="2411404" y="326094"/>
                    <a:pt x="2424586" y="334648"/>
                    <a:pt x="2439814" y="340667"/>
                  </a:cubicBezTo>
                  <a:close/>
                  <a:moveTo>
                    <a:pt x="2436006" y="149189"/>
                  </a:moveTo>
                  <a:cubicBezTo>
                    <a:pt x="2449353" y="136836"/>
                    <a:pt x="2464746" y="130660"/>
                    <a:pt x="2482215" y="130660"/>
                  </a:cubicBezTo>
                  <a:cubicBezTo>
                    <a:pt x="2491098" y="130660"/>
                    <a:pt x="2499205" y="132402"/>
                    <a:pt x="2506507" y="135886"/>
                  </a:cubicBezTo>
                  <a:cubicBezTo>
                    <a:pt x="2514119" y="139053"/>
                    <a:pt x="2520627" y="143646"/>
                    <a:pt x="2526033" y="149665"/>
                  </a:cubicBezTo>
                  <a:cubicBezTo>
                    <a:pt x="2531752" y="155682"/>
                    <a:pt x="2536035" y="162809"/>
                    <a:pt x="2538886" y="171046"/>
                  </a:cubicBezTo>
                  <a:cubicBezTo>
                    <a:pt x="2542069" y="178964"/>
                    <a:pt x="2543502" y="187833"/>
                    <a:pt x="2543188" y="197652"/>
                  </a:cubicBezTo>
                  <a:lnTo>
                    <a:pt x="2410281" y="197652"/>
                  </a:lnTo>
                  <a:cubicBezTo>
                    <a:pt x="2414419" y="177380"/>
                    <a:pt x="2422988" y="161227"/>
                    <a:pt x="2436006" y="149189"/>
                  </a:cubicBezTo>
                  <a:close/>
                  <a:moveTo>
                    <a:pt x="1901116" y="341140"/>
                  </a:moveTo>
                  <a:cubicBezTo>
                    <a:pt x="1914137" y="335438"/>
                    <a:pt x="1924304" y="327202"/>
                    <a:pt x="1931602" y="316434"/>
                  </a:cubicBezTo>
                  <a:lnTo>
                    <a:pt x="1932560" y="316434"/>
                  </a:lnTo>
                  <a:lnTo>
                    <a:pt x="1933039" y="344941"/>
                  </a:lnTo>
                  <a:lnTo>
                    <a:pt x="1973049" y="344941"/>
                  </a:lnTo>
                  <a:lnTo>
                    <a:pt x="1973049" y="98827"/>
                  </a:lnTo>
                  <a:lnTo>
                    <a:pt x="1931127" y="98827"/>
                  </a:lnTo>
                  <a:lnTo>
                    <a:pt x="1931127" y="240888"/>
                  </a:lnTo>
                  <a:cubicBezTo>
                    <a:pt x="1931127" y="265278"/>
                    <a:pt x="1925258" y="283333"/>
                    <a:pt x="1913509" y="295053"/>
                  </a:cubicBezTo>
                  <a:cubicBezTo>
                    <a:pt x="1902074" y="306772"/>
                    <a:pt x="1887470" y="312632"/>
                    <a:pt x="1869691" y="312632"/>
                  </a:cubicBezTo>
                  <a:cubicBezTo>
                    <a:pt x="1861435" y="312632"/>
                    <a:pt x="1853804" y="311366"/>
                    <a:pt x="1846816" y="308831"/>
                  </a:cubicBezTo>
                  <a:cubicBezTo>
                    <a:pt x="1839828" y="305981"/>
                    <a:pt x="1833649" y="301547"/>
                    <a:pt x="1828244" y="295528"/>
                  </a:cubicBezTo>
                  <a:cubicBezTo>
                    <a:pt x="1823168" y="289509"/>
                    <a:pt x="1819199" y="281591"/>
                    <a:pt x="1816330" y="271772"/>
                  </a:cubicBezTo>
                  <a:cubicBezTo>
                    <a:pt x="1813479" y="261952"/>
                    <a:pt x="1812047" y="250074"/>
                    <a:pt x="1812047" y="236137"/>
                  </a:cubicBezTo>
                  <a:lnTo>
                    <a:pt x="1812047" y="98827"/>
                  </a:lnTo>
                  <a:lnTo>
                    <a:pt x="1769661" y="98827"/>
                  </a:lnTo>
                  <a:lnTo>
                    <a:pt x="1769661" y="242313"/>
                  </a:lnTo>
                  <a:cubicBezTo>
                    <a:pt x="1769661" y="277790"/>
                    <a:pt x="1777603" y="304556"/>
                    <a:pt x="1793474" y="322610"/>
                  </a:cubicBezTo>
                  <a:cubicBezTo>
                    <a:pt x="1809357" y="340667"/>
                    <a:pt x="1831259" y="349693"/>
                    <a:pt x="1859209" y="349693"/>
                  </a:cubicBezTo>
                  <a:cubicBezTo>
                    <a:pt x="1874452" y="349693"/>
                    <a:pt x="1888428" y="346842"/>
                    <a:pt x="1901116" y="341140"/>
                  </a:cubicBezTo>
                  <a:close/>
                  <a:moveTo>
                    <a:pt x="1613455" y="310732"/>
                  </a:moveTo>
                  <a:cubicBezTo>
                    <a:pt x="1623933" y="310732"/>
                    <a:pt x="1634096" y="308673"/>
                    <a:pt x="1643941" y="304554"/>
                  </a:cubicBezTo>
                  <a:cubicBezTo>
                    <a:pt x="1654105" y="300437"/>
                    <a:pt x="1662989" y="294577"/>
                    <a:pt x="1670620" y="286976"/>
                  </a:cubicBezTo>
                  <a:cubicBezTo>
                    <a:pt x="1678232" y="279373"/>
                    <a:pt x="1684427" y="270029"/>
                    <a:pt x="1689192" y="258943"/>
                  </a:cubicBezTo>
                  <a:cubicBezTo>
                    <a:pt x="1693954" y="247857"/>
                    <a:pt x="1696345" y="235346"/>
                    <a:pt x="1696345" y="221409"/>
                  </a:cubicBezTo>
                  <a:cubicBezTo>
                    <a:pt x="1696345" y="207472"/>
                    <a:pt x="1693954" y="194960"/>
                    <a:pt x="1689192" y="183873"/>
                  </a:cubicBezTo>
                  <a:cubicBezTo>
                    <a:pt x="1684427" y="172788"/>
                    <a:pt x="1678232" y="163443"/>
                    <a:pt x="1670620" y="155841"/>
                  </a:cubicBezTo>
                  <a:cubicBezTo>
                    <a:pt x="1662989" y="148238"/>
                    <a:pt x="1654105" y="142379"/>
                    <a:pt x="1643941" y="138261"/>
                  </a:cubicBezTo>
                  <a:cubicBezTo>
                    <a:pt x="1634096" y="134144"/>
                    <a:pt x="1623933" y="132085"/>
                    <a:pt x="1613455" y="132085"/>
                  </a:cubicBezTo>
                  <a:cubicBezTo>
                    <a:pt x="1602977" y="132085"/>
                    <a:pt x="1592818" y="134144"/>
                    <a:pt x="1582972" y="138261"/>
                  </a:cubicBezTo>
                  <a:cubicBezTo>
                    <a:pt x="1573127" y="142379"/>
                    <a:pt x="1564396" y="148238"/>
                    <a:pt x="1556772" y="155841"/>
                  </a:cubicBezTo>
                  <a:cubicBezTo>
                    <a:pt x="1549153" y="163443"/>
                    <a:pt x="1542962" y="172788"/>
                    <a:pt x="1538200" y="183873"/>
                  </a:cubicBezTo>
                  <a:cubicBezTo>
                    <a:pt x="1533752" y="194960"/>
                    <a:pt x="1531530" y="207472"/>
                    <a:pt x="1531530" y="221409"/>
                  </a:cubicBezTo>
                  <a:cubicBezTo>
                    <a:pt x="1531530" y="235346"/>
                    <a:pt x="1533752" y="247857"/>
                    <a:pt x="1538200" y="258943"/>
                  </a:cubicBezTo>
                  <a:cubicBezTo>
                    <a:pt x="1542962" y="270029"/>
                    <a:pt x="1549153" y="279373"/>
                    <a:pt x="1556772" y="286976"/>
                  </a:cubicBezTo>
                  <a:cubicBezTo>
                    <a:pt x="1564396" y="294577"/>
                    <a:pt x="1573127" y="300437"/>
                    <a:pt x="1582972" y="304554"/>
                  </a:cubicBezTo>
                  <a:cubicBezTo>
                    <a:pt x="1592818" y="308673"/>
                    <a:pt x="1602977" y="310732"/>
                    <a:pt x="1613455" y="310732"/>
                  </a:cubicBezTo>
                  <a:close/>
                  <a:moveTo>
                    <a:pt x="1613455" y="349693"/>
                  </a:moveTo>
                  <a:cubicBezTo>
                    <a:pt x="1595993" y="349693"/>
                    <a:pt x="1579639" y="346681"/>
                    <a:pt x="1564396" y="340667"/>
                  </a:cubicBezTo>
                  <a:cubicBezTo>
                    <a:pt x="1549153" y="334331"/>
                    <a:pt x="1535974" y="325618"/>
                    <a:pt x="1524861" y="314533"/>
                  </a:cubicBezTo>
                  <a:cubicBezTo>
                    <a:pt x="1513747" y="303129"/>
                    <a:pt x="1504856" y="289509"/>
                    <a:pt x="1498186" y="273673"/>
                  </a:cubicBezTo>
                  <a:cubicBezTo>
                    <a:pt x="1491838" y="257835"/>
                    <a:pt x="1488662" y="240414"/>
                    <a:pt x="1488662" y="221409"/>
                  </a:cubicBezTo>
                  <a:cubicBezTo>
                    <a:pt x="1488662" y="202404"/>
                    <a:pt x="1491838" y="184983"/>
                    <a:pt x="1498186" y="169145"/>
                  </a:cubicBezTo>
                  <a:cubicBezTo>
                    <a:pt x="1504856" y="153307"/>
                    <a:pt x="1513747" y="139846"/>
                    <a:pt x="1524861" y="128759"/>
                  </a:cubicBezTo>
                  <a:cubicBezTo>
                    <a:pt x="1535974" y="117672"/>
                    <a:pt x="1549153" y="109120"/>
                    <a:pt x="1564396" y="103102"/>
                  </a:cubicBezTo>
                  <a:cubicBezTo>
                    <a:pt x="1579639" y="96767"/>
                    <a:pt x="1595993" y="93600"/>
                    <a:pt x="1613455" y="93600"/>
                  </a:cubicBezTo>
                  <a:cubicBezTo>
                    <a:pt x="1630920" y="93600"/>
                    <a:pt x="1647274" y="96767"/>
                    <a:pt x="1662510" y="103102"/>
                  </a:cubicBezTo>
                  <a:cubicBezTo>
                    <a:pt x="1678083" y="109120"/>
                    <a:pt x="1691414" y="117672"/>
                    <a:pt x="1702524" y="128759"/>
                  </a:cubicBezTo>
                  <a:cubicBezTo>
                    <a:pt x="1713959" y="139846"/>
                    <a:pt x="1722859" y="153307"/>
                    <a:pt x="1729203" y="169145"/>
                  </a:cubicBezTo>
                  <a:cubicBezTo>
                    <a:pt x="1735876" y="184983"/>
                    <a:pt x="1739205" y="202404"/>
                    <a:pt x="1739205" y="221409"/>
                  </a:cubicBezTo>
                  <a:cubicBezTo>
                    <a:pt x="1739205" y="240414"/>
                    <a:pt x="1735876" y="257835"/>
                    <a:pt x="1729203" y="273673"/>
                  </a:cubicBezTo>
                  <a:cubicBezTo>
                    <a:pt x="1722859" y="289509"/>
                    <a:pt x="1713959" y="303129"/>
                    <a:pt x="1702524" y="314533"/>
                  </a:cubicBezTo>
                  <a:cubicBezTo>
                    <a:pt x="1691414" y="325618"/>
                    <a:pt x="1678083" y="334331"/>
                    <a:pt x="1662510" y="340667"/>
                  </a:cubicBezTo>
                  <a:cubicBezTo>
                    <a:pt x="1647274" y="346681"/>
                    <a:pt x="1630920" y="349693"/>
                    <a:pt x="1613455" y="349693"/>
                  </a:cubicBezTo>
                  <a:close/>
                  <a:moveTo>
                    <a:pt x="1003333" y="131134"/>
                  </a:moveTo>
                  <a:cubicBezTo>
                    <a:pt x="984282" y="131134"/>
                    <a:pt x="968402" y="137787"/>
                    <a:pt x="955703" y="151090"/>
                  </a:cubicBezTo>
                  <a:cubicBezTo>
                    <a:pt x="942999" y="164394"/>
                    <a:pt x="936652" y="183399"/>
                    <a:pt x="936652" y="208105"/>
                  </a:cubicBezTo>
                  <a:lnTo>
                    <a:pt x="936652" y="344941"/>
                  </a:lnTo>
                  <a:lnTo>
                    <a:pt x="894733" y="344941"/>
                  </a:lnTo>
                  <a:lnTo>
                    <a:pt x="894733" y="98826"/>
                  </a:lnTo>
                  <a:lnTo>
                    <a:pt x="934269" y="98826"/>
                  </a:lnTo>
                  <a:lnTo>
                    <a:pt x="935698" y="129710"/>
                  </a:lnTo>
                  <a:lnTo>
                    <a:pt x="936652" y="129710"/>
                  </a:lnTo>
                  <a:cubicBezTo>
                    <a:pt x="943317" y="119890"/>
                    <a:pt x="952845" y="111496"/>
                    <a:pt x="965226" y="104528"/>
                  </a:cubicBezTo>
                  <a:cubicBezTo>
                    <a:pt x="977930" y="97242"/>
                    <a:pt x="994123" y="93600"/>
                    <a:pt x="1013814" y="93600"/>
                  </a:cubicBezTo>
                  <a:cubicBezTo>
                    <a:pt x="1026832" y="93600"/>
                    <a:pt x="1038738" y="95659"/>
                    <a:pt x="1049538" y="99776"/>
                  </a:cubicBezTo>
                  <a:cubicBezTo>
                    <a:pt x="1060333" y="103578"/>
                    <a:pt x="1069700" y="109596"/>
                    <a:pt x="1077638" y="117831"/>
                  </a:cubicBezTo>
                  <a:cubicBezTo>
                    <a:pt x="1085579" y="125750"/>
                    <a:pt x="1091609" y="135886"/>
                    <a:pt x="1095739" y="148238"/>
                  </a:cubicBezTo>
                  <a:cubicBezTo>
                    <a:pt x="1100186" y="160593"/>
                    <a:pt x="1102408" y="175164"/>
                    <a:pt x="1102408" y="191950"/>
                  </a:cubicBezTo>
                  <a:lnTo>
                    <a:pt x="1102408" y="344941"/>
                  </a:lnTo>
                  <a:lnTo>
                    <a:pt x="1060494" y="344941"/>
                  </a:lnTo>
                  <a:lnTo>
                    <a:pt x="1060494" y="202878"/>
                  </a:lnTo>
                  <a:cubicBezTo>
                    <a:pt x="1060494" y="177856"/>
                    <a:pt x="1055093" y="159642"/>
                    <a:pt x="1044297" y="148238"/>
                  </a:cubicBezTo>
                  <a:cubicBezTo>
                    <a:pt x="1033815" y="136836"/>
                    <a:pt x="1020166" y="131134"/>
                    <a:pt x="1003333" y="131134"/>
                  </a:cubicBezTo>
                  <a:close/>
                  <a:moveTo>
                    <a:pt x="714377" y="340667"/>
                  </a:moveTo>
                  <a:cubicBezTo>
                    <a:pt x="729620" y="346681"/>
                    <a:pt x="746607" y="349693"/>
                    <a:pt x="765344" y="349693"/>
                  </a:cubicBezTo>
                  <a:cubicBezTo>
                    <a:pt x="782491" y="349693"/>
                    <a:pt x="798684" y="347475"/>
                    <a:pt x="813928" y="343040"/>
                  </a:cubicBezTo>
                  <a:cubicBezTo>
                    <a:pt x="829485" y="338289"/>
                    <a:pt x="842346" y="331796"/>
                    <a:pt x="852509" y="323559"/>
                  </a:cubicBezTo>
                  <a:lnTo>
                    <a:pt x="852509" y="284124"/>
                  </a:lnTo>
                  <a:cubicBezTo>
                    <a:pt x="847111" y="288875"/>
                    <a:pt x="841078" y="293152"/>
                    <a:pt x="834408" y="296953"/>
                  </a:cubicBezTo>
                  <a:cubicBezTo>
                    <a:pt x="828056" y="300437"/>
                    <a:pt x="821390" y="303289"/>
                    <a:pt x="814403" y="305505"/>
                  </a:cubicBezTo>
                  <a:cubicBezTo>
                    <a:pt x="807415" y="307723"/>
                    <a:pt x="800274" y="309465"/>
                    <a:pt x="792969" y="310732"/>
                  </a:cubicBezTo>
                  <a:cubicBezTo>
                    <a:pt x="785985" y="311681"/>
                    <a:pt x="779472" y="312157"/>
                    <a:pt x="773439" y="312157"/>
                  </a:cubicBezTo>
                  <a:cubicBezTo>
                    <a:pt x="760739" y="312157"/>
                    <a:pt x="749147" y="310256"/>
                    <a:pt x="738669" y="306456"/>
                  </a:cubicBezTo>
                  <a:cubicBezTo>
                    <a:pt x="728506" y="302338"/>
                    <a:pt x="719457" y="296795"/>
                    <a:pt x="711519" y="289826"/>
                  </a:cubicBezTo>
                  <a:cubicBezTo>
                    <a:pt x="703896" y="282542"/>
                    <a:pt x="697548" y="274147"/>
                    <a:pt x="692464" y="264645"/>
                  </a:cubicBezTo>
                  <a:cubicBezTo>
                    <a:pt x="687702" y="254825"/>
                    <a:pt x="684687" y="244214"/>
                    <a:pt x="683415" y="232811"/>
                  </a:cubicBezTo>
                  <a:lnTo>
                    <a:pt x="857746" y="232811"/>
                  </a:lnTo>
                  <a:cubicBezTo>
                    <a:pt x="860922" y="210639"/>
                    <a:pt x="860290" y="190842"/>
                    <a:pt x="855842" y="173422"/>
                  </a:cubicBezTo>
                  <a:cubicBezTo>
                    <a:pt x="851716" y="155999"/>
                    <a:pt x="844885" y="141428"/>
                    <a:pt x="835362" y="129710"/>
                  </a:cubicBezTo>
                  <a:cubicBezTo>
                    <a:pt x="825834" y="117989"/>
                    <a:pt x="814246" y="109120"/>
                    <a:pt x="800592" y="103102"/>
                  </a:cubicBezTo>
                  <a:cubicBezTo>
                    <a:pt x="787253" y="96767"/>
                    <a:pt x="772806" y="93600"/>
                    <a:pt x="757245" y="93600"/>
                  </a:cubicBezTo>
                  <a:cubicBezTo>
                    <a:pt x="742320" y="93600"/>
                    <a:pt x="727873" y="96451"/>
                    <a:pt x="713902" y="102152"/>
                  </a:cubicBezTo>
                  <a:cubicBezTo>
                    <a:pt x="699927" y="107537"/>
                    <a:pt x="687384" y="115772"/>
                    <a:pt x="676271" y="126859"/>
                  </a:cubicBezTo>
                  <a:cubicBezTo>
                    <a:pt x="665475" y="137628"/>
                    <a:pt x="656741" y="150931"/>
                    <a:pt x="650075" y="166769"/>
                  </a:cubicBezTo>
                  <a:cubicBezTo>
                    <a:pt x="643405" y="182607"/>
                    <a:pt x="640072" y="200819"/>
                    <a:pt x="640072" y="221409"/>
                  </a:cubicBezTo>
                  <a:cubicBezTo>
                    <a:pt x="640072" y="241047"/>
                    <a:pt x="643087" y="258785"/>
                    <a:pt x="649121" y="274621"/>
                  </a:cubicBezTo>
                  <a:cubicBezTo>
                    <a:pt x="655155" y="290460"/>
                    <a:pt x="663728" y="303922"/>
                    <a:pt x="674842" y="315007"/>
                  </a:cubicBezTo>
                  <a:cubicBezTo>
                    <a:pt x="685955" y="326094"/>
                    <a:pt x="699134" y="334648"/>
                    <a:pt x="714377" y="340667"/>
                  </a:cubicBezTo>
                  <a:close/>
                  <a:moveTo>
                    <a:pt x="710565" y="149189"/>
                  </a:moveTo>
                  <a:cubicBezTo>
                    <a:pt x="723901" y="136836"/>
                    <a:pt x="739305" y="130660"/>
                    <a:pt x="756770" y="130660"/>
                  </a:cubicBezTo>
                  <a:cubicBezTo>
                    <a:pt x="765658" y="130660"/>
                    <a:pt x="773757" y="132402"/>
                    <a:pt x="781062" y="135886"/>
                  </a:cubicBezTo>
                  <a:cubicBezTo>
                    <a:pt x="788682" y="139053"/>
                    <a:pt x="795191" y="143646"/>
                    <a:pt x="800592" y="149665"/>
                  </a:cubicBezTo>
                  <a:cubicBezTo>
                    <a:pt x="806304" y="155682"/>
                    <a:pt x="810591" y="162809"/>
                    <a:pt x="813453" y="171046"/>
                  </a:cubicBezTo>
                  <a:cubicBezTo>
                    <a:pt x="816625" y="178964"/>
                    <a:pt x="818054" y="187833"/>
                    <a:pt x="817736" y="197652"/>
                  </a:cubicBezTo>
                  <a:lnTo>
                    <a:pt x="684844" y="197652"/>
                  </a:lnTo>
                  <a:cubicBezTo>
                    <a:pt x="688970" y="177380"/>
                    <a:pt x="697548" y="161227"/>
                    <a:pt x="710565" y="149189"/>
                  </a:cubicBezTo>
                  <a:close/>
                  <a:moveTo>
                    <a:pt x="409331" y="98826"/>
                  </a:moveTo>
                  <a:lnTo>
                    <a:pt x="410285" y="134935"/>
                  </a:lnTo>
                  <a:cubicBezTo>
                    <a:pt x="420445" y="121632"/>
                    <a:pt x="433148" y="111496"/>
                    <a:pt x="448392" y="104528"/>
                  </a:cubicBezTo>
                  <a:cubicBezTo>
                    <a:pt x="463631" y="97242"/>
                    <a:pt x="480464" y="93600"/>
                    <a:pt x="498879" y="93600"/>
                  </a:cubicBezTo>
                  <a:cubicBezTo>
                    <a:pt x="513805" y="93600"/>
                    <a:pt x="528255" y="96134"/>
                    <a:pt x="542223" y="101202"/>
                  </a:cubicBezTo>
                  <a:cubicBezTo>
                    <a:pt x="556198" y="106270"/>
                    <a:pt x="568579" y="114030"/>
                    <a:pt x="579379" y="124484"/>
                  </a:cubicBezTo>
                  <a:cubicBezTo>
                    <a:pt x="590492" y="134935"/>
                    <a:pt x="599384" y="148081"/>
                    <a:pt x="606050" y="163919"/>
                  </a:cubicBezTo>
                  <a:cubicBezTo>
                    <a:pt x="612719" y="179755"/>
                    <a:pt x="616052" y="198286"/>
                    <a:pt x="616052" y="219508"/>
                  </a:cubicBezTo>
                  <a:cubicBezTo>
                    <a:pt x="616052" y="240731"/>
                    <a:pt x="612401" y="259577"/>
                    <a:pt x="605100" y="276048"/>
                  </a:cubicBezTo>
                  <a:cubicBezTo>
                    <a:pt x="598112" y="292202"/>
                    <a:pt x="588902" y="305822"/>
                    <a:pt x="577471" y="316908"/>
                  </a:cubicBezTo>
                  <a:cubicBezTo>
                    <a:pt x="566040" y="327677"/>
                    <a:pt x="553179" y="335915"/>
                    <a:pt x="538890" y="341613"/>
                  </a:cubicBezTo>
                  <a:cubicBezTo>
                    <a:pt x="524918" y="346998"/>
                    <a:pt x="510947" y="349693"/>
                    <a:pt x="496972" y="349693"/>
                  </a:cubicBezTo>
                  <a:cubicBezTo>
                    <a:pt x="478874" y="349693"/>
                    <a:pt x="462681" y="346842"/>
                    <a:pt x="448392" y="341140"/>
                  </a:cubicBezTo>
                  <a:cubicBezTo>
                    <a:pt x="434102" y="335121"/>
                    <a:pt x="421874" y="326886"/>
                    <a:pt x="411714" y="316432"/>
                  </a:cubicBezTo>
                  <a:lnTo>
                    <a:pt x="411714" y="429039"/>
                  </a:lnTo>
                  <a:lnTo>
                    <a:pt x="369796" y="429039"/>
                  </a:lnTo>
                  <a:lnTo>
                    <a:pt x="369796" y="98826"/>
                  </a:lnTo>
                  <a:lnTo>
                    <a:pt x="409331" y="98826"/>
                  </a:lnTo>
                  <a:close/>
                  <a:moveTo>
                    <a:pt x="572709" y="221409"/>
                  </a:moveTo>
                  <a:cubicBezTo>
                    <a:pt x="572709" y="206838"/>
                    <a:pt x="570487" y="194009"/>
                    <a:pt x="566040" y="182924"/>
                  </a:cubicBezTo>
                  <a:cubicBezTo>
                    <a:pt x="561596" y="171520"/>
                    <a:pt x="555562" y="162018"/>
                    <a:pt x="547942" y="154416"/>
                  </a:cubicBezTo>
                  <a:cubicBezTo>
                    <a:pt x="540637" y="146813"/>
                    <a:pt x="532063" y="141112"/>
                    <a:pt x="522217" y="137311"/>
                  </a:cubicBezTo>
                  <a:cubicBezTo>
                    <a:pt x="512694" y="133193"/>
                    <a:pt x="502691" y="131134"/>
                    <a:pt x="492210" y="131134"/>
                  </a:cubicBezTo>
                  <a:cubicBezTo>
                    <a:pt x="482050" y="131134"/>
                    <a:pt x="472048" y="133036"/>
                    <a:pt x="462202" y="136836"/>
                  </a:cubicBezTo>
                  <a:cubicBezTo>
                    <a:pt x="452360" y="140637"/>
                    <a:pt x="443469" y="146339"/>
                    <a:pt x="435531" y="153940"/>
                  </a:cubicBezTo>
                  <a:cubicBezTo>
                    <a:pt x="427908" y="161227"/>
                    <a:pt x="421556" y="170570"/>
                    <a:pt x="416476" y="181973"/>
                  </a:cubicBezTo>
                  <a:cubicBezTo>
                    <a:pt x="411714" y="193059"/>
                    <a:pt x="409331" y="206204"/>
                    <a:pt x="409331" y="221409"/>
                  </a:cubicBezTo>
                  <a:cubicBezTo>
                    <a:pt x="409331" y="236611"/>
                    <a:pt x="411714" y="249916"/>
                    <a:pt x="416476" y="261318"/>
                  </a:cubicBezTo>
                  <a:cubicBezTo>
                    <a:pt x="421238" y="272405"/>
                    <a:pt x="427433" y="281749"/>
                    <a:pt x="435052" y="289352"/>
                  </a:cubicBezTo>
                  <a:cubicBezTo>
                    <a:pt x="442990" y="296953"/>
                    <a:pt x="451881" y="302655"/>
                    <a:pt x="461727" y="306456"/>
                  </a:cubicBezTo>
                  <a:cubicBezTo>
                    <a:pt x="471569" y="310256"/>
                    <a:pt x="481575" y="312157"/>
                    <a:pt x="491735" y="312157"/>
                  </a:cubicBezTo>
                  <a:cubicBezTo>
                    <a:pt x="501894" y="312157"/>
                    <a:pt x="511740" y="310256"/>
                    <a:pt x="521267" y="306456"/>
                  </a:cubicBezTo>
                  <a:cubicBezTo>
                    <a:pt x="531109" y="302338"/>
                    <a:pt x="539844" y="296478"/>
                    <a:pt x="547463" y="288875"/>
                  </a:cubicBezTo>
                  <a:cubicBezTo>
                    <a:pt x="555083" y="281274"/>
                    <a:pt x="561117" y="271929"/>
                    <a:pt x="565564" y="260844"/>
                  </a:cubicBezTo>
                  <a:cubicBezTo>
                    <a:pt x="570326" y="249440"/>
                    <a:pt x="572709" y="236296"/>
                    <a:pt x="572709" y="221409"/>
                  </a:cubicBezTo>
                  <a:close/>
                </a:path>
              </a:pathLst>
            </a:custGeom>
            <a:solidFill>
              <a:schemeClr val="bg1"/>
            </a:solidFill>
            <a:ln w="3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4" name="Picture Placeholder 26">
            <a:extLst>
              <a:ext uri="{FF2B5EF4-FFF2-40B4-BE49-F238E27FC236}">
                <a16:creationId xmlns:a16="http://schemas.microsoft.com/office/drawing/2014/main" id="{91135F53-1B21-4E4F-9E32-2AFE046E9CA1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621473" y="8611014"/>
            <a:ext cx="2181162" cy="2181162"/>
          </a:xfrm>
          <a:custGeom>
            <a:avLst/>
            <a:gdLst>
              <a:gd name="connsiteX0" fmla="*/ 1746000 w 3492000"/>
              <a:gd name="connsiteY0" fmla="*/ 0 h 3492000"/>
              <a:gd name="connsiteX1" fmla="*/ 3492000 w 3492000"/>
              <a:gd name="connsiteY1" fmla="*/ 1746000 h 3492000"/>
              <a:gd name="connsiteX2" fmla="*/ 1746000 w 3492000"/>
              <a:gd name="connsiteY2" fmla="*/ 3492000 h 3492000"/>
              <a:gd name="connsiteX3" fmla="*/ 0 w 3492000"/>
              <a:gd name="connsiteY3" fmla="*/ 1746000 h 3492000"/>
              <a:gd name="connsiteX4" fmla="*/ 1746000 w 3492000"/>
              <a:gd name="connsiteY4" fmla="*/ 0 h 34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2000" h="3492000">
                <a:moveTo>
                  <a:pt x="1746000" y="0"/>
                </a:moveTo>
                <a:cubicBezTo>
                  <a:pt x="2710289" y="0"/>
                  <a:pt x="3492000" y="781711"/>
                  <a:pt x="3492000" y="1746000"/>
                </a:cubicBezTo>
                <a:cubicBezTo>
                  <a:pt x="3492000" y="2710289"/>
                  <a:pt x="2710289" y="3492000"/>
                  <a:pt x="1746000" y="3492000"/>
                </a:cubicBezTo>
                <a:cubicBezTo>
                  <a:pt x="781711" y="3492000"/>
                  <a:pt x="0" y="2710289"/>
                  <a:pt x="0" y="1746000"/>
                </a:cubicBezTo>
                <a:cubicBezTo>
                  <a:pt x="0" y="781711"/>
                  <a:pt x="781711" y="0"/>
                  <a:pt x="1746000" y="0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  <a:alpha val="90000"/>
              </a:schemeClr>
            </a:solidFill>
          </a:ln>
        </p:spPr>
        <p:txBody>
          <a:bodyPr wrap="square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Кликни</a:t>
            </a:r>
            <a:br>
              <a:rPr lang="ru-RU" dirty="0"/>
            </a:br>
            <a:r>
              <a:rPr lang="ru-RU" dirty="0"/>
              <a:t>на иконку пейзажа, </a:t>
            </a:r>
            <a:br>
              <a:rPr lang="ru-RU" dirty="0"/>
            </a:br>
            <a:r>
              <a:rPr lang="ru-RU" dirty="0"/>
              <a:t>чтобы вставить фото</a:t>
            </a:r>
          </a:p>
        </p:txBody>
      </p:sp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3383F6D-F1EB-664F-B342-19DD5A2EBDF9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2564001" y="8611014"/>
            <a:ext cx="2181162" cy="2181162"/>
          </a:xfrm>
          <a:custGeom>
            <a:avLst/>
            <a:gdLst>
              <a:gd name="connsiteX0" fmla="*/ 1746000 w 3492000"/>
              <a:gd name="connsiteY0" fmla="*/ 0 h 3492000"/>
              <a:gd name="connsiteX1" fmla="*/ 3492000 w 3492000"/>
              <a:gd name="connsiteY1" fmla="*/ 1746000 h 3492000"/>
              <a:gd name="connsiteX2" fmla="*/ 1746000 w 3492000"/>
              <a:gd name="connsiteY2" fmla="*/ 3492000 h 3492000"/>
              <a:gd name="connsiteX3" fmla="*/ 0 w 3492000"/>
              <a:gd name="connsiteY3" fmla="*/ 1746000 h 3492000"/>
              <a:gd name="connsiteX4" fmla="*/ 1746000 w 3492000"/>
              <a:gd name="connsiteY4" fmla="*/ 0 h 34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2000" h="3492000">
                <a:moveTo>
                  <a:pt x="1746000" y="0"/>
                </a:moveTo>
                <a:cubicBezTo>
                  <a:pt x="2710289" y="0"/>
                  <a:pt x="3492000" y="781711"/>
                  <a:pt x="3492000" y="1746000"/>
                </a:cubicBezTo>
                <a:cubicBezTo>
                  <a:pt x="3492000" y="2710289"/>
                  <a:pt x="2710289" y="3492000"/>
                  <a:pt x="1746000" y="3492000"/>
                </a:cubicBezTo>
                <a:cubicBezTo>
                  <a:pt x="781711" y="3492000"/>
                  <a:pt x="0" y="2710289"/>
                  <a:pt x="0" y="1746000"/>
                </a:cubicBezTo>
                <a:cubicBezTo>
                  <a:pt x="0" y="781711"/>
                  <a:pt x="781711" y="0"/>
                  <a:pt x="1746000" y="0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  <a:alpha val="90000"/>
              </a:schemeClr>
            </a:solidFill>
          </a:ln>
        </p:spPr>
        <p:txBody>
          <a:bodyPr wrap="square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Кликни</a:t>
            </a:r>
            <a:br>
              <a:rPr lang="ru-RU" dirty="0"/>
            </a:br>
            <a:r>
              <a:rPr lang="ru-RU" dirty="0"/>
              <a:t>на иконку пейзажа, </a:t>
            </a:r>
            <a:br>
              <a:rPr lang="ru-RU" dirty="0"/>
            </a:br>
            <a:r>
              <a:rPr lang="ru-RU" dirty="0"/>
              <a:t>чтобы вставить фото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9AC2A49A-D118-D04B-AC2F-6A8C067B2E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4963" y="8723858"/>
            <a:ext cx="7683451" cy="195547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 marL="0" marR="0" lvl="0" indent="0" algn="l" defTabSz="825500" rtl="0" eaLnBrk="1" fontAlgn="auto" latinLnBrk="0" hangingPunct="0"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ru" dirty="0">
                <a:effectLst/>
              </a:rPr>
              <a:t>Константин Константинопольский Руководитель направления </a:t>
            </a:r>
            <a:br>
              <a:rPr lang="ru" dirty="0">
                <a:effectLst/>
              </a:rPr>
            </a:br>
            <a:r>
              <a:rPr lang="en-US" dirty="0">
                <a:effectLst/>
              </a:rPr>
              <a:t>Yandex</a:t>
            </a:r>
            <a:r>
              <a:rPr lang="ru-RU" dirty="0">
                <a:effectLst/>
              </a:rPr>
              <a:t> </a:t>
            </a:r>
            <a:r>
              <a:rPr lang="en-US" dirty="0">
                <a:effectLst/>
              </a:rPr>
              <a:t>Cloud</a:t>
            </a:r>
            <a:endParaRPr lang="ru-RU" dirty="0">
              <a:effectLst/>
            </a:endParaRPr>
          </a:p>
          <a:p>
            <a:pPr marL="0" marR="0" lvl="0" indent="0" algn="l" defTabSz="825500" rtl="0" eaLnBrk="1" fontAlgn="auto" latin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kkonstantin@yandex-team.ru</a:t>
            </a:r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F7347B7C-B79F-FB46-864E-DE174F94BAB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108238" y="8723858"/>
            <a:ext cx="7704137" cy="195547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" sz="32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 marL="0" marR="0" lvl="0" indent="0" algn="l" defTabSz="825500" rtl="0" eaLnBrk="1" fontAlgn="auto" latinLnBrk="0" hangingPunct="0"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ru" dirty="0">
                <a:effectLst/>
              </a:rPr>
              <a:t>Константин Константинопольский Руководитель направления </a:t>
            </a:r>
            <a:br>
              <a:rPr lang="ru" dirty="0">
                <a:effectLst/>
              </a:rPr>
            </a:br>
            <a:r>
              <a:rPr lang="en-US" dirty="0">
                <a:effectLst/>
              </a:rPr>
              <a:t>Yandex</a:t>
            </a:r>
            <a:r>
              <a:rPr lang="ru-RU" dirty="0">
                <a:effectLst/>
              </a:rPr>
              <a:t> </a:t>
            </a:r>
            <a:r>
              <a:rPr lang="en-US" dirty="0">
                <a:effectLst/>
              </a:rPr>
              <a:t>Cloud</a:t>
            </a:r>
            <a:endParaRPr lang="ru-RU" dirty="0">
              <a:effectLst/>
            </a:endParaRPr>
          </a:p>
          <a:p>
            <a:pPr marL="0" marR="0" lvl="0" indent="0" algn="l" defTabSz="825500" rtl="0" eaLnBrk="1" fontAlgn="auto" latin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kkonstantin@yandex-team.ru</a:t>
            </a:r>
            <a:endParaRPr lang="ru-RU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6D80F530-CB8C-489C-8984-9898FEF69F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1080000"/>
            <a:ext cx="16094075" cy="33239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90000"/>
              </a:lnSpc>
              <a:defRPr sz="1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Поможем получить результаты быстро</a:t>
            </a:r>
            <a:endParaRPr lang="x-none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918A19-4AA0-3882-DBAB-A59705358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00164" y="1551111"/>
            <a:ext cx="5093622" cy="13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889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 — спикер+QR-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E7EF123-1358-9922-B0D8-F22868F1D42C}"/>
              </a:ext>
            </a:extLst>
          </p:cNvPr>
          <p:cNvSpPr/>
          <p:nvPr userDrawn="1"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rgbClr val="26262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132DC5C-C84B-99D4-C229-B38C0F81A026}"/>
              </a:ext>
            </a:extLst>
          </p:cNvPr>
          <p:cNvGrpSpPr/>
          <p:nvPr userDrawn="1"/>
        </p:nvGrpSpPr>
        <p:grpSpPr>
          <a:xfrm>
            <a:off x="19641563" y="12207585"/>
            <a:ext cx="3163646" cy="477193"/>
            <a:chOff x="19641563" y="12207585"/>
            <a:chExt cx="3163646" cy="477193"/>
          </a:xfrm>
        </p:grpSpPr>
        <p:grpSp>
          <p:nvGrpSpPr>
            <p:cNvPr id="4" name="Рисунок 3">
              <a:extLst>
                <a:ext uri="{FF2B5EF4-FFF2-40B4-BE49-F238E27FC236}">
                  <a16:creationId xmlns:a16="http://schemas.microsoft.com/office/drawing/2014/main" id="{DBF35CEE-51DF-18B6-0716-ABD9CC1861FD}"/>
                </a:ext>
              </a:extLst>
            </p:cNvPr>
            <p:cNvGrpSpPr/>
            <p:nvPr/>
          </p:nvGrpSpPr>
          <p:grpSpPr>
            <a:xfrm>
              <a:off x="19641563" y="12207585"/>
              <a:ext cx="459711" cy="457988"/>
              <a:chOff x="19641563" y="12207585"/>
              <a:chExt cx="459711" cy="457988"/>
            </a:xfrm>
          </p:grpSpPr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A6C2B5AF-501C-525F-95E2-D64775903568}"/>
                  </a:ext>
                </a:extLst>
              </p:cNvPr>
              <p:cNvSpPr/>
              <p:nvPr/>
            </p:nvSpPr>
            <p:spPr>
              <a:xfrm>
                <a:off x="19641563" y="12207585"/>
                <a:ext cx="459711" cy="457988"/>
              </a:xfrm>
              <a:prstGeom prst="ellipse">
                <a:avLst/>
              </a:prstGeom>
              <a:solidFill>
                <a:schemeClr val="bg1"/>
              </a:solidFill>
              <a:ln w="3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" name="Полилиния 6">
                <a:extLst>
                  <a:ext uri="{FF2B5EF4-FFF2-40B4-BE49-F238E27FC236}">
                    <a16:creationId xmlns:a16="http://schemas.microsoft.com/office/drawing/2014/main" id="{A0A04727-F342-E653-4F80-B18C133D306B}"/>
                  </a:ext>
                </a:extLst>
              </p:cNvPr>
              <p:cNvSpPr/>
              <p:nvPr/>
            </p:nvSpPr>
            <p:spPr>
              <a:xfrm>
                <a:off x="19757089" y="12306830"/>
                <a:ext cx="228656" cy="274793"/>
              </a:xfrm>
              <a:custGeom>
                <a:avLst/>
                <a:gdLst>
                  <a:gd name="connsiteX0" fmla="*/ 120564 w 228656"/>
                  <a:gd name="connsiteY0" fmla="*/ 153406 h 274793"/>
                  <a:gd name="connsiteX1" fmla="*/ 138473 w 228656"/>
                  <a:gd name="connsiteY1" fmla="*/ 228118 h 274793"/>
                  <a:gd name="connsiteX2" fmla="*/ 138473 w 228656"/>
                  <a:gd name="connsiteY2" fmla="*/ 274793 h 274793"/>
                  <a:gd name="connsiteX3" fmla="*/ 90503 w 228656"/>
                  <a:gd name="connsiteY3" fmla="*/ 274793 h 274793"/>
                  <a:gd name="connsiteX4" fmla="*/ 90503 w 228656"/>
                  <a:gd name="connsiteY4" fmla="*/ 196099 h 274793"/>
                  <a:gd name="connsiteX5" fmla="*/ 0 w 228656"/>
                  <a:gd name="connsiteY5" fmla="*/ 0 h 274793"/>
                  <a:gd name="connsiteX6" fmla="*/ 50049 w 228656"/>
                  <a:gd name="connsiteY6" fmla="*/ 0 h 274793"/>
                  <a:gd name="connsiteX7" fmla="*/ 120564 w 228656"/>
                  <a:gd name="connsiteY7" fmla="*/ 153406 h 274793"/>
                  <a:gd name="connsiteX8" fmla="*/ 179727 w 228656"/>
                  <a:gd name="connsiteY8" fmla="*/ 0 h 274793"/>
                  <a:gd name="connsiteX9" fmla="*/ 121044 w 228656"/>
                  <a:gd name="connsiteY9" fmla="*/ 132856 h 274793"/>
                  <a:gd name="connsiteX10" fmla="*/ 169814 w 228656"/>
                  <a:gd name="connsiteY10" fmla="*/ 132856 h 274793"/>
                  <a:gd name="connsiteX11" fmla="*/ 228657 w 228656"/>
                  <a:gd name="connsiteY11" fmla="*/ 0 h 274793"/>
                  <a:gd name="connsiteX12" fmla="*/ 179727 w 228656"/>
                  <a:gd name="connsiteY12" fmla="*/ 0 h 27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656" h="274793">
                    <a:moveTo>
                      <a:pt x="120564" y="153406"/>
                    </a:moveTo>
                    <a:cubicBezTo>
                      <a:pt x="133996" y="182718"/>
                      <a:pt x="138473" y="192913"/>
                      <a:pt x="138473" y="228118"/>
                    </a:cubicBezTo>
                    <a:lnTo>
                      <a:pt x="138473" y="274793"/>
                    </a:lnTo>
                    <a:lnTo>
                      <a:pt x="90503" y="274793"/>
                    </a:lnTo>
                    <a:lnTo>
                      <a:pt x="90503" y="196099"/>
                    </a:lnTo>
                    <a:lnTo>
                      <a:pt x="0" y="0"/>
                    </a:lnTo>
                    <a:lnTo>
                      <a:pt x="50049" y="0"/>
                    </a:lnTo>
                    <a:lnTo>
                      <a:pt x="120564" y="153406"/>
                    </a:lnTo>
                    <a:close/>
                    <a:moveTo>
                      <a:pt x="179727" y="0"/>
                    </a:moveTo>
                    <a:lnTo>
                      <a:pt x="121044" y="132856"/>
                    </a:lnTo>
                    <a:lnTo>
                      <a:pt x="169814" y="132856"/>
                    </a:lnTo>
                    <a:lnTo>
                      <a:pt x="228657" y="0"/>
                    </a:lnTo>
                    <a:lnTo>
                      <a:pt x="179727" y="0"/>
                    </a:lnTo>
                    <a:close/>
                  </a:path>
                </a:pathLst>
              </a:custGeom>
              <a:solidFill>
                <a:srgbClr val="373737"/>
              </a:solidFill>
              <a:ln w="38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F140D071-93C2-E123-EBC4-4E12028C5591}"/>
                </a:ext>
              </a:extLst>
            </p:cNvPr>
            <p:cNvSpPr/>
            <p:nvPr/>
          </p:nvSpPr>
          <p:spPr>
            <a:xfrm>
              <a:off x="20220033" y="12255739"/>
              <a:ext cx="2585176" cy="429039"/>
            </a:xfrm>
            <a:custGeom>
              <a:avLst/>
              <a:gdLst>
                <a:gd name="connsiteX0" fmla="*/ 104312 w 2585176"/>
                <a:gd name="connsiteY0" fmla="*/ 337338 h 429039"/>
                <a:gd name="connsiteX1" fmla="*/ 168140 w 2585176"/>
                <a:gd name="connsiteY1" fmla="*/ 349693 h 429039"/>
                <a:gd name="connsiteX2" fmla="*/ 232442 w 2585176"/>
                <a:gd name="connsiteY2" fmla="*/ 337338 h 429039"/>
                <a:gd name="connsiteX3" fmla="*/ 285791 w 2585176"/>
                <a:gd name="connsiteY3" fmla="*/ 302179 h 429039"/>
                <a:gd name="connsiteX4" fmla="*/ 322469 w 2585176"/>
                <a:gd name="connsiteY4" fmla="*/ 246590 h 429039"/>
                <a:gd name="connsiteX5" fmla="*/ 336279 w 2585176"/>
                <a:gd name="connsiteY5" fmla="*/ 173896 h 429039"/>
                <a:gd name="connsiteX6" fmla="*/ 322469 w 2585176"/>
                <a:gd name="connsiteY6" fmla="*/ 101201 h 429039"/>
                <a:gd name="connsiteX7" fmla="*/ 285791 w 2585176"/>
                <a:gd name="connsiteY7" fmla="*/ 46562 h 429039"/>
                <a:gd name="connsiteX8" fmla="*/ 232442 w 2585176"/>
                <a:gd name="connsiteY8" fmla="*/ 11878 h 429039"/>
                <a:gd name="connsiteX9" fmla="*/ 168140 w 2585176"/>
                <a:gd name="connsiteY9" fmla="*/ 0 h 429039"/>
                <a:gd name="connsiteX10" fmla="*/ 104312 w 2585176"/>
                <a:gd name="connsiteY10" fmla="*/ 11878 h 429039"/>
                <a:gd name="connsiteX11" fmla="*/ 50488 w 2585176"/>
                <a:gd name="connsiteY11" fmla="*/ 46562 h 429039"/>
                <a:gd name="connsiteX12" fmla="*/ 13814 w 2585176"/>
                <a:gd name="connsiteY12" fmla="*/ 101201 h 429039"/>
                <a:gd name="connsiteX13" fmla="*/ 0 w 2585176"/>
                <a:gd name="connsiteY13" fmla="*/ 173420 h 429039"/>
                <a:gd name="connsiteX14" fmla="*/ 13814 w 2585176"/>
                <a:gd name="connsiteY14" fmla="*/ 246590 h 429039"/>
                <a:gd name="connsiteX15" fmla="*/ 50488 w 2585176"/>
                <a:gd name="connsiteY15" fmla="*/ 302179 h 429039"/>
                <a:gd name="connsiteX16" fmla="*/ 104312 w 2585176"/>
                <a:gd name="connsiteY16" fmla="*/ 337338 h 429039"/>
                <a:gd name="connsiteX17" fmla="*/ 211962 w 2585176"/>
                <a:gd name="connsiteY17" fmla="*/ 300754 h 429039"/>
                <a:gd name="connsiteX18" fmla="*/ 168140 w 2585176"/>
                <a:gd name="connsiteY18" fmla="*/ 309305 h 429039"/>
                <a:gd name="connsiteX19" fmla="*/ 123843 w 2585176"/>
                <a:gd name="connsiteY19" fmla="*/ 300754 h 429039"/>
                <a:gd name="connsiteX20" fmla="*/ 85261 w 2585176"/>
                <a:gd name="connsiteY20" fmla="*/ 274621 h 429039"/>
                <a:gd name="connsiteX21" fmla="*/ 58111 w 2585176"/>
                <a:gd name="connsiteY21" fmla="*/ 232811 h 429039"/>
                <a:gd name="connsiteX22" fmla="*/ 48109 w 2585176"/>
                <a:gd name="connsiteY22" fmla="*/ 174845 h 429039"/>
                <a:gd name="connsiteX23" fmla="*/ 58111 w 2585176"/>
                <a:gd name="connsiteY23" fmla="*/ 117355 h 429039"/>
                <a:gd name="connsiteX24" fmla="*/ 85261 w 2585176"/>
                <a:gd name="connsiteY24" fmla="*/ 75070 h 429039"/>
                <a:gd name="connsiteX25" fmla="*/ 123843 w 2585176"/>
                <a:gd name="connsiteY25" fmla="*/ 49413 h 429039"/>
                <a:gd name="connsiteX26" fmla="*/ 168140 w 2585176"/>
                <a:gd name="connsiteY26" fmla="*/ 40385 h 429039"/>
                <a:gd name="connsiteX27" fmla="*/ 211962 w 2585176"/>
                <a:gd name="connsiteY27" fmla="*/ 49413 h 429039"/>
                <a:gd name="connsiteX28" fmla="*/ 250543 w 2585176"/>
                <a:gd name="connsiteY28" fmla="*/ 75070 h 429039"/>
                <a:gd name="connsiteX29" fmla="*/ 277693 w 2585176"/>
                <a:gd name="connsiteY29" fmla="*/ 117355 h 429039"/>
                <a:gd name="connsiteX30" fmla="*/ 288174 w 2585176"/>
                <a:gd name="connsiteY30" fmla="*/ 174845 h 429039"/>
                <a:gd name="connsiteX31" fmla="*/ 277693 w 2585176"/>
                <a:gd name="connsiteY31" fmla="*/ 232811 h 429039"/>
                <a:gd name="connsiteX32" fmla="*/ 250543 w 2585176"/>
                <a:gd name="connsiteY32" fmla="*/ 274621 h 429039"/>
                <a:gd name="connsiteX33" fmla="*/ 211962 w 2585176"/>
                <a:gd name="connsiteY33" fmla="*/ 300754 h 429039"/>
                <a:gd name="connsiteX34" fmla="*/ 1296257 w 2585176"/>
                <a:gd name="connsiteY34" fmla="*/ 347792 h 429039"/>
                <a:gd name="connsiteX35" fmla="*/ 1333410 w 2585176"/>
                <a:gd name="connsiteY35" fmla="*/ 349693 h 429039"/>
                <a:gd name="connsiteX36" fmla="*/ 1385330 w 2585176"/>
                <a:gd name="connsiteY36" fmla="*/ 343514 h 429039"/>
                <a:gd name="connsiteX37" fmla="*/ 1426295 w 2585176"/>
                <a:gd name="connsiteY37" fmla="*/ 324510 h 429039"/>
                <a:gd name="connsiteX38" fmla="*/ 1452965 w 2585176"/>
                <a:gd name="connsiteY38" fmla="*/ 293627 h 429039"/>
                <a:gd name="connsiteX39" fmla="*/ 1462493 w 2585176"/>
                <a:gd name="connsiteY39" fmla="*/ 250865 h 429039"/>
                <a:gd name="connsiteX40" fmla="*/ 1455823 w 2585176"/>
                <a:gd name="connsiteY40" fmla="*/ 213806 h 429039"/>
                <a:gd name="connsiteX41" fmla="*/ 1435818 w 2585176"/>
                <a:gd name="connsiteY41" fmla="*/ 185298 h 429039"/>
                <a:gd name="connsiteX42" fmla="*/ 1400095 w 2585176"/>
                <a:gd name="connsiteY42" fmla="*/ 163917 h 429039"/>
                <a:gd name="connsiteX43" fmla="*/ 1347699 w 2585176"/>
                <a:gd name="connsiteY43" fmla="*/ 147288 h 429039"/>
                <a:gd name="connsiteX44" fmla="*/ 1313405 w 2585176"/>
                <a:gd name="connsiteY44" fmla="*/ 138261 h 429039"/>
                <a:gd name="connsiteX45" fmla="*/ 1289113 w 2585176"/>
                <a:gd name="connsiteY45" fmla="*/ 126858 h 429039"/>
                <a:gd name="connsiteX46" fmla="*/ 1274823 w 2585176"/>
                <a:gd name="connsiteY46" fmla="*/ 112129 h 429039"/>
                <a:gd name="connsiteX47" fmla="*/ 1270062 w 2585176"/>
                <a:gd name="connsiteY47" fmla="*/ 91699 h 429039"/>
                <a:gd name="connsiteX48" fmla="*/ 1291496 w 2585176"/>
                <a:gd name="connsiteY48" fmla="*/ 53689 h 429039"/>
                <a:gd name="connsiteX49" fmla="*/ 1352465 w 2585176"/>
                <a:gd name="connsiteY49" fmla="*/ 40385 h 429039"/>
                <a:gd name="connsiteX50" fmla="*/ 1404857 w 2585176"/>
                <a:gd name="connsiteY50" fmla="*/ 47513 h 429039"/>
                <a:gd name="connsiteX51" fmla="*/ 1444392 w 2585176"/>
                <a:gd name="connsiteY51" fmla="*/ 65092 h 429039"/>
                <a:gd name="connsiteX52" fmla="*/ 1444392 w 2585176"/>
                <a:gd name="connsiteY52" fmla="*/ 19480 h 429039"/>
                <a:gd name="connsiteX53" fmla="*/ 1403428 w 2585176"/>
                <a:gd name="connsiteY53" fmla="*/ 5226 h 429039"/>
                <a:gd name="connsiteX54" fmla="*/ 1352940 w 2585176"/>
                <a:gd name="connsiteY54" fmla="*/ 0 h 429039"/>
                <a:gd name="connsiteX55" fmla="*/ 1299115 w 2585176"/>
                <a:gd name="connsiteY55" fmla="*/ 7127 h 429039"/>
                <a:gd name="connsiteX56" fmla="*/ 1258630 w 2585176"/>
                <a:gd name="connsiteY56" fmla="*/ 26607 h 429039"/>
                <a:gd name="connsiteX57" fmla="*/ 1233859 w 2585176"/>
                <a:gd name="connsiteY57" fmla="*/ 56540 h 429039"/>
                <a:gd name="connsiteX58" fmla="*/ 1225286 w 2585176"/>
                <a:gd name="connsiteY58" fmla="*/ 95500 h 429039"/>
                <a:gd name="connsiteX59" fmla="*/ 1231480 w 2585176"/>
                <a:gd name="connsiteY59" fmla="*/ 131609 h 429039"/>
                <a:gd name="connsiteX60" fmla="*/ 1251006 w 2585176"/>
                <a:gd name="connsiteY60" fmla="*/ 158692 h 429039"/>
                <a:gd name="connsiteX61" fmla="*/ 1284826 w 2585176"/>
                <a:gd name="connsiteY61" fmla="*/ 178647 h 429039"/>
                <a:gd name="connsiteX62" fmla="*/ 1334839 w 2585176"/>
                <a:gd name="connsiteY62" fmla="*/ 192901 h 429039"/>
                <a:gd name="connsiteX63" fmla="*/ 1371516 w 2585176"/>
                <a:gd name="connsiteY63" fmla="*/ 203352 h 429039"/>
                <a:gd name="connsiteX64" fmla="*/ 1396762 w 2585176"/>
                <a:gd name="connsiteY64" fmla="*/ 216181 h 429039"/>
                <a:gd name="connsiteX65" fmla="*/ 1411526 w 2585176"/>
                <a:gd name="connsiteY65" fmla="*/ 233285 h 429039"/>
                <a:gd name="connsiteX66" fmla="*/ 1416288 w 2585176"/>
                <a:gd name="connsiteY66" fmla="*/ 255142 h 429039"/>
                <a:gd name="connsiteX67" fmla="*/ 1410097 w 2585176"/>
                <a:gd name="connsiteY67" fmla="*/ 279373 h 429039"/>
                <a:gd name="connsiteX68" fmla="*/ 1392475 w 2585176"/>
                <a:gd name="connsiteY68" fmla="*/ 296002 h 429039"/>
                <a:gd name="connsiteX69" fmla="*/ 1366275 w 2585176"/>
                <a:gd name="connsiteY69" fmla="*/ 305979 h 429039"/>
                <a:gd name="connsiteX70" fmla="*/ 1334364 w 2585176"/>
                <a:gd name="connsiteY70" fmla="*/ 309305 h 429039"/>
                <a:gd name="connsiteX71" fmla="*/ 1298161 w 2585176"/>
                <a:gd name="connsiteY71" fmla="*/ 306456 h 429039"/>
                <a:gd name="connsiteX72" fmla="*/ 1267204 w 2585176"/>
                <a:gd name="connsiteY72" fmla="*/ 298378 h 429039"/>
                <a:gd name="connsiteX73" fmla="*/ 1241483 w 2585176"/>
                <a:gd name="connsiteY73" fmla="*/ 286974 h 429039"/>
                <a:gd name="connsiteX74" fmla="*/ 1221474 w 2585176"/>
                <a:gd name="connsiteY74" fmla="*/ 274621 h 429039"/>
                <a:gd name="connsiteX75" fmla="*/ 1221474 w 2585176"/>
                <a:gd name="connsiteY75" fmla="*/ 324984 h 429039"/>
                <a:gd name="connsiteX76" fmla="*/ 1241958 w 2585176"/>
                <a:gd name="connsiteY76" fmla="*/ 334965 h 429039"/>
                <a:gd name="connsiteX77" fmla="*/ 1266725 w 2585176"/>
                <a:gd name="connsiteY77" fmla="*/ 342563 h 429039"/>
                <a:gd name="connsiteX78" fmla="*/ 1296257 w 2585176"/>
                <a:gd name="connsiteY78" fmla="*/ 347792 h 429039"/>
                <a:gd name="connsiteX79" fmla="*/ 2143100 w 2585176"/>
                <a:gd name="connsiteY79" fmla="*/ 138736 h 429039"/>
                <a:gd name="connsiteX80" fmla="*/ 2082606 w 2585176"/>
                <a:gd name="connsiteY80" fmla="*/ 152039 h 429039"/>
                <a:gd name="connsiteX81" fmla="*/ 2062597 w 2585176"/>
                <a:gd name="connsiteY81" fmla="*/ 218555 h 429039"/>
                <a:gd name="connsiteX82" fmla="*/ 2062597 w 2585176"/>
                <a:gd name="connsiteY82" fmla="*/ 344937 h 429039"/>
                <a:gd name="connsiteX83" fmla="*/ 2020691 w 2585176"/>
                <a:gd name="connsiteY83" fmla="*/ 344937 h 429039"/>
                <a:gd name="connsiteX84" fmla="*/ 2020691 w 2585176"/>
                <a:gd name="connsiteY84" fmla="*/ 98825 h 429039"/>
                <a:gd name="connsiteX85" fmla="*/ 2060226 w 2585176"/>
                <a:gd name="connsiteY85" fmla="*/ 98825 h 429039"/>
                <a:gd name="connsiteX86" fmla="*/ 2060705 w 2585176"/>
                <a:gd name="connsiteY86" fmla="*/ 133034 h 429039"/>
                <a:gd name="connsiteX87" fmla="*/ 2061643 w 2585176"/>
                <a:gd name="connsiteY87" fmla="*/ 133034 h 429039"/>
                <a:gd name="connsiteX88" fmla="*/ 2093084 w 2585176"/>
                <a:gd name="connsiteY88" fmla="*/ 102626 h 429039"/>
                <a:gd name="connsiteX89" fmla="*/ 2143100 w 2585176"/>
                <a:gd name="connsiteY89" fmla="*/ 93598 h 429039"/>
                <a:gd name="connsiteX90" fmla="*/ 2143100 w 2585176"/>
                <a:gd name="connsiteY90" fmla="*/ 138736 h 429039"/>
                <a:gd name="connsiteX91" fmla="*/ 2228400 w 2585176"/>
                <a:gd name="connsiteY91" fmla="*/ 341140 h 429039"/>
                <a:gd name="connsiteX92" fmla="*/ 2279371 w 2585176"/>
                <a:gd name="connsiteY92" fmla="*/ 349693 h 429039"/>
                <a:gd name="connsiteX93" fmla="*/ 2319366 w 2585176"/>
                <a:gd name="connsiteY93" fmla="*/ 344941 h 429039"/>
                <a:gd name="connsiteX94" fmla="*/ 2348913 w 2585176"/>
                <a:gd name="connsiteY94" fmla="*/ 331637 h 429039"/>
                <a:gd name="connsiteX95" fmla="*/ 2348913 w 2585176"/>
                <a:gd name="connsiteY95" fmla="*/ 292202 h 429039"/>
                <a:gd name="connsiteX96" fmla="*/ 2317948 w 2585176"/>
                <a:gd name="connsiteY96" fmla="*/ 307406 h 429039"/>
                <a:gd name="connsiteX97" fmla="*/ 2283654 w 2585176"/>
                <a:gd name="connsiteY97" fmla="*/ 312157 h 429039"/>
                <a:gd name="connsiteX98" fmla="*/ 2249359 w 2585176"/>
                <a:gd name="connsiteY98" fmla="*/ 305981 h 429039"/>
                <a:gd name="connsiteX99" fmla="*/ 2221723 w 2585176"/>
                <a:gd name="connsiteY99" fmla="*/ 287451 h 429039"/>
                <a:gd name="connsiteX100" fmla="*/ 2203629 w 2585176"/>
                <a:gd name="connsiteY100" fmla="*/ 257992 h 429039"/>
                <a:gd name="connsiteX101" fmla="*/ 2196956 w 2585176"/>
                <a:gd name="connsiteY101" fmla="*/ 219508 h 429039"/>
                <a:gd name="connsiteX102" fmla="*/ 2203629 w 2585176"/>
                <a:gd name="connsiteY102" fmla="*/ 182448 h 429039"/>
                <a:gd name="connsiteX103" fmla="*/ 2221723 w 2585176"/>
                <a:gd name="connsiteY103" fmla="*/ 154416 h 429039"/>
                <a:gd name="connsiteX104" fmla="*/ 2248884 w 2585176"/>
                <a:gd name="connsiteY104" fmla="*/ 136836 h 429039"/>
                <a:gd name="connsiteX105" fmla="*/ 2283654 w 2585176"/>
                <a:gd name="connsiteY105" fmla="*/ 130660 h 429039"/>
                <a:gd name="connsiteX106" fmla="*/ 2318902 w 2585176"/>
                <a:gd name="connsiteY106" fmla="*/ 136836 h 429039"/>
                <a:gd name="connsiteX107" fmla="*/ 2348435 w 2585176"/>
                <a:gd name="connsiteY107" fmla="*/ 152041 h 429039"/>
                <a:gd name="connsiteX108" fmla="*/ 2348435 w 2585176"/>
                <a:gd name="connsiteY108" fmla="*/ 108329 h 429039"/>
                <a:gd name="connsiteX109" fmla="*/ 2319845 w 2585176"/>
                <a:gd name="connsiteY109" fmla="*/ 97876 h 429039"/>
                <a:gd name="connsiteX110" fmla="*/ 2282700 w 2585176"/>
                <a:gd name="connsiteY110" fmla="*/ 93600 h 429039"/>
                <a:gd name="connsiteX111" fmla="*/ 2230292 w 2585176"/>
                <a:gd name="connsiteY111" fmla="*/ 102627 h 429039"/>
                <a:gd name="connsiteX112" fmla="*/ 2189344 w 2585176"/>
                <a:gd name="connsiteY112" fmla="*/ 128759 h 429039"/>
                <a:gd name="connsiteX113" fmla="*/ 2163140 w 2585176"/>
                <a:gd name="connsiteY113" fmla="*/ 169145 h 429039"/>
                <a:gd name="connsiteX114" fmla="*/ 2154091 w 2585176"/>
                <a:gd name="connsiteY114" fmla="*/ 222359 h 429039"/>
                <a:gd name="connsiteX115" fmla="*/ 2163140 w 2585176"/>
                <a:gd name="connsiteY115" fmla="*/ 275572 h 429039"/>
                <a:gd name="connsiteX116" fmla="*/ 2188865 w 2585176"/>
                <a:gd name="connsiteY116" fmla="*/ 315484 h 429039"/>
                <a:gd name="connsiteX117" fmla="*/ 2228400 w 2585176"/>
                <a:gd name="connsiteY117" fmla="*/ 341140 h 429039"/>
                <a:gd name="connsiteX118" fmla="*/ 2439814 w 2585176"/>
                <a:gd name="connsiteY118" fmla="*/ 340667 h 429039"/>
                <a:gd name="connsiteX119" fmla="*/ 2490784 w 2585176"/>
                <a:gd name="connsiteY119" fmla="*/ 349693 h 429039"/>
                <a:gd name="connsiteX120" fmla="*/ 2539364 w 2585176"/>
                <a:gd name="connsiteY120" fmla="*/ 343040 h 429039"/>
                <a:gd name="connsiteX121" fmla="*/ 2577961 w 2585176"/>
                <a:gd name="connsiteY121" fmla="*/ 323559 h 429039"/>
                <a:gd name="connsiteX122" fmla="*/ 2577961 w 2585176"/>
                <a:gd name="connsiteY122" fmla="*/ 284124 h 429039"/>
                <a:gd name="connsiteX123" fmla="*/ 2559849 w 2585176"/>
                <a:gd name="connsiteY123" fmla="*/ 296953 h 429039"/>
                <a:gd name="connsiteX124" fmla="*/ 2539843 w 2585176"/>
                <a:gd name="connsiteY124" fmla="*/ 305505 h 429039"/>
                <a:gd name="connsiteX125" fmla="*/ 2518421 w 2585176"/>
                <a:gd name="connsiteY125" fmla="*/ 310732 h 429039"/>
                <a:gd name="connsiteX126" fmla="*/ 2498891 w 2585176"/>
                <a:gd name="connsiteY126" fmla="*/ 312157 h 429039"/>
                <a:gd name="connsiteX127" fmla="*/ 2464121 w 2585176"/>
                <a:gd name="connsiteY127" fmla="*/ 306456 h 429039"/>
                <a:gd name="connsiteX128" fmla="*/ 2436964 w 2585176"/>
                <a:gd name="connsiteY128" fmla="*/ 289826 h 429039"/>
                <a:gd name="connsiteX129" fmla="*/ 2417913 w 2585176"/>
                <a:gd name="connsiteY129" fmla="*/ 264645 h 429039"/>
                <a:gd name="connsiteX130" fmla="*/ 2408864 w 2585176"/>
                <a:gd name="connsiteY130" fmla="*/ 232811 h 429039"/>
                <a:gd name="connsiteX131" fmla="*/ 2583183 w 2585176"/>
                <a:gd name="connsiteY131" fmla="*/ 232811 h 429039"/>
                <a:gd name="connsiteX132" fmla="*/ 2581290 w 2585176"/>
                <a:gd name="connsiteY132" fmla="*/ 173422 h 429039"/>
                <a:gd name="connsiteX133" fmla="*/ 2560806 w 2585176"/>
                <a:gd name="connsiteY133" fmla="*/ 129710 h 429039"/>
                <a:gd name="connsiteX134" fmla="*/ 2526033 w 2585176"/>
                <a:gd name="connsiteY134" fmla="*/ 103102 h 429039"/>
                <a:gd name="connsiteX135" fmla="*/ 2482694 w 2585176"/>
                <a:gd name="connsiteY135" fmla="*/ 93600 h 429039"/>
                <a:gd name="connsiteX136" fmla="*/ 2439350 w 2585176"/>
                <a:gd name="connsiteY136" fmla="*/ 102152 h 429039"/>
                <a:gd name="connsiteX137" fmla="*/ 2401712 w 2585176"/>
                <a:gd name="connsiteY137" fmla="*/ 126859 h 429039"/>
                <a:gd name="connsiteX138" fmla="*/ 2375512 w 2585176"/>
                <a:gd name="connsiteY138" fmla="*/ 166769 h 429039"/>
                <a:gd name="connsiteX139" fmla="*/ 2365505 w 2585176"/>
                <a:gd name="connsiteY139" fmla="*/ 221409 h 429039"/>
                <a:gd name="connsiteX140" fmla="*/ 2374569 w 2585176"/>
                <a:gd name="connsiteY140" fmla="*/ 274621 h 429039"/>
                <a:gd name="connsiteX141" fmla="*/ 2400279 w 2585176"/>
                <a:gd name="connsiteY141" fmla="*/ 315007 h 429039"/>
                <a:gd name="connsiteX142" fmla="*/ 2439814 w 2585176"/>
                <a:gd name="connsiteY142" fmla="*/ 340667 h 429039"/>
                <a:gd name="connsiteX143" fmla="*/ 2436006 w 2585176"/>
                <a:gd name="connsiteY143" fmla="*/ 149189 h 429039"/>
                <a:gd name="connsiteX144" fmla="*/ 2482215 w 2585176"/>
                <a:gd name="connsiteY144" fmla="*/ 130660 h 429039"/>
                <a:gd name="connsiteX145" fmla="*/ 2506507 w 2585176"/>
                <a:gd name="connsiteY145" fmla="*/ 135886 h 429039"/>
                <a:gd name="connsiteX146" fmla="*/ 2526033 w 2585176"/>
                <a:gd name="connsiteY146" fmla="*/ 149665 h 429039"/>
                <a:gd name="connsiteX147" fmla="*/ 2538886 w 2585176"/>
                <a:gd name="connsiteY147" fmla="*/ 171046 h 429039"/>
                <a:gd name="connsiteX148" fmla="*/ 2543188 w 2585176"/>
                <a:gd name="connsiteY148" fmla="*/ 197652 h 429039"/>
                <a:gd name="connsiteX149" fmla="*/ 2410281 w 2585176"/>
                <a:gd name="connsiteY149" fmla="*/ 197652 h 429039"/>
                <a:gd name="connsiteX150" fmla="*/ 2436006 w 2585176"/>
                <a:gd name="connsiteY150" fmla="*/ 149189 h 429039"/>
                <a:gd name="connsiteX151" fmla="*/ 1901116 w 2585176"/>
                <a:gd name="connsiteY151" fmla="*/ 341140 h 429039"/>
                <a:gd name="connsiteX152" fmla="*/ 1931602 w 2585176"/>
                <a:gd name="connsiteY152" fmla="*/ 316434 h 429039"/>
                <a:gd name="connsiteX153" fmla="*/ 1932560 w 2585176"/>
                <a:gd name="connsiteY153" fmla="*/ 316434 h 429039"/>
                <a:gd name="connsiteX154" fmla="*/ 1933039 w 2585176"/>
                <a:gd name="connsiteY154" fmla="*/ 344941 h 429039"/>
                <a:gd name="connsiteX155" fmla="*/ 1973049 w 2585176"/>
                <a:gd name="connsiteY155" fmla="*/ 344941 h 429039"/>
                <a:gd name="connsiteX156" fmla="*/ 1973049 w 2585176"/>
                <a:gd name="connsiteY156" fmla="*/ 98827 h 429039"/>
                <a:gd name="connsiteX157" fmla="*/ 1931127 w 2585176"/>
                <a:gd name="connsiteY157" fmla="*/ 98827 h 429039"/>
                <a:gd name="connsiteX158" fmla="*/ 1931127 w 2585176"/>
                <a:gd name="connsiteY158" fmla="*/ 240888 h 429039"/>
                <a:gd name="connsiteX159" fmla="*/ 1913509 w 2585176"/>
                <a:gd name="connsiteY159" fmla="*/ 295053 h 429039"/>
                <a:gd name="connsiteX160" fmla="*/ 1869691 w 2585176"/>
                <a:gd name="connsiteY160" fmla="*/ 312632 h 429039"/>
                <a:gd name="connsiteX161" fmla="*/ 1846816 w 2585176"/>
                <a:gd name="connsiteY161" fmla="*/ 308831 h 429039"/>
                <a:gd name="connsiteX162" fmla="*/ 1828244 w 2585176"/>
                <a:gd name="connsiteY162" fmla="*/ 295528 h 429039"/>
                <a:gd name="connsiteX163" fmla="*/ 1816330 w 2585176"/>
                <a:gd name="connsiteY163" fmla="*/ 271772 h 429039"/>
                <a:gd name="connsiteX164" fmla="*/ 1812047 w 2585176"/>
                <a:gd name="connsiteY164" fmla="*/ 236137 h 429039"/>
                <a:gd name="connsiteX165" fmla="*/ 1812047 w 2585176"/>
                <a:gd name="connsiteY165" fmla="*/ 98827 h 429039"/>
                <a:gd name="connsiteX166" fmla="*/ 1769661 w 2585176"/>
                <a:gd name="connsiteY166" fmla="*/ 98827 h 429039"/>
                <a:gd name="connsiteX167" fmla="*/ 1769661 w 2585176"/>
                <a:gd name="connsiteY167" fmla="*/ 242313 h 429039"/>
                <a:gd name="connsiteX168" fmla="*/ 1793474 w 2585176"/>
                <a:gd name="connsiteY168" fmla="*/ 322610 h 429039"/>
                <a:gd name="connsiteX169" fmla="*/ 1859209 w 2585176"/>
                <a:gd name="connsiteY169" fmla="*/ 349693 h 429039"/>
                <a:gd name="connsiteX170" fmla="*/ 1901116 w 2585176"/>
                <a:gd name="connsiteY170" fmla="*/ 341140 h 429039"/>
                <a:gd name="connsiteX171" fmla="*/ 1613455 w 2585176"/>
                <a:gd name="connsiteY171" fmla="*/ 310732 h 429039"/>
                <a:gd name="connsiteX172" fmla="*/ 1643941 w 2585176"/>
                <a:gd name="connsiteY172" fmla="*/ 304554 h 429039"/>
                <a:gd name="connsiteX173" fmla="*/ 1670620 w 2585176"/>
                <a:gd name="connsiteY173" fmla="*/ 286976 h 429039"/>
                <a:gd name="connsiteX174" fmla="*/ 1689192 w 2585176"/>
                <a:gd name="connsiteY174" fmla="*/ 258943 h 429039"/>
                <a:gd name="connsiteX175" fmla="*/ 1696345 w 2585176"/>
                <a:gd name="connsiteY175" fmla="*/ 221409 h 429039"/>
                <a:gd name="connsiteX176" fmla="*/ 1689192 w 2585176"/>
                <a:gd name="connsiteY176" fmla="*/ 183873 h 429039"/>
                <a:gd name="connsiteX177" fmla="*/ 1670620 w 2585176"/>
                <a:gd name="connsiteY177" fmla="*/ 155841 h 429039"/>
                <a:gd name="connsiteX178" fmla="*/ 1643941 w 2585176"/>
                <a:gd name="connsiteY178" fmla="*/ 138261 h 429039"/>
                <a:gd name="connsiteX179" fmla="*/ 1613455 w 2585176"/>
                <a:gd name="connsiteY179" fmla="*/ 132085 h 429039"/>
                <a:gd name="connsiteX180" fmla="*/ 1582972 w 2585176"/>
                <a:gd name="connsiteY180" fmla="*/ 138261 h 429039"/>
                <a:gd name="connsiteX181" fmla="*/ 1556772 w 2585176"/>
                <a:gd name="connsiteY181" fmla="*/ 155841 h 429039"/>
                <a:gd name="connsiteX182" fmla="*/ 1538200 w 2585176"/>
                <a:gd name="connsiteY182" fmla="*/ 183873 h 429039"/>
                <a:gd name="connsiteX183" fmla="*/ 1531530 w 2585176"/>
                <a:gd name="connsiteY183" fmla="*/ 221409 h 429039"/>
                <a:gd name="connsiteX184" fmla="*/ 1538200 w 2585176"/>
                <a:gd name="connsiteY184" fmla="*/ 258943 h 429039"/>
                <a:gd name="connsiteX185" fmla="*/ 1556772 w 2585176"/>
                <a:gd name="connsiteY185" fmla="*/ 286976 h 429039"/>
                <a:gd name="connsiteX186" fmla="*/ 1582972 w 2585176"/>
                <a:gd name="connsiteY186" fmla="*/ 304554 h 429039"/>
                <a:gd name="connsiteX187" fmla="*/ 1613455 w 2585176"/>
                <a:gd name="connsiteY187" fmla="*/ 310732 h 429039"/>
                <a:gd name="connsiteX188" fmla="*/ 1613455 w 2585176"/>
                <a:gd name="connsiteY188" fmla="*/ 349693 h 429039"/>
                <a:gd name="connsiteX189" fmla="*/ 1564396 w 2585176"/>
                <a:gd name="connsiteY189" fmla="*/ 340667 h 429039"/>
                <a:gd name="connsiteX190" fmla="*/ 1524861 w 2585176"/>
                <a:gd name="connsiteY190" fmla="*/ 314533 h 429039"/>
                <a:gd name="connsiteX191" fmla="*/ 1498186 w 2585176"/>
                <a:gd name="connsiteY191" fmla="*/ 273673 h 429039"/>
                <a:gd name="connsiteX192" fmla="*/ 1488662 w 2585176"/>
                <a:gd name="connsiteY192" fmla="*/ 221409 h 429039"/>
                <a:gd name="connsiteX193" fmla="*/ 1498186 w 2585176"/>
                <a:gd name="connsiteY193" fmla="*/ 169145 h 429039"/>
                <a:gd name="connsiteX194" fmla="*/ 1524861 w 2585176"/>
                <a:gd name="connsiteY194" fmla="*/ 128759 h 429039"/>
                <a:gd name="connsiteX195" fmla="*/ 1564396 w 2585176"/>
                <a:gd name="connsiteY195" fmla="*/ 103102 h 429039"/>
                <a:gd name="connsiteX196" fmla="*/ 1613455 w 2585176"/>
                <a:gd name="connsiteY196" fmla="*/ 93600 h 429039"/>
                <a:gd name="connsiteX197" fmla="*/ 1662510 w 2585176"/>
                <a:gd name="connsiteY197" fmla="*/ 103102 h 429039"/>
                <a:gd name="connsiteX198" fmla="*/ 1702524 w 2585176"/>
                <a:gd name="connsiteY198" fmla="*/ 128759 h 429039"/>
                <a:gd name="connsiteX199" fmla="*/ 1729203 w 2585176"/>
                <a:gd name="connsiteY199" fmla="*/ 169145 h 429039"/>
                <a:gd name="connsiteX200" fmla="*/ 1739205 w 2585176"/>
                <a:gd name="connsiteY200" fmla="*/ 221409 h 429039"/>
                <a:gd name="connsiteX201" fmla="*/ 1729203 w 2585176"/>
                <a:gd name="connsiteY201" fmla="*/ 273673 h 429039"/>
                <a:gd name="connsiteX202" fmla="*/ 1702524 w 2585176"/>
                <a:gd name="connsiteY202" fmla="*/ 314533 h 429039"/>
                <a:gd name="connsiteX203" fmla="*/ 1662510 w 2585176"/>
                <a:gd name="connsiteY203" fmla="*/ 340667 h 429039"/>
                <a:gd name="connsiteX204" fmla="*/ 1613455 w 2585176"/>
                <a:gd name="connsiteY204" fmla="*/ 349693 h 429039"/>
                <a:gd name="connsiteX205" fmla="*/ 1003333 w 2585176"/>
                <a:gd name="connsiteY205" fmla="*/ 131134 h 429039"/>
                <a:gd name="connsiteX206" fmla="*/ 955703 w 2585176"/>
                <a:gd name="connsiteY206" fmla="*/ 151090 h 429039"/>
                <a:gd name="connsiteX207" fmla="*/ 936652 w 2585176"/>
                <a:gd name="connsiteY207" fmla="*/ 208105 h 429039"/>
                <a:gd name="connsiteX208" fmla="*/ 936652 w 2585176"/>
                <a:gd name="connsiteY208" fmla="*/ 344941 h 429039"/>
                <a:gd name="connsiteX209" fmla="*/ 894733 w 2585176"/>
                <a:gd name="connsiteY209" fmla="*/ 344941 h 429039"/>
                <a:gd name="connsiteX210" fmla="*/ 894733 w 2585176"/>
                <a:gd name="connsiteY210" fmla="*/ 98826 h 429039"/>
                <a:gd name="connsiteX211" fmla="*/ 934269 w 2585176"/>
                <a:gd name="connsiteY211" fmla="*/ 98826 h 429039"/>
                <a:gd name="connsiteX212" fmla="*/ 935698 w 2585176"/>
                <a:gd name="connsiteY212" fmla="*/ 129710 h 429039"/>
                <a:gd name="connsiteX213" fmla="*/ 936652 w 2585176"/>
                <a:gd name="connsiteY213" fmla="*/ 129710 h 429039"/>
                <a:gd name="connsiteX214" fmla="*/ 965226 w 2585176"/>
                <a:gd name="connsiteY214" fmla="*/ 104528 h 429039"/>
                <a:gd name="connsiteX215" fmla="*/ 1013814 w 2585176"/>
                <a:gd name="connsiteY215" fmla="*/ 93600 h 429039"/>
                <a:gd name="connsiteX216" fmla="*/ 1049538 w 2585176"/>
                <a:gd name="connsiteY216" fmla="*/ 99776 h 429039"/>
                <a:gd name="connsiteX217" fmla="*/ 1077638 w 2585176"/>
                <a:gd name="connsiteY217" fmla="*/ 117831 h 429039"/>
                <a:gd name="connsiteX218" fmla="*/ 1095739 w 2585176"/>
                <a:gd name="connsiteY218" fmla="*/ 148238 h 429039"/>
                <a:gd name="connsiteX219" fmla="*/ 1102408 w 2585176"/>
                <a:gd name="connsiteY219" fmla="*/ 191950 h 429039"/>
                <a:gd name="connsiteX220" fmla="*/ 1102408 w 2585176"/>
                <a:gd name="connsiteY220" fmla="*/ 344941 h 429039"/>
                <a:gd name="connsiteX221" fmla="*/ 1060494 w 2585176"/>
                <a:gd name="connsiteY221" fmla="*/ 344941 h 429039"/>
                <a:gd name="connsiteX222" fmla="*/ 1060494 w 2585176"/>
                <a:gd name="connsiteY222" fmla="*/ 202878 h 429039"/>
                <a:gd name="connsiteX223" fmla="*/ 1044297 w 2585176"/>
                <a:gd name="connsiteY223" fmla="*/ 148238 h 429039"/>
                <a:gd name="connsiteX224" fmla="*/ 1003333 w 2585176"/>
                <a:gd name="connsiteY224" fmla="*/ 131134 h 429039"/>
                <a:gd name="connsiteX225" fmla="*/ 714377 w 2585176"/>
                <a:gd name="connsiteY225" fmla="*/ 340667 h 429039"/>
                <a:gd name="connsiteX226" fmla="*/ 765344 w 2585176"/>
                <a:gd name="connsiteY226" fmla="*/ 349693 h 429039"/>
                <a:gd name="connsiteX227" fmla="*/ 813928 w 2585176"/>
                <a:gd name="connsiteY227" fmla="*/ 343040 h 429039"/>
                <a:gd name="connsiteX228" fmla="*/ 852509 w 2585176"/>
                <a:gd name="connsiteY228" fmla="*/ 323559 h 429039"/>
                <a:gd name="connsiteX229" fmla="*/ 852509 w 2585176"/>
                <a:gd name="connsiteY229" fmla="*/ 284124 h 429039"/>
                <a:gd name="connsiteX230" fmla="*/ 834408 w 2585176"/>
                <a:gd name="connsiteY230" fmla="*/ 296953 h 429039"/>
                <a:gd name="connsiteX231" fmla="*/ 814403 w 2585176"/>
                <a:gd name="connsiteY231" fmla="*/ 305505 h 429039"/>
                <a:gd name="connsiteX232" fmla="*/ 792969 w 2585176"/>
                <a:gd name="connsiteY232" fmla="*/ 310732 h 429039"/>
                <a:gd name="connsiteX233" fmla="*/ 773439 w 2585176"/>
                <a:gd name="connsiteY233" fmla="*/ 312157 h 429039"/>
                <a:gd name="connsiteX234" fmla="*/ 738669 w 2585176"/>
                <a:gd name="connsiteY234" fmla="*/ 306456 h 429039"/>
                <a:gd name="connsiteX235" fmla="*/ 711519 w 2585176"/>
                <a:gd name="connsiteY235" fmla="*/ 289826 h 429039"/>
                <a:gd name="connsiteX236" fmla="*/ 692464 w 2585176"/>
                <a:gd name="connsiteY236" fmla="*/ 264645 h 429039"/>
                <a:gd name="connsiteX237" fmla="*/ 683415 w 2585176"/>
                <a:gd name="connsiteY237" fmla="*/ 232811 h 429039"/>
                <a:gd name="connsiteX238" fmla="*/ 857746 w 2585176"/>
                <a:gd name="connsiteY238" fmla="*/ 232811 h 429039"/>
                <a:gd name="connsiteX239" fmla="*/ 855842 w 2585176"/>
                <a:gd name="connsiteY239" fmla="*/ 173422 h 429039"/>
                <a:gd name="connsiteX240" fmla="*/ 835362 w 2585176"/>
                <a:gd name="connsiteY240" fmla="*/ 129710 h 429039"/>
                <a:gd name="connsiteX241" fmla="*/ 800592 w 2585176"/>
                <a:gd name="connsiteY241" fmla="*/ 103102 h 429039"/>
                <a:gd name="connsiteX242" fmla="*/ 757245 w 2585176"/>
                <a:gd name="connsiteY242" fmla="*/ 93600 h 429039"/>
                <a:gd name="connsiteX243" fmla="*/ 713902 w 2585176"/>
                <a:gd name="connsiteY243" fmla="*/ 102152 h 429039"/>
                <a:gd name="connsiteX244" fmla="*/ 676271 w 2585176"/>
                <a:gd name="connsiteY244" fmla="*/ 126859 h 429039"/>
                <a:gd name="connsiteX245" fmla="*/ 650075 w 2585176"/>
                <a:gd name="connsiteY245" fmla="*/ 166769 h 429039"/>
                <a:gd name="connsiteX246" fmla="*/ 640072 w 2585176"/>
                <a:gd name="connsiteY246" fmla="*/ 221409 h 429039"/>
                <a:gd name="connsiteX247" fmla="*/ 649121 w 2585176"/>
                <a:gd name="connsiteY247" fmla="*/ 274621 h 429039"/>
                <a:gd name="connsiteX248" fmla="*/ 674842 w 2585176"/>
                <a:gd name="connsiteY248" fmla="*/ 315007 h 429039"/>
                <a:gd name="connsiteX249" fmla="*/ 714377 w 2585176"/>
                <a:gd name="connsiteY249" fmla="*/ 340667 h 429039"/>
                <a:gd name="connsiteX250" fmla="*/ 710565 w 2585176"/>
                <a:gd name="connsiteY250" fmla="*/ 149189 h 429039"/>
                <a:gd name="connsiteX251" fmla="*/ 756770 w 2585176"/>
                <a:gd name="connsiteY251" fmla="*/ 130660 h 429039"/>
                <a:gd name="connsiteX252" fmla="*/ 781062 w 2585176"/>
                <a:gd name="connsiteY252" fmla="*/ 135886 h 429039"/>
                <a:gd name="connsiteX253" fmla="*/ 800592 w 2585176"/>
                <a:gd name="connsiteY253" fmla="*/ 149665 h 429039"/>
                <a:gd name="connsiteX254" fmla="*/ 813453 w 2585176"/>
                <a:gd name="connsiteY254" fmla="*/ 171046 h 429039"/>
                <a:gd name="connsiteX255" fmla="*/ 817736 w 2585176"/>
                <a:gd name="connsiteY255" fmla="*/ 197652 h 429039"/>
                <a:gd name="connsiteX256" fmla="*/ 684844 w 2585176"/>
                <a:gd name="connsiteY256" fmla="*/ 197652 h 429039"/>
                <a:gd name="connsiteX257" fmla="*/ 710565 w 2585176"/>
                <a:gd name="connsiteY257" fmla="*/ 149189 h 429039"/>
                <a:gd name="connsiteX258" fmla="*/ 409331 w 2585176"/>
                <a:gd name="connsiteY258" fmla="*/ 98826 h 429039"/>
                <a:gd name="connsiteX259" fmla="*/ 410285 w 2585176"/>
                <a:gd name="connsiteY259" fmla="*/ 134935 h 429039"/>
                <a:gd name="connsiteX260" fmla="*/ 448392 w 2585176"/>
                <a:gd name="connsiteY260" fmla="*/ 104528 h 429039"/>
                <a:gd name="connsiteX261" fmla="*/ 498879 w 2585176"/>
                <a:gd name="connsiteY261" fmla="*/ 93600 h 429039"/>
                <a:gd name="connsiteX262" fmla="*/ 542223 w 2585176"/>
                <a:gd name="connsiteY262" fmla="*/ 101202 h 429039"/>
                <a:gd name="connsiteX263" fmla="*/ 579379 w 2585176"/>
                <a:gd name="connsiteY263" fmla="*/ 124484 h 429039"/>
                <a:gd name="connsiteX264" fmla="*/ 606050 w 2585176"/>
                <a:gd name="connsiteY264" fmla="*/ 163919 h 429039"/>
                <a:gd name="connsiteX265" fmla="*/ 616052 w 2585176"/>
                <a:gd name="connsiteY265" fmla="*/ 219508 h 429039"/>
                <a:gd name="connsiteX266" fmla="*/ 605100 w 2585176"/>
                <a:gd name="connsiteY266" fmla="*/ 276048 h 429039"/>
                <a:gd name="connsiteX267" fmla="*/ 577471 w 2585176"/>
                <a:gd name="connsiteY267" fmla="*/ 316908 h 429039"/>
                <a:gd name="connsiteX268" fmla="*/ 538890 w 2585176"/>
                <a:gd name="connsiteY268" fmla="*/ 341613 h 429039"/>
                <a:gd name="connsiteX269" fmla="*/ 496972 w 2585176"/>
                <a:gd name="connsiteY269" fmla="*/ 349693 h 429039"/>
                <a:gd name="connsiteX270" fmla="*/ 448392 w 2585176"/>
                <a:gd name="connsiteY270" fmla="*/ 341140 h 429039"/>
                <a:gd name="connsiteX271" fmla="*/ 411714 w 2585176"/>
                <a:gd name="connsiteY271" fmla="*/ 316432 h 429039"/>
                <a:gd name="connsiteX272" fmla="*/ 411714 w 2585176"/>
                <a:gd name="connsiteY272" fmla="*/ 429039 h 429039"/>
                <a:gd name="connsiteX273" fmla="*/ 369796 w 2585176"/>
                <a:gd name="connsiteY273" fmla="*/ 429039 h 429039"/>
                <a:gd name="connsiteX274" fmla="*/ 369796 w 2585176"/>
                <a:gd name="connsiteY274" fmla="*/ 98826 h 429039"/>
                <a:gd name="connsiteX275" fmla="*/ 409331 w 2585176"/>
                <a:gd name="connsiteY275" fmla="*/ 98826 h 429039"/>
                <a:gd name="connsiteX276" fmla="*/ 572709 w 2585176"/>
                <a:gd name="connsiteY276" fmla="*/ 221409 h 429039"/>
                <a:gd name="connsiteX277" fmla="*/ 566040 w 2585176"/>
                <a:gd name="connsiteY277" fmla="*/ 182924 h 429039"/>
                <a:gd name="connsiteX278" fmla="*/ 547942 w 2585176"/>
                <a:gd name="connsiteY278" fmla="*/ 154416 h 429039"/>
                <a:gd name="connsiteX279" fmla="*/ 522217 w 2585176"/>
                <a:gd name="connsiteY279" fmla="*/ 137311 h 429039"/>
                <a:gd name="connsiteX280" fmla="*/ 492210 w 2585176"/>
                <a:gd name="connsiteY280" fmla="*/ 131134 h 429039"/>
                <a:gd name="connsiteX281" fmla="*/ 462202 w 2585176"/>
                <a:gd name="connsiteY281" fmla="*/ 136836 h 429039"/>
                <a:gd name="connsiteX282" fmla="*/ 435531 w 2585176"/>
                <a:gd name="connsiteY282" fmla="*/ 153940 h 429039"/>
                <a:gd name="connsiteX283" fmla="*/ 416476 w 2585176"/>
                <a:gd name="connsiteY283" fmla="*/ 181973 h 429039"/>
                <a:gd name="connsiteX284" fmla="*/ 409331 w 2585176"/>
                <a:gd name="connsiteY284" fmla="*/ 221409 h 429039"/>
                <a:gd name="connsiteX285" fmla="*/ 416476 w 2585176"/>
                <a:gd name="connsiteY285" fmla="*/ 261318 h 429039"/>
                <a:gd name="connsiteX286" fmla="*/ 435052 w 2585176"/>
                <a:gd name="connsiteY286" fmla="*/ 289352 h 429039"/>
                <a:gd name="connsiteX287" fmla="*/ 461727 w 2585176"/>
                <a:gd name="connsiteY287" fmla="*/ 306456 h 429039"/>
                <a:gd name="connsiteX288" fmla="*/ 491735 w 2585176"/>
                <a:gd name="connsiteY288" fmla="*/ 312157 h 429039"/>
                <a:gd name="connsiteX289" fmla="*/ 521267 w 2585176"/>
                <a:gd name="connsiteY289" fmla="*/ 306456 h 429039"/>
                <a:gd name="connsiteX290" fmla="*/ 547463 w 2585176"/>
                <a:gd name="connsiteY290" fmla="*/ 288875 h 429039"/>
                <a:gd name="connsiteX291" fmla="*/ 565564 w 2585176"/>
                <a:gd name="connsiteY291" fmla="*/ 260844 h 429039"/>
                <a:gd name="connsiteX292" fmla="*/ 572709 w 2585176"/>
                <a:gd name="connsiteY292" fmla="*/ 221409 h 42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</a:cxnLst>
              <a:rect l="l" t="t" r="r" b="b"/>
              <a:pathLst>
                <a:path w="2585176" h="429039">
                  <a:moveTo>
                    <a:pt x="104312" y="337338"/>
                  </a:moveTo>
                  <a:cubicBezTo>
                    <a:pt x="124636" y="345575"/>
                    <a:pt x="145913" y="349693"/>
                    <a:pt x="168140" y="349693"/>
                  </a:cubicBezTo>
                  <a:cubicBezTo>
                    <a:pt x="190685" y="349693"/>
                    <a:pt x="212119" y="345575"/>
                    <a:pt x="232442" y="337338"/>
                  </a:cubicBezTo>
                  <a:cubicBezTo>
                    <a:pt x="252765" y="329102"/>
                    <a:pt x="270548" y="317383"/>
                    <a:pt x="285791" y="302179"/>
                  </a:cubicBezTo>
                  <a:cubicBezTo>
                    <a:pt x="301353" y="286657"/>
                    <a:pt x="313577" y="268128"/>
                    <a:pt x="322469" y="246590"/>
                  </a:cubicBezTo>
                  <a:cubicBezTo>
                    <a:pt x="331678" y="224733"/>
                    <a:pt x="336279" y="200503"/>
                    <a:pt x="336279" y="173896"/>
                  </a:cubicBezTo>
                  <a:cubicBezTo>
                    <a:pt x="336279" y="146971"/>
                    <a:pt x="331678" y="122740"/>
                    <a:pt x="322469" y="101201"/>
                  </a:cubicBezTo>
                  <a:cubicBezTo>
                    <a:pt x="313577" y="79663"/>
                    <a:pt x="301353" y="61449"/>
                    <a:pt x="285791" y="46562"/>
                  </a:cubicBezTo>
                  <a:cubicBezTo>
                    <a:pt x="270548" y="31358"/>
                    <a:pt x="252765" y="19797"/>
                    <a:pt x="232442" y="11878"/>
                  </a:cubicBezTo>
                  <a:cubicBezTo>
                    <a:pt x="212119" y="3959"/>
                    <a:pt x="190685" y="0"/>
                    <a:pt x="168140" y="0"/>
                  </a:cubicBezTo>
                  <a:cubicBezTo>
                    <a:pt x="145913" y="0"/>
                    <a:pt x="124636" y="3959"/>
                    <a:pt x="104312" y="11878"/>
                  </a:cubicBezTo>
                  <a:cubicBezTo>
                    <a:pt x="83989" y="19797"/>
                    <a:pt x="66049" y="31358"/>
                    <a:pt x="50488" y="46562"/>
                  </a:cubicBezTo>
                  <a:cubicBezTo>
                    <a:pt x="35248" y="61449"/>
                    <a:pt x="23024" y="79663"/>
                    <a:pt x="13814" y="101201"/>
                  </a:cubicBezTo>
                  <a:cubicBezTo>
                    <a:pt x="4605" y="122423"/>
                    <a:pt x="0" y="146496"/>
                    <a:pt x="0" y="173420"/>
                  </a:cubicBezTo>
                  <a:cubicBezTo>
                    <a:pt x="0" y="200343"/>
                    <a:pt x="4605" y="224733"/>
                    <a:pt x="13814" y="246590"/>
                  </a:cubicBezTo>
                  <a:cubicBezTo>
                    <a:pt x="23024" y="268128"/>
                    <a:pt x="35248" y="286657"/>
                    <a:pt x="50488" y="302179"/>
                  </a:cubicBezTo>
                  <a:cubicBezTo>
                    <a:pt x="66049" y="317383"/>
                    <a:pt x="83989" y="329102"/>
                    <a:pt x="104312" y="337338"/>
                  </a:cubicBezTo>
                  <a:close/>
                  <a:moveTo>
                    <a:pt x="211962" y="300754"/>
                  </a:moveTo>
                  <a:cubicBezTo>
                    <a:pt x="197672" y="306456"/>
                    <a:pt x="183065" y="309305"/>
                    <a:pt x="168140" y="309305"/>
                  </a:cubicBezTo>
                  <a:cubicBezTo>
                    <a:pt x="153214" y="309305"/>
                    <a:pt x="138450" y="306456"/>
                    <a:pt x="123843" y="300754"/>
                  </a:cubicBezTo>
                  <a:cubicBezTo>
                    <a:pt x="109553" y="294735"/>
                    <a:pt x="96693" y="286025"/>
                    <a:pt x="85261" y="274621"/>
                  </a:cubicBezTo>
                  <a:cubicBezTo>
                    <a:pt x="74148" y="263218"/>
                    <a:pt x="65095" y="249281"/>
                    <a:pt x="58111" y="232811"/>
                  </a:cubicBezTo>
                  <a:cubicBezTo>
                    <a:pt x="51442" y="216024"/>
                    <a:pt x="48109" y="196702"/>
                    <a:pt x="48109" y="174845"/>
                  </a:cubicBezTo>
                  <a:cubicBezTo>
                    <a:pt x="48109" y="152990"/>
                    <a:pt x="51442" y="133827"/>
                    <a:pt x="58111" y="117355"/>
                  </a:cubicBezTo>
                  <a:cubicBezTo>
                    <a:pt x="65095" y="100568"/>
                    <a:pt x="74148" y="86472"/>
                    <a:pt x="85261" y="75070"/>
                  </a:cubicBezTo>
                  <a:cubicBezTo>
                    <a:pt x="96693" y="63667"/>
                    <a:pt x="109553" y="55114"/>
                    <a:pt x="123843" y="49413"/>
                  </a:cubicBezTo>
                  <a:cubicBezTo>
                    <a:pt x="138450" y="43394"/>
                    <a:pt x="153214" y="40385"/>
                    <a:pt x="168140" y="40385"/>
                  </a:cubicBezTo>
                  <a:cubicBezTo>
                    <a:pt x="183065" y="40385"/>
                    <a:pt x="197672" y="43394"/>
                    <a:pt x="211962" y="49413"/>
                  </a:cubicBezTo>
                  <a:cubicBezTo>
                    <a:pt x="226569" y="55114"/>
                    <a:pt x="239429" y="63667"/>
                    <a:pt x="250543" y="75070"/>
                  </a:cubicBezTo>
                  <a:cubicBezTo>
                    <a:pt x="261975" y="86472"/>
                    <a:pt x="271027" y="100568"/>
                    <a:pt x="277693" y="117355"/>
                  </a:cubicBezTo>
                  <a:cubicBezTo>
                    <a:pt x="284680" y="133827"/>
                    <a:pt x="288174" y="152990"/>
                    <a:pt x="288174" y="174845"/>
                  </a:cubicBezTo>
                  <a:cubicBezTo>
                    <a:pt x="288174" y="196702"/>
                    <a:pt x="284680" y="216024"/>
                    <a:pt x="277693" y="232811"/>
                  </a:cubicBezTo>
                  <a:cubicBezTo>
                    <a:pt x="271027" y="249281"/>
                    <a:pt x="261975" y="263218"/>
                    <a:pt x="250543" y="274621"/>
                  </a:cubicBezTo>
                  <a:cubicBezTo>
                    <a:pt x="239429" y="286025"/>
                    <a:pt x="226569" y="294735"/>
                    <a:pt x="211962" y="300754"/>
                  </a:cubicBezTo>
                  <a:close/>
                  <a:moveTo>
                    <a:pt x="1296257" y="347792"/>
                  </a:moveTo>
                  <a:cubicBezTo>
                    <a:pt x="1307371" y="349059"/>
                    <a:pt x="1319756" y="349693"/>
                    <a:pt x="1333410" y="349693"/>
                  </a:cubicBezTo>
                  <a:cubicBezTo>
                    <a:pt x="1352465" y="349693"/>
                    <a:pt x="1369769" y="347632"/>
                    <a:pt x="1385330" y="343514"/>
                  </a:cubicBezTo>
                  <a:cubicBezTo>
                    <a:pt x="1401206" y="339079"/>
                    <a:pt x="1414863" y="332745"/>
                    <a:pt x="1426295" y="324510"/>
                  </a:cubicBezTo>
                  <a:cubicBezTo>
                    <a:pt x="1437722" y="316275"/>
                    <a:pt x="1446614" y="305979"/>
                    <a:pt x="1452965" y="293627"/>
                  </a:cubicBezTo>
                  <a:cubicBezTo>
                    <a:pt x="1459317" y="281274"/>
                    <a:pt x="1462493" y="267020"/>
                    <a:pt x="1462493" y="250865"/>
                  </a:cubicBezTo>
                  <a:cubicBezTo>
                    <a:pt x="1462493" y="236928"/>
                    <a:pt x="1460267" y="224576"/>
                    <a:pt x="1455823" y="213806"/>
                  </a:cubicBezTo>
                  <a:cubicBezTo>
                    <a:pt x="1451697" y="203036"/>
                    <a:pt x="1445028" y="193533"/>
                    <a:pt x="1435818" y="185298"/>
                  </a:cubicBezTo>
                  <a:cubicBezTo>
                    <a:pt x="1426609" y="177063"/>
                    <a:pt x="1414702" y="169936"/>
                    <a:pt x="1400095" y="163917"/>
                  </a:cubicBezTo>
                  <a:cubicBezTo>
                    <a:pt x="1385806" y="157583"/>
                    <a:pt x="1368340" y="152039"/>
                    <a:pt x="1347699" y="147288"/>
                  </a:cubicBezTo>
                  <a:cubicBezTo>
                    <a:pt x="1334682" y="144438"/>
                    <a:pt x="1323250" y="141428"/>
                    <a:pt x="1313405" y="138261"/>
                  </a:cubicBezTo>
                  <a:cubicBezTo>
                    <a:pt x="1303877" y="134778"/>
                    <a:pt x="1295782" y="130975"/>
                    <a:pt x="1289113" y="126858"/>
                  </a:cubicBezTo>
                  <a:cubicBezTo>
                    <a:pt x="1282761" y="122423"/>
                    <a:pt x="1277999" y="117515"/>
                    <a:pt x="1274823" y="112129"/>
                  </a:cubicBezTo>
                  <a:cubicBezTo>
                    <a:pt x="1271647" y="106428"/>
                    <a:pt x="1270062" y="99618"/>
                    <a:pt x="1270062" y="91699"/>
                  </a:cubicBezTo>
                  <a:cubicBezTo>
                    <a:pt x="1270062" y="74911"/>
                    <a:pt x="1277206" y="62241"/>
                    <a:pt x="1291496" y="53689"/>
                  </a:cubicBezTo>
                  <a:cubicBezTo>
                    <a:pt x="1305785" y="44820"/>
                    <a:pt x="1326108" y="40385"/>
                    <a:pt x="1352465" y="40385"/>
                  </a:cubicBezTo>
                  <a:cubicBezTo>
                    <a:pt x="1372466" y="40385"/>
                    <a:pt x="1389931" y="42761"/>
                    <a:pt x="1404857" y="47513"/>
                  </a:cubicBezTo>
                  <a:cubicBezTo>
                    <a:pt x="1420100" y="52264"/>
                    <a:pt x="1433278" y="58124"/>
                    <a:pt x="1444392" y="65092"/>
                  </a:cubicBezTo>
                  <a:lnTo>
                    <a:pt x="1444392" y="19480"/>
                  </a:lnTo>
                  <a:cubicBezTo>
                    <a:pt x="1432642" y="13462"/>
                    <a:pt x="1418989" y="8711"/>
                    <a:pt x="1403428" y="5226"/>
                  </a:cubicBezTo>
                  <a:cubicBezTo>
                    <a:pt x="1387870" y="1742"/>
                    <a:pt x="1371041" y="0"/>
                    <a:pt x="1352940" y="0"/>
                  </a:cubicBezTo>
                  <a:cubicBezTo>
                    <a:pt x="1332935" y="0"/>
                    <a:pt x="1314994" y="2375"/>
                    <a:pt x="1299115" y="7127"/>
                  </a:cubicBezTo>
                  <a:cubicBezTo>
                    <a:pt x="1283240" y="11562"/>
                    <a:pt x="1269744" y="18055"/>
                    <a:pt x="1258630" y="26607"/>
                  </a:cubicBezTo>
                  <a:cubicBezTo>
                    <a:pt x="1247831" y="34843"/>
                    <a:pt x="1239575" y="44820"/>
                    <a:pt x="1233859" y="56540"/>
                  </a:cubicBezTo>
                  <a:cubicBezTo>
                    <a:pt x="1228143" y="68259"/>
                    <a:pt x="1225286" y="81246"/>
                    <a:pt x="1225286" y="95500"/>
                  </a:cubicBezTo>
                  <a:cubicBezTo>
                    <a:pt x="1225286" y="109120"/>
                    <a:pt x="1227350" y="121156"/>
                    <a:pt x="1231480" y="131609"/>
                  </a:cubicBezTo>
                  <a:cubicBezTo>
                    <a:pt x="1235606" y="141745"/>
                    <a:pt x="1242115" y="150773"/>
                    <a:pt x="1251006" y="158692"/>
                  </a:cubicBezTo>
                  <a:cubicBezTo>
                    <a:pt x="1259898" y="166293"/>
                    <a:pt x="1271172" y="172945"/>
                    <a:pt x="1284826" y="178647"/>
                  </a:cubicBezTo>
                  <a:cubicBezTo>
                    <a:pt x="1298797" y="184031"/>
                    <a:pt x="1315470" y="188782"/>
                    <a:pt x="1334839" y="192901"/>
                  </a:cubicBezTo>
                  <a:cubicBezTo>
                    <a:pt x="1349128" y="196068"/>
                    <a:pt x="1361353" y="199552"/>
                    <a:pt x="1371516" y="203352"/>
                  </a:cubicBezTo>
                  <a:cubicBezTo>
                    <a:pt x="1381994" y="206838"/>
                    <a:pt x="1390410" y="211113"/>
                    <a:pt x="1396762" y="216181"/>
                  </a:cubicBezTo>
                  <a:cubicBezTo>
                    <a:pt x="1403428" y="221249"/>
                    <a:pt x="1408350" y="226951"/>
                    <a:pt x="1411526" y="233285"/>
                  </a:cubicBezTo>
                  <a:cubicBezTo>
                    <a:pt x="1414702" y="239621"/>
                    <a:pt x="1416288" y="246905"/>
                    <a:pt x="1416288" y="255142"/>
                  </a:cubicBezTo>
                  <a:cubicBezTo>
                    <a:pt x="1416288" y="264328"/>
                    <a:pt x="1414223" y="272405"/>
                    <a:pt x="1410097" y="279373"/>
                  </a:cubicBezTo>
                  <a:cubicBezTo>
                    <a:pt x="1405968" y="286025"/>
                    <a:pt x="1400095" y="291568"/>
                    <a:pt x="1392475" y="296002"/>
                  </a:cubicBezTo>
                  <a:cubicBezTo>
                    <a:pt x="1385170" y="300437"/>
                    <a:pt x="1376439" y="303763"/>
                    <a:pt x="1366275" y="305979"/>
                  </a:cubicBezTo>
                  <a:cubicBezTo>
                    <a:pt x="1356434" y="308197"/>
                    <a:pt x="1345795" y="309305"/>
                    <a:pt x="1334364" y="309305"/>
                  </a:cubicBezTo>
                  <a:cubicBezTo>
                    <a:pt x="1321342" y="309305"/>
                    <a:pt x="1309275" y="308355"/>
                    <a:pt x="1298161" y="306456"/>
                  </a:cubicBezTo>
                  <a:cubicBezTo>
                    <a:pt x="1287048" y="304237"/>
                    <a:pt x="1276727" y="301545"/>
                    <a:pt x="1267204" y="298378"/>
                  </a:cubicBezTo>
                  <a:cubicBezTo>
                    <a:pt x="1257994" y="294894"/>
                    <a:pt x="1249421" y="291093"/>
                    <a:pt x="1241483" y="286974"/>
                  </a:cubicBezTo>
                  <a:cubicBezTo>
                    <a:pt x="1233859" y="282856"/>
                    <a:pt x="1227193" y="278739"/>
                    <a:pt x="1221474" y="274621"/>
                  </a:cubicBezTo>
                  <a:lnTo>
                    <a:pt x="1221474" y="324984"/>
                  </a:lnTo>
                  <a:cubicBezTo>
                    <a:pt x="1227825" y="328468"/>
                    <a:pt x="1234652" y="331795"/>
                    <a:pt x="1241958" y="334965"/>
                  </a:cubicBezTo>
                  <a:cubicBezTo>
                    <a:pt x="1249578" y="337812"/>
                    <a:pt x="1257833" y="340346"/>
                    <a:pt x="1266725" y="342563"/>
                  </a:cubicBezTo>
                  <a:cubicBezTo>
                    <a:pt x="1275616" y="344781"/>
                    <a:pt x="1285462" y="346525"/>
                    <a:pt x="1296257" y="347792"/>
                  </a:cubicBezTo>
                  <a:close/>
                  <a:moveTo>
                    <a:pt x="2143100" y="138736"/>
                  </a:moveTo>
                  <a:cubicBezTo>
                    <a:pt x="2116108" y="135251"/>
                    <a:pt x="2095938" y="139685"/>
                    <a:pt x="2082606" y="152039"/>
                  </a:cubicBezTo>
                  <a:cubicBezTo>
                    <a:pt x="2069274" y="164075"/>
                    <a:pt x="2062597" y="186247"/>
                    <a:pt x="2062597" y="218555"/>
                  </a:cubicBezTo>
                  <a:lnTo>
                    <a:pt x="2062597" y="344937"/>
                  </a:lnTo>
                  <a:lnTo>
                    <a:pt x="2020691" y="344937"/>
                  </a:lnTo>
                  <a:lnTo>
                    <a:pt x="2020691" y="98825"/>
                  </a:lnTo>
                  <a:lnTo>
                    <a:pt x="2060226" y="98825"/>
                  </a:lnTo>
                  <a:lnTo>
                    <a:pt x="2060705" y="133034"/>
                  </a:lnTo>
                  <a:lnTo>
                    <a:pt x="2061643" y="133034"/>
                  </a:lnTo>
                  <a:cubicBezTo>
                    <a:pt x="2068960" y="119414"/>
                    <a:pt x="2079423" y="109278"/>
                    <a:pt x="2093084" y="102626"/>
                  </a:cubicBezTo>
                  <a:cubicBezTo>
                    <a:pt x="2107059" y="95974"/>
                    <a:pt x="2123739" y="92965"/>
                    <a:pt x="2143100" y="93598"/>
                  </a:cubicBezTo>
                  <a:lnTo>
                    <a:pt x="2143100" y="138736"/>
                  </a:lnTo>
                  <a:close/>
                  <a:moveTo>
                    <a:pt x="2228400" y="341140"/>
                  </a:moveTo>
                  <a:cubicBezTo>
                    <a:pt x="2243954" y="346842"/>
                    <a:pt x="2260944" y="349693"/>
                    <a:pt x="2279371" y="349693"/>
                  </a:cubicBezTo>
                  <a:cubicBezTo>
                    <a:pt x="2293013" y="349693"/>
                    <a:pt x="2306344" y="348109"/>
                    <a:pt x="2319366" y="344941"/>
                  </a:cubicBezTo>
                  <a:cubicBezTo>
                    <a:pt x="2332398" y="341773"/>
                    <a:pt x="2342236" y="337338"/>
                    <a:pt x="2348913" y="331637"/>
                  </a:cubicBezTo>
                  <a:lnTo>
                    <a:pt x="2348913" y="292202"/>
                  </a:lnTo>
                  <a:cubicBezTo>
                    <a:pt x="2339371" y="298854"/>
                    <a:pt x="2329054" y="303922"/>
                    <a:pt x="2317948" y="307406"/>
                  </a:cubicBezTo>
                  <a:cubicBezTo>
                    <a:pt x="2306823" y="310573"/>
                    <a:pt x="2295403" y="312157"/>
                    <a:pt x="2283654" y="312157"/>
                  </a:cubicBezTo>
                  <a:cubicBezTo>
                    <a:pt x="2271261" y="312157"/>
                    <a:pt x="2259825" y="310098"/>
                    <a:pt x="2249359" y="305981"/>
                  </a:cubicBezTo>
                  <a:cubicBezTo>
                    <a:pt x="2238878" y="301547"/>
                    <a:pt x="2229668" y="295368"/>
                    <a:pt x="2221723" y="287451"/>
                  </a:cubicBezTo>
                  <a:cubicBezTo>
                    <a:pt x="2214111" y="279215"/>
                    <a:pt x="2208081" y="269396"/>
                    <a:pt x="2203629" y="257992"/>
                  </a:cubicBezTo>
                  <a:cubicBezTo>
                    <a:pt x="2199182" y="246590"/>
                    <a:pt x="2196956" y="233761"/>
                    <a:pt x="2196956" y="219508"/>
                  </a:cubicBezTo>
                  <a:cubicBezTo>
                    <a:pt x="2196956" y="205887"/>
                    <a:pt x="2199182" y="193535"/>
                    <a:pt x="2203629" y="182448"/>
                  </a:cubicBezTo>
                  <a:cubicBezTo>
                    <a:pt x="2208081" y="171361"/>
                    <a:pt x="2214111" y="162018"/>
                    <a:pt x="2221723" y="154416"/>
                  </a:cubicBezTo>
                  <a:cubicBezTo>
                    <a:pt x="2229354" y="146813"/>
                    <a:pt x="2238403" y="140954"/>
                    <a:pt x="2248884" y="136836"/>
                  </a:cubicBezTo>
                  <a:cubicBezTo>
                    <a:pt x="2259676" y="132719"/>
                    <a:pt x="2271261" y="130660"/>
                    <a:pt x="2283654" y="130660"/>
                  </a:cubicBezTo>
                  <a:cubicBezTo>
                    <a:pt x="2296031" y="130660"/>
                    <a:pt x="2307781" y="132719"/>
                    <a:pt x="2318902" y="136836"/>
                  </a:cubicBezTo>
                  <a:cubicBezTo>
                    <a:pt x="2330322" y="140637"/>
                    <a:pt x="2340179" y="145705"/>
                    <a:pt x="2348435" y="152041"/>
                  </a:cubicBezTo>
                  <a:lnTo>
                    <a:pt x="2348435" y="108329"/>
                  </a:lnTo>
                  <a:cubicBezTo>
                    <a:pt x="2340803" y="103894"/>
                    <a:pt x="2331280" y="100410"/>
                    <a:pt x="2319845" y="97876"/>
                  </a:cubicBezTo>
                  <a:cubicBezTo>
                    <a:pt x="2308420" y="95025"/>
                    <a:pt x="2296031" y="93600"/>
                    <a:pt x="2282700" y="93600"/>
                  </a:cubicBezTo>
                  <a:cubicBezTo>
                    <a:pt x="2263649" y="93600"/>
                    <a:pt x="2246179" y="96609"/>
                    <a:pt x="2230292" y="102627"/>
                  </a:cubicBezTo>
                  <a:cubicBezTo>
                    <a:pt x="2214425" y="108646"/>
                    <a:pt x="2200764" y="117357"/>
                    <a:pt x="2189344" y="128759"/>
                  </a:cubicBezTo>
                  <a:cubicBezTo>
                    <a:pt x="2178219" y="139846"/>
                    <a:pt x="2169484" y="153307"/>
                    <a:pt x="2163140" y="169145"/>
                  </a:cubicBezTo>
                  <a:cubicBezTo>
                    <a:pt x="2157106" y="184983"/>
                    <a:pt x="2154091" y="202720"/>
                    <a:pt x="2154091" y="222359"/>
                  </a:cubicBezTo>
                  <a:cubicBezTo>
                    <a:pt x="2154091" y="241996"/>
                    <a:pt x="2157106" y="259736"/>
                    <a:pt x="2163140" y="275572"/>
                  </a:cubicBezTo>
                  <a:cubicBezTo>
                    <a:pt x="2169484" y="291093"/>
                    <a:pt x="2178069" y="304396"/>
                    <a:pt x="2188865" y="315484"/>
                  </a:cubicBezTo>
                  <a:cubicBezTo>
                    <a:pt x="2199971" y="326569"/>
                    <a:pt x="2213153" y="335121"/>
                    <a:pt x="2228400" y="341140"/>
                  </a:cubicBezTo>
                  <a:close/>
                  <a:moveTo>
                    <a:pt x="2439814" y="340667"/>
                  </a:moveTo>
                  <a:cubicBezTo>
                    <a:pt x="2455057" y="346681"/>
                    <a:pt x="2472047" y="349693"/>
                    <a:pt x="2490784" y="349693"/>
                  </a:cubicBezTo>
                  <a:cubicBezTo>
                    <a:pt x="2507939" y="349693"/>
                    <a:pt x="2524121" y="347475"/>
                    <a:pt x="2539364" y="343040"/>
                  </a:cubicBezTo>
                  <a:cubicBezTo>
                    <a:pt x="2554937" y="338289"/>
                    <a:pt x="2567794" y="331796"/>
                    <a:pt x="2577961" y="323559"/>
                  </a:cubicBezTo>
                  <a:lnTo>
                    <a:pt x="2577961" y="284124"/>
                  </a:lnTo>
                  <a:cubicBezTo>
                    <a:pt x="2572556" y="288875"/>
                    <a:pt x="2566522" y="293152"/>
                    <a:pt x="2559849" y="296953"/>
                  </a:cubicBezTo>
                  <a:cubicBezTo>
                    <a:pt x="2553505" y="300437"/>
                    <a:pt x="2546831" y="303289"/>
                    <a:pt x="2539843" y="305505"/>
                  </a:cubicBezTo>
                  <a:cubicBezTo>
                    <a:pt x="2532856" y="307723"/>
                    <a:pt x="2525719" y="309465"/>
                    <a:pt x="2518421" y="310732"/>
                  </a:cubicBezTo>
                  <a:cubicBezTo>
                    <a:pt x="2511433" y="311681"/>
                    <a:pt x="2504924" y="312157"/>
                    <a:pt x="2498891" y="312157"/>
                  </a:cubicBezTo>
                  <a:cubicBezTo>
                    <a:pt x="2486187" y="312157"/>
                    <a:pt x="2474583" y="310256"/>
                    <a:pt x="2464121" y="306456"/>
                  </a:cubicBezTo>
                  <a:cubicBezTo>
                    <a:pt x="2453954" y="302338"/>
                    <a:pt x="2444905" y="296795"/>
                    <a:pt x="2436964" y="289826"/>
                  </a:cubicBezTo>
                  <a:cubicBezTo>
                    <a:pt x="2429348" y="282542"/>
                    <a:pt x="2422988" y="274147"/>
                    <a:pt x="2417913" y="264645"/>
                  </a:cubicBezTo>
                  <a:cubicBezTo>
                    <a:pt x="2413151" y="254825"/>
                    <a:pt x="2410132" y="244214"/>
                    <a:pt x="2408864" y="232811"/>
                  </a:cubicBezTo>
                  <a:lnTo>
                    <a:pt x="2583183" y="232811"/>
                  </a:lnTo>
                  <a:cubicBezTo>
                    <a:pt x="2586366" y="210639"/>
                    <a:pt x="2585738" y="190842"/>
                    <a:pt x="2581290" y="173422"/>
                  </a:cubicBezTo>
                  <a:cubicBezTo>
                    <a:pt x="2577153" y="155999"/>
                    <a:pt x="2570330" y="141428"/>
                    <a:pt x="2560806" y="129710"/>
                  </a:cubicBezTo>
                  <a:cubicBezTo>
                    <a:pt x="2551279" y="117989"/>
                    <a:pt x="2539694" y="109120"/>
                    <a:pt x="2526033" y="103102"/>
                  </a:cubicBezTo>
                  <a:cubicBezTo>
                    <a:pt x="2512701" y="96767"/>
                    <a:pt x="2498247" y="93600"/>
                    <a:pt x="2482694" y="93600"/>
                  </a:cubicBezTo>
                  <a:cubicBezTo>
                    <a:pt x="2467761" y="93600"/>
                    <a:pt x="2453310" y="96451"/>
                    <a:pt x="2439350" y="102152"/>
                  </a:cubicBezTo>
                  <a:cubicBezTo>
                    <a:pt x="2425375" y="107537"/>
                    <a:pt x="2412837" y="115772"/>
                    <a:pt x="2401712" y="126859"/>
                  </a:cubicBezTo>
                  <a:cubicBezTo>
                    <a:pt x="2390920" y="137628"/>
                    <a:pt x="2382185" y="150931"/>
                    <a:pt x="2375512" y="166769"/>
                  </a:cubicBezTo>
                  <a:cubicBezTo>
                    <a:pt x="2368854" y="182607"/>
                    <a:pt x="2365505" y="200819"/>
                    <a:pt x="2365505" y="221409"/>
                  </a:cubicBezTo>
                  <a:cubicBezTo>
                    <a:pt x="2365505" y="241047"/>
                    <a:pt x="2368539" y="258785"/>
                    <a:pt x="2374569" y="274621"/>
                  </a:cubicBezTo>
                  <a:cubicBezTo>
                    <a:pt x="2380603" y="290460"/>
                    <a:pt x="2389173" y="303922"/>
                    <a:pt x="2400279" y="315007"/>
                  </a:cubicBezTo>
                  <a:cubicBezTo>
                    <a:pt x="2411404" y="326094"/>
                    <a:pt x="2424586" y="334648"/>
                    <a:pt x="2439814" y="340667"/>
                  </a:cubicBezTo>
                  <a:close/>
                  <a:moveTo>
                    <a:pt x="2436006" y="149189"/>
                  </a:moveTo>
                  <a:cubicBezTo>
                    <a:pt x="2449353" y="136836"/>
                    <a:pt x="2464746" y="130660"/>
                    <a:pt x="2482215" y="130660"/>
                  </a:cubicBezTo>
                  <a:cubicBezTo>
                    <a:pt x="2491098" y="130660"/>
                    <a:pt x="2499205" y="132402"/>
                    <a:pt x="2506507" y="135886"/>
                  </a:cubicBezTo>
                  <a:cubicBezTo>
                    <a:pt x="2514119" y="139053"/>
                    <a:pt x="2520627" y="143646"/>
                    <a:pt x="2526033" y="149665"/>
                  </a:cubicBezTo>
                  <a:cubicBezTo>
                    <a:pt x="2531752" y="155682"/>
                    <a:pt x="2536035" y="162809"/>
                    <a:pt x="2538886" y="171046"/>
                  </a:cubicBezTo>
                  <a:cubicBezTo>
                    <a:pt x="2542069" y="178964"/>
                    <a:pt x="2543502" y="187833"/>
                    <a:pt x="2543188" y="197652"/>
                  </a:cubicBezTo>
                  <a:lnTo>
                    <a:pt x="2410281" y="197652"/>
                  </a:lnTo>
                  <a:cubicBezTo>
                    <a:pt x="2414419" y="177380"/>
                    <a:pt x="2422988" y="161227"/>
                    <a:pt x="2436006" y="149189"/>
                  </a:cubicBezTo>
                  <a:close/>
                  <a:moveTo>
                    <a:pt x="1901116" y="341140"/>
                  </a:moveTo>
                  <a:cubicBezTo>
                    <a:pt x="1914137" y="335438"/>
                    <a:pt x="1924304" y="327202"/>
                    <a:pt x="1931602" y="316434"/>
                  </a:cubicBezTo>
                  <a:lnTo>
                    <a:pt x="1932560" y="316434"/>
                  </a:lnTo>
                  <a:lnTo>
                    <a:pt x="1933039" y="344941"/>
                  </a:lnTo>
                  <a:lnTo>
                    <a:pt x="1973049" y="344941"/>
                  </a:lnTo>
                  <a:lnTo>
                    <a:pt x="1973049" y="98827"/>
                  </a:lnTo>
                  <a:lnTo>
                    <a:pt x="1931127" y="98827"/>
                  </a:lnTo>
                  <a:lnTo>
                    <a:pt x="1931127" y="240888"/>
                  </a:lnTo>
                  <a:cubicBezTo>
                    <a:pt x="1931127" y="265278"/>
                    <a:pt x="1925258" y="283333"/>
                    <a:pt x="1913509" y="295053"/>
                  </a:cubicBezTo>
                  <a:cubicBezTo>
                    <a:pt x="1902074" y="306772"/>
                    <a:pt x="1887470" y="312632"/>
                    <a:pt x="1869691" y="312632"/>
                  </a:cubicBezTo>
                  <a:cubicBezTo>
                    <a:pt x="1861435" y="312632"/>
                    <a:pt x="1853804" y="311366"/>
                    <a:pt x="1846816" y="308831"/>
                  </a:cubicBezTo>
                  <a:cubicBezTo>
                    <a:pt x="1839828" y="305981"/>
                    <a:pt x="1833649" y="301547"/>
                    <a:pt x="1828244" y="295528"/>
                  </a:cubicBezTo>
                  <a:cubicBezTo>
                    <a:pt x="1823168" y="289509"/>
                    <a:pt x="1819199" y="281591"/>
                    <a:pt x="1816330" y="271772"/>
                  </a:cubicBezTo>
                  <a:cubicBezTo>
                    <a:pt x="1813479" y="261952"/>
                    <a:pt x="1812047" y="250074"/>
                    <a:pt x="1812047" y="236137"/>
                  </a:cubicBezTo>
                  <a:lnTo>
                    <a:pt x="1812047" y="98827"/>
                  </a:lnTo>
                  <a:lnTo>
                    <a:pt x="1769661" y="98827"/>
                  </a:lnTo>
                  <a:lnTo>
                    <a:pt x="1769661" y="242313"/>
                  </a:lnTo>
                  <a:cubicBezTo>
                    <a:pt x="1769661" y="277790"/>
                    <a:pt x="1777603" y="304556"/>
                    <a:pt x="1793474" y="322610"/>
                  </a:cubicBezTo>
                  <a:cubicBezTo>
                    <a:pt x="1809357" y="340667"/>
                    <a:pt x="1831259" y="349693"/>
                    <a:pt x="1859209" y="349693"/>
                  </a:cubicBezTo>
                  <a:cubicBezTo>
                    <a:pt x="1874452" y="349693"/>
                    <a:pt x="1888428" y="346842"/>
                    <a:pt x="1901116" y="341140"/>
                  </a:cubicBezTo>
                  <a:close/>
                  <a:moveTo>
                    <a:pt x="1613455" y="310732"/>
                  </a:moveTo>
                  <a:cubicBezTo>
                    <a:pt x="1623933" y="310732"/>
                    <a:pt x="1634096" y="308673"/>
                    <a:pt x="1643941" y="304554"/>
                  </a:cubicBezTo>
                  <a:cubicBezTo>
                    <a:pt x="1654105" y="300437"/>
                    <a:pt x="1662989" y="294577"/>
                    <a:pt x="1670620" y="286976"/>
                  </a:cubicBezTo>
                  <a:cubicBezTo>
                    <a:pt x="1678232" y="279373"/>
                    <a:pt x="1684427" y="270029"/>
                    <a:pt x="1689192" y="258943"/>
                  </a:cubicBezTo>
                  <a:cubicBezTo>
                    <a:pt x="1693954" y="247857"/>
                    <a:pt x="1696345" y="235346"/>
                    <a:pt x="1696345" y="221409"/>
                  </a:cubicBezTo>
                  <a:cubicBezTo>
                    <a:pt x="1696345" y="207472"/>
                    <a:pt x="1693954" y="194960"/>
                    <a:pt x="1689192" y="183873"/>
                  </a:cubicBezTo>
                  <a:cubicBezTo>
                    <a:pt x="1684427" y="172788"/>
                    <a:pt x="1678232" y="163443"/>
                    <a:pt x="1670620" y="155841"/>
                  </a:cubicBezTo>
                  <a:cubicBezTo>
                    <a:pt x="1662989" y="148238"/>
                    <a:pt x="1654105" y="142379"/>
                    <a:pt x="1643941" y="138261"/>
                  </a:cubicBezTo>
                  <a:cubicBezTo>
                    <a:pt x="1634096" y="134144"/>
                    <a:pt x="1623933" y="132085"/>
                    <a:pt x="1613455" y="132085"/>
                  </a:cubicBezTo>
                  <a:cubicBezTo>
                    <a:pt x="1602977" y="132085"/>
                    <a:pt x="1592818" y="134144"/>
                    <a:pt x="1582972" y="138261"/>
                  </a:cubicBezTo>
                  <a:cubicBezTo>
                    <a:pt x="1573127" y="142379"/>
                    <a:pt x="1564396" y="148238"/>
                    <a:pt x="1556772" y="155841"/>
                  </a:cubicBezTo>
                  <a:cubicBezTo>
                    <a:pt x="1549153" y="163443"/>
                    <a:pt x="1542962" y="172788"/>
                    <a:pt x="1538200" y="183873"/>
                  </a:cubicBezTo>
                  <a:cubicBezTo>
                    <a:pt x="1533752" y="194960"/>
                    <a:pt x="1531530" y="207472"/>
                    <a:pt x="1531530" y="221409"/>
                  </a:cubicBezTo>
                  <a:cubicBezTo>
                    <a:pt x="1531530" y="235346"/>
                    <a:pt x="1533752" y="247857"/>
                    <a:pt x="1538200" y="258943"/>
                  </a:cubicBezTo>
                  <a:cubicBezTo>
                    <a:pt x="1542962" y="270029"/>
                    <a:pt x="1549153" y="279373"/>
                    <a:pt x="1556772" y="286976"/>
                  </a:cubicBezTo>
                  <a:cubicBezTo>
                    <a:pt x="1564396" y="294577"/>
                    <a:pt x="1573127" y="300437"/>
                    <a:pt x="1582972" y="304554"/>
                  </a:cubicBezTo>
                  <a:cubicBezTo>
                    <a:pt x="1592818" y="308673"/>
                    <a:pt x="1602977" y="310732"/>
                    <a:pt x="1613455" y="310732"/>
                  </a:cubicBezTo>
                  <a:close/>
                  <a:moveTo>
                    <a:pt x="1613455" y="349693"/>
                  </a:moveTo>
                  <a:cubicBezTo>
                    <a:pt x="1595993" y="349693"/>
                    <a:pt x="1579639" y="346681"/>
                    <a:pt x="1564396" y="340667"/>
                  </a:cubicBezTo>
                  <a:cubicBezTo>
                    <a:pt x="1549153" y="334331"/>
                    <a:pt x="1535974" y="325618"/>
                    <a:pt x="1524861" y="314533"/>
                  </a:cubicBezTo>
                  <a:cubicBezTo>
                    <a:pt x="1513747" y="303129"/>
                    <a:pt x="1504856" y="289509"/>
                    <a:pt x="1498186" y="273673"/>
                  </a:cubicBezTo>
                  <a:cubicBezTo>
                    <a:pt x="1491838" y="257835"/>
                    <a:pt x="1488662" y="240414"/>
                    <a:pt x="1488662" y="221409"/>
                  </a:cubicBezTo>
                  <a:cubicBezTo>
                    <a:pt x="1488662" y="202404"/>
                    <a:pt x="1491838" y="184983"/>
                    <a:pt x="1498186" y="169145"/>
                  </a:cubicBezTo>
                  <a:cubicBezTo>
                    <a:pt x="1504856" y="153307"/>
                    <a:pt x="1513747" y="139846"/>
                    <a:pt x="1524861" y="128759"/>
                  </a:cubicBezTo>
                  <a:cubicBezTo>
                    <a:pt x="1535974" y="117672"/>
                    <a:pt x="1549153" y="109120"/>
                    <a:pt x="1564396" y="103102"/>
                  </a:cubicBezTo>
                  <a:cubicBezTo>
                    <a:pt x="1579639" y="96767"/>
                    <a:pt x="1595993" y="93600"/>
                    <a:pt x="1613455" y="93600"/>
                  </a:cubicBezTo>
                  <a:cubicBezTo>
                    <a:pt x="1630920" y="93600"/>
                    <a:pt x="1647274" y="96767"/>
                    <a:pt x="1662510" y="103102"/>
                  </a:cubicBezTo>
                  <a:cubicBezTo>
                    <a:pt x="1678083" y="109120"/>
                    <a:pt x="1691414" y="117672"/>
                    <a:pt x="1702524" y="128759"/>
                  </a:cubicBezTo>
                  <a:cubicBezTo>
                    <a:pt x="1713959" y="139846"/>
                    <a:pt x="1722859" y="153307"/>
                    <a:pt x="1729203" y="169145"/>
                  </a:cubicBezTo>
                  <a:cubicBezTo>
                    <a:pt x="1735876" y="184983"/>
                    <a:pt x="1739205" y="202404"/>
                    <a:pt x="1739205" y="221409"/>
                  </a:cubicBezTo>
                  <a:cubicBezTo>
                    <a:pt x="1739205" y="240414"/>
                    <a:pt x="1735876" y="257835"/>
                    <a:pt x="1729203" y="273673"/>
                  </a:cubicBezTo>
                  <a:cubicBezTo>
                    <a:pt x="1722859" y="289509"/>
                    <a:pt x="1713959" y="303129"/>
                    <a:pt x="1702524" y="314533"/>
                  </a:cubicBezTo>
                  <a:cubicBezTo>
                    <a:pt x="1691414" y="325618"/>
                    <a:pt x="1678083" y="334331"/>
                    <a:pt x="1662510" y="340667"/>
                  </a:cubicBezTo>
                  <a:cubicBezTo>
                    <a:pt x="1647274" y="346681"/>
                    <a:pt x="1630920" y="349693"/>
                    <a:pt x="1613455" y="349693"/>
                  </a:cubicBezTo>
                  <a:close/>
                  <a:moveTo>
                    <a:pt x="1003333" y="131134"/>
                  </a:moveTo>
                  <a:cubicBezTo>
                    <a:pt x="984282" y="131134"/>
                    <a:pt x="968402" y="137787"/>
                    <a:pt x="955703" y="151090"/>
                  </a:cubicBezTo>
                  <a:cubicBezTo>
                    <a:pt x="942999" y="164394"/>
                    <a:pt x="936652" y="183399"/>
                    <a:pt x="936652" y="208105"/>
                  </a:cubicBezTo>
                  <a:lnTo>
                    <a:pt x="936652" y="344941"/>
                  </a:lnTo>
                  <a:lnTo>
                    <a:pt x="894733" y="344941"/>
                  </a:lnTo>
                  <a:lnTo>
                    <a:pt x="894733" y="98826"/>
                  </a:lnTo>
                  <a:lnTo>
                    <a:pt x="934269" y="98826"/>
                  </a:lnTo>
                  <a:lnTo>
                    <a:pt x="935698" y="129710"/>
                  </a:lnTo>
                  <a:lnTo>
                    <a:pt x="936652" y="129710"/>
                  </a:lnTo>
                  <a:cubicBezTo>
                    <a:pt x="943317" y="119890"/>
                    <a:pt x="952845" y="111496"/>
                    <a:pt x="965226" y="104528"/>
                  </a:cubicBezTo>
                  <a:cubicBezTo>
                    <a:pt x="977930" y="97242"/>
                    <a:pt x="994123" y="93600"/>
                    <a:pt x="1013814" y="93600"/>
                  </a:cubicBezTo>
                  <a:cubicBezTo>
                    <a:pt x="1026832" y="93600"/>
                    <a:pt x="1038738" y="95659"/>
                    <a:pt x="1049538" y="99776"/>
                  </a:cubicBezTo>
                  <a:cubicBezTo>
                    <a:pt x="1060333" y="103578"/>
                    <a:pt x="1069700" y="109596"/>
                    <a:pt x="1077638" y="117831"/>
                  </a:cubicBezTo>
                  <a:cubicBezTo>
                    <a:pt x="1085579" y="125750"/>
                    <a:pt x="1091609" y="135886"/>
                    <a:pt x="1095739" y="148238"/>
                  </a:cubicBezTo>
                  <a:cubicBezTo>
                    <a:pt x="1100186" y="160593"/>
                    <a:pt x="1102408" y="175164"/>
                    <a:pt x="1102408" y="191950"/>
                  </a:cubicBezTo>
                  <a:lnTo>
                    <a:pt x="1102408" y="344941"/>
                  </a:lnTo>
                  <a:lnTo>
                    <a:pt x="1060494" y="344941"/>
                  </a:lnTo>
                  <a:lnTo>
                    <a:pt x="1060494" y="202878"/>
                  </a:lnTo>
                  <a:cubicBezTo>
                    <a:pt x="1060494" y="177856"/>
                    <a:pt x="1055093" y="159642"/>
                    <a:pt x="1044297" y="148238"/>
                  </a:cubicBezTo>
                  <a:cubicBezTo>
                    <a:pt x="1033815" y="136836"/>
                    <a:pt x="1020166" y="131134"/>
                    <a:pt x="1003333" y="131134"/>
                  </a:cubicBezTo>
                  <a:close/>
                  <a:moveTo>
                    <a:pt x="714377" y="340667"/>
                  </a:moveTo>
                  <a:cubicBezTo>
                    <a:pt x="729620" y="346681"/>
                    <a:pt x="746607" y="349693"/>
                    <a:pt x="765344" y="349693"/>
                  </a:cubicBezTo>
                  <a:cubicBezTo>
                    <a:pt x="782491" y="349693"/>
                    <a:pt x="798684" y="347475"/>
                    <a:pt x="813928" y="343040"/>
                  </a:cubicBezTo>
                  <a:cubicBezTo>
                    <a:pt x="829485" y="338289"/>
                    <a:pt x="842346" y="331796"/>
                    <a:pt x="852509" y="323559"/>
                  </a:cubicBezTo>
                  <a:lnTo>
                    <a:pt x="852509" y="284124"/>
                  </a:lnTo>
                  <a:cubicBezTo>
                    <a:pt x="847111" y="288875"/>
                    <a:pt x="841078" y="293152"/>
                    <a:pt x="834408" y="296953"/>
                  </a:cubicBezTo>
                  <a:cubicBezTo>
                    <a:pt x="828056" y="300437"/>
                    <a:pt x="821390" y="303289"/>
                    <a:pt x="814403" y="305505"/>
                  </a:cubicBezTo>
                  <a:cubicBezTo>
                    <a:pt x="807415" y="307723"/>
                    <a:pt x="800274" y="309465"/>
                    <a:pt x="792969" y="310732"/>
                  </a:cubicBezTo>
                  <a:cubicBezTo>
                    <a:pt x="785985" y="311681"/>
                    <a:pt x="779472" y="312157"/>
                    <a:pt x="773439" y="312157"/>
                  </a:cubicBezTo>
                  <a:cubicBezTo>
                    <a:pt x="760739" y="312157"/>
                    <a:pt x="749147" y="310256"/>
                    <a:pt x="738669" y="306456"/>
                  </a:cubicBezTo>
                  <a:cubicBezTo>
                    <a:pt x="728506" y="302338"/>
                    <a:pt x="719457" y="296795"/>
                    <a:pt x="711519" y="289826"/>
                  </a:cubicBezTo>
                  <a:cubicBezTo>
                    <a:pt x="703896" y="282542"/>
                    <a:pt x="697548" y="274147"/>
                    <a:pt x="692464" y="264645"/>
                  </a:cubicBezTo>
                  <a:cubicBezTo>
                    <a:pt x="687702" y="254825"/>
                    <a:pt x="684687" y="244214"/>
                    <a:pt x="683415" y="232811"/>
                  </a:cubicBezTo>
                  <a:lnTo>
                    <a:pt x="857746" y="232811"/>
                  </a:lnTo>
                  <a:cubicBezTo>
                    <a:pt x="860922" y="210639"/>
                    <a:pt x="860290" y="190842"/>
                    <a:pt x="855842" y="173422"/>
                  </a:cubicBezTo>
                  <a:cubicBezTo>
                    <a:pt x="851716" y="155999"/>
                    <a:pt x="844885" y="141428"/>
                    <a:pt x="835362" y="129710"/>
                  </a:cubicBezTo>
                  <a:cubicBezTo>
                    <a:pt x="825834" y="117989"/>
                    <a:pt x="814246" y="109120"/>
                    <a:pt x="800592" y="103102"/>
                  </a:cubicBezTo>
                  <a:cubicBezTo>
                    <a:pt x="787253" y="96767"/>
                    <a:pt x="772806" y="93600"/>
                    <a:pt x="757245" y="93600"/>
                  </a:cubicBezTo>
                  <a:cubicBezTo>
                    <a:pt x="742320" y="93600"/>
                    <a:pt x="727873" y="96451"/>
                    <a:pt x="713902" y="102152"/>
                  </a:cubicBezTo>
                  <a:cubicBezTo>
                    <a:pt x="699927" y="107537"/>
                    <a:pt x="687384" y="115772"/>
                    <a:pt x="676271" y="126859"/>
                  </a:cubicBezTo>
                  <a:cubicBezTo>
                    <a:pt x="665475" y="137628"/>
                    <a:pt x="656741" y="150931"/>
                    <a:pt x="650075" y="166769"/>
                  </a:cubicBezTo>
                  <a:cubicBezTo>
                    <a:pt x="643405" y="182607"/>
                    <a:pt x="640072" y="200819"/>
                    <a:pt x="640072" y="221409"/>
                  </a:cubicBezTo>
                  <a:cubicBezTo>
                    <a:pt x="640072" y="241047"/>
                    <a:pt x="643087" y="258785"/>
                    <a:pt x="649121" y="274621"/>
                  </a:cubicBezTo>
                  <a:cubicBezTo>
                    <a:pt x="655155" y="290460"/>
                    <a:pt x="663728" y="303922"/>
                    <a:pt x="674842" y="315007"/>
                  </a:cubicBezTo>
                  <a:cubicBezTo>
                    <a:pt x="685955" y="326094"/>
                    <a:pt x="699134" y="334648"/>
                    <a:pt x="714377" y="340667"/>
                  </a:cubicBezTo>
                  <a:close/>
                  <a:moveTo>
                    <a:pt x="710565" y="149189"/>
                  </a:moveTo>
                  <a:cubicBezTo>
                    <a:pt x="723901" y="136836"/>
                    <a:pt x="739305" y="130660"/>
                    <a:pt x="756770" y="130660"/>
                  </a:cubicBezTo>
                  <a:cubicBezTo>
                    <a:pt x="765658" y="130660"/>
                    <a:pt x="773757" y="132402"/>
                    <a:pt x="781062" y="135886"/>
                  </a:cubicBezTo>
                  <a:cubicBezTo>
                    <a:pt x="788682" y="139053"/>
                    <a:pt x="795191" y="143646"/>
                    <a:pt x="800592" y="149665"/>
                  </a:cubicBezTo>
                  <a:cubicBezTo>
                    <a:pt x="806304" y="155682"/>
                    <a:pt x="810591" y="162809"/>
                    <a:pt x="813453" y="171046"/>
                  </a:cubicBezTo>
                  <a:cubicBezTo>
                    <a:pt x="816625" y="178964"/>
                    <a:pt x="818054" y="187833"/>
                    <a:pt x="817736" y="197652"/>
                  </a:cubicBezTo>
                  <a:lnTo>
                    <a:pt x="684844" y="197652"/>
                  </a:lnTo>
                  <a:cubicBezTo>
                    <a:pt x="688970" y="177380"/>
                    <a:pt x="697548" y="161227"/>
                    <a:pt x="710565" y="149189"/>
                  </a:cubicBezTo>
                  <a:close/>
                  <a:moveTo>
                    <a:pt x="409331" y="98826"/>
                  </a:moveTo>
                  <a:lnTo>
                    <a:pt x="410285" y="134935"/>
                  </a:lnTo>
                  <a:cubicBezTo>
                    <a:pt x="420445" y="121632"/>
                    <a:pt x="433148" y="111496"/>
                    <a:pt x="448392" y="104528"/>
                  </a:cubicBezTo>
                  <a:cubicBezTo>
                    <a:pt x="463631" y="97242"/>
                    <a:pt x="480464" y="93600"/>
                    <a:pt x="498879" y="93600"/>
                  </a:cubicBezTo>
                  <a:cubicBezTo>
                    <a:pt x="513805" y="93600"/>
                    <a:pt x="528255" y="96134"/>
                    <a:pt x="542223" y="101202"/>
                  </a:cubicBezTo>
                  <a:cubicBezTo>
                    <a:pt x="556198" y="106270"/>
                    <a:pt x="568579" y="114030"/>
                    <a:pt x="579379" y="124484"/>
                  </a:cubicBezTo>
                  <a:cubicBezTo>
                    <a:pt x="590492" y="134935"/>
                    <a:pt x="599384" y="148081"/>
                    <a:pt x="606050" y="163919"/>
                  </a:cubicBezTo>
                  <a:cubicBezTo>
                    <a:pt x="612719" y="179755"/>
                    <a:pt x="616052" y="198286"/>
                    <a:pt x="616052" y="219508"/>
                  </a:cubicBezTo>
                  <a:cubicBezTo>
                    <a:pt x="616052" y="240731"/>
                    <a:pt x="612401" y="259577"/>
                    <a:pt x="605100" y="276048"/>
                  </a:cubicBezTo>
                  <a:cubicBezTo>
                    <a:pt x="598112" y="292202"/>
                    <a:pt x="588902" y="305822"/>
                    <a:pt x="577471" y="316908"/>
                  </a:cubicBezTo>
                  <a:cubicBezTo>
                    <a:pt x="566040" y="327677"/>
                    <a:pt x="553179" y="335915"/>
                    <a:pt x="538890" y="341613"/>
                  </a:cubicBezTo>
                  <a:cubicBezTo>
                    <a:pt x="524918" y="346998"/>
                    <a:pt x="510947" y="349693"/>
                    <a:pt x="496972" y="349693"/>
                  </a:cubicBezTo>
                  <a:cubicBezTo>
                    <a:pt x="478874" y="349693"/>
                    <a:pt x="462681" y="346842"/>
                    <a:pt x="448392" y="341140"/>
                  </a:cubicBezTo>
                  <a:cubicBezTo>
                    <a:pt x="434102" y="335121"/>
                    <a:pt x="421874" y="326886"/>
                    <a:pt x="411714" y="316432"/>
                  </a:cubicBezTo>
                  <a:lnTo>
                    <a:pt x="411714" y="429039"/>
                  </a:lnTo>
                  <a:lnTo>
                    <a:pt x="369796" y="429039"/>
                  </a:lnTo>
                  <a:lnTo>
                    <a:pt x="369796" y="98826"/>
                  </a:lnTo>
                  <a:lnTo>
                    <a:pt x="409331" y="98826"/>
                  </a:lnTo>
                  <a:close/>
                  <a:moveTo>
                    <a:pt x="572709" y="221409"/>
                  </a:moveTo>
                  <a:cubicBezTo>
                    <a:pt x="572709" y="206838"/>
                    <a:pt x="570487" y="194009"/>
                    <a:pt x="566040" y="182924"/>
                  </a:cubicBezTo>
                  <a:cubicBezTo>
                    <a:pt x="561596" y="171520"/>
                    <a:pt x="555562" y="162018"/>
                    <a:pt x="547942" y="154416"/>
                  </a:cubicBezTo>
                  <a:cubicBezTo>
                    <a:pt x="540637" y="146813"/>
                    <a:pt x="532063" y="141112"/>
                    <a:pt x="522217" y="137311"/>
                  </a:cubicBezTo>
                  <a:cubicBezTo>
                    <a:pt x="512694" y="133193"/>
                    <a:pt x="502691" y="131134"/>
                    <a:pt x="492210" y="131134"/>
                  </a:cubicBezTo>
                  <a:cubicBezTo>
                    <a:pt x="482050" y="131134"/>
                    <a:pt x="472048" y="133036"/>
                    <a:pt x="462202" y="136836"/>
                  </a:cubicBezTo>
                  <a:cubicBezTo>
                    <a:pt x="452360" y="140637"/>
                    <a:pt x="443469" y="146339"/>
                    <a:pt x="435531" y="153940"/>
                  </a:cubicBezTo>
                  <a:cubicBezTo>
                    <a:pt x="427908" y="161227"/>
                    <a:pt x="421556" y="170570"/>
                    <a:pt x="416476" y="181973"/>
                  </a:cubicBezTo>
                  <a:cubicBezTo>
                    <a:pt x="411714" y="193059"/>
                    <a:pt x="409331" y="206204"/>
                    <a:pt x="409331" y="221409"/>
                  </a:cubicBezTo>
                  <a:cubicBezTo>
                    <a:pt x="409331" y="236611"/>
                    <a:pt x="411714" y="249916"/>
                    <a:pt x="416476" y="261318"/>
                  </a:cubicBezTo>
                  <a:cubicBezTo>
                    <a:pt x="421238" y="272405"/>
                    <a:pt x="427433" y="281749"/>
                    <a:pt x="435052" y="289352"/>
                  </a:cubicBezTo>
                  <a:cubicBezTo>
                    <a:pt x="442990" y="296953"/>
                    <a:pt x="451881" y="302655"/>
                    <a:pt x="461727" y="306456"/>
                  </a:cubicBezTo>
                  <a:cubicBezTo>
                    <a:pt x="471569" y="310256"/>
                    <a:pt x="481575" y="312157"/>
                    <a:pt x="491735" y="312157"/>
                  </a:cubicBezTo>
                  <a:cubicBezTo>
                    <a:pt x="501894" y="312157"/>
                    <a:pt x="511740" y="310256"/>
                    <a:pt x="521267" y="306456"/>
                  </a:cubicBezTo>
                  <a:cubicBezTo>
                    <a:pt x="531109" y="302338"/>
                    <a:pt x="539844" y="296478"/>
                    <a:pt x="547463" y="288875"/>
                  </a:cubicBezTo>
                  <a:cubicBezTo>
                    <a:pt x="555083" y="281274"/>
                    <a:pt x="561117" y="271929"/>
                    <a:pt x="565564" y="260844"/>
                  </a:cubicBezTo>
                  <a:cubicBezTo>
                    <a:pt x="570326" y="249440"/>
                    <a:pt x="572709" y="236296"/>
                    <a:pt x="572709" y="221409"/>
                  </a:cubicBezTo>
                  <a:close/>
                </a:path>
              </a:pathLst>
            </a:custGeom>
            <a:solidFill>
              <a:schemeClr val="bg1"/>
            </a:solidFill>
            <a:ln w="38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9" name="Picture Placeholder 16">
            <a:extLst>
              <a:ext uri="{FF2B5EF4-FFF2-40B4-BE49-F238E27FC236}">
                <a16:creationId xmlns:a16="http://schemas.microsoft.com/office/drawing/2014/main" id="{5F1DE0CA-40D3-4D26-8B7F-6D302A85BC45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2561889" y="8611014"/>
            <a:ext cx="2181162" cy="21811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>
            <a:noAutofit/>
          </a:bodyPr>
          <a:lstStyle>
            <a:lvl1pPr>
              <a:defRPr lang="x-none" sz="3200" dirty="0">
                <a:ln w="0"/>
                <a:solidFill>
                  <a:schemeClr val="bg1"/>
                </a:solidFill>
              </a:defRPr>
            </a:lvl1pPr>
          </a:lstStyle>
          <a:p>
            <a:pPr lvl="0" algn="ctr" defTabSz="1828595">
              <a:lnSpc>
                <a:spcPct val="90000"/>
              </a:lnSpc>
            </a:pPr>
            <a:endParaRPr lang="x-none" dirty="0"/>
          </a:p>
        </p:txBody>
      </p:sp>
      <p:sp>
        <p:nvSpPr>
          <p:cNvPr id="14" name="Picture Placeholder 26">
            <a:extLst>
              <a:ext uri="{FF2B5EF4-FFF2-40B4-BE49-F238E27FC236}">
                <a16:creationId xmlns:a16="http://schemas.microsoft.com/office/drawing/2014/main" id="{91135F53-1B21-4E4F-9E32-2AFE046E9CA1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621473" y="8611014"/>
            <a:ext cx="2181162" cy="2181162"/>
          </a:xfrm>
          <a:custGeom>
            <a:avLst/>
            <a:gdLst>
              <a:gd name="connsiteX0" fmla="*/ 1746000 w 3492000"/>
              <a:gd name="connsiteY0" fmla="*/ 0 h 3492000"/>
              <a:gd name="connsiteX1" fmla="*/ 3492000 w 3492000"/>
              <a:gd name="connsiteY1" fmla="*/ 1746000 h 3492000"/>
              <a:gd name="connsiteX2" fmla="*/ 1746000 w 3492000"/>
              <a:gd name="connsiteY2" fmla="*/ 3492000 h 3492000"/>
              <a:gd name="connsiteX3" fmla="*/ 0 w 3492000"/>
              <a:gd name="connsiteY3" fmla="*/ 1746000 h 3492000"/>
              <a:gd name="connsiteX4" fmla="*/ 1746000 w 3492000"/>
              <a:gd name="connsiteY4" fmla="*/ 0 h 34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2000" h="3492000">
                <a:moveTo>
                  <a:pt x="1746000" y="0"/>
                </a:moveTo>
                <a:cubicBezTo>
                  <a:pt x="2710289" y="0"/>
                  <a:pt x="3492000" y="781711"/>
                  <a:pt x="3492000" y="1746000"/>
                </a:cubicBezTo>
                <a:cubicBezTo>
                  <a:pt x="3492000" y="2710289"/>
                  <a:pt x="2710289" y="3492000"/>
                  <a:pt x="1746000" y="3492000"/>
                </a:cubicBezTo>
                <a:cubicBezTo>
                  <a:pt x="781711" y="3492000"/>
                  <a:pt x="0" y="2710289"/>
                  <a:pt x="0" y="1746000"/>
                </a:cubicBezTo>
                <a:cubicBezTo>
                  <a:pt x="0" y="781711"/>
                  <a:pt x="781711" y="0"/>
                  <a:pt x="1746000" y="0"/>
                </a:cubicBezTo>
                <a:close/>
              </a:path>
            </a:pathLst>
          </a:custGeom>
          <a:ln w="12700">
            <a:solidFill>
              <a:schemeClr val="bg1">
                <a:lumMod val="85000"/>
                <a:alpha val="90000"/>
              </a:schemeClr>
            </a:solidFill>
          </a:ln>
        </p:spPr>
        <p:txBody>
          <a:bodyPr wrap="square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Кликни</a:t>
            </a:r>
            <a:br>
              <a:rPr lang="ru-RU" dirty="0"/>
            </a:br>
            <a:r>
              <a:rPr lang="ru-RU" dirty="0"/>
              <a:t>на иконку пейзажа, </a:t>
            </a:r>
            <a:br>
              <a:rPr lang="ru-RU" dirty="0"/>
            </a:br>
            <a:r>
              <a:rPr lang="ru-RU" dirty="0"/>
              <a:t>чтобы вставить фото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9AC2A49A-D118-D04B-AC2F-6A8C067B2E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4963" y="8723858"/>
            <a:ext cx="7683451" cy="1955472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 marL="0" marR="0" lvl="0" indent="0" algn="l" defTabSz="825500" rtl="0" eaLnBrk="1" fontAlgn="auto" latinLnBrk="0" hangingPunct="0"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ru" dirty="0">
                <a:effectLst/>
              </a:rPr>
              <a:t>Константин Константинопольский Руководитель направления </a:t>
            </a:r>
            <a:br>
              <a:rPr lang="ru" dirty="0">
                <a:effectLst/>
              </a:rPr>
            </a:br>
            <a:r>
              <a:rPr lang="en-US" dirty="0">
                <a:effectLst/>
              </a:rPr>
              <a:t>Yandex</a:t>
            </a:r>
            <a:r>
              <a:rPr lang="ru-RU" dirty="0">
                <a:effectLst/>
              </a:rPr>
              <a:t> </a:t>
            </a:r>
            <a:r>
              <a:rPr lang="en-US" dirty="0">
                <a:effectLst/>
              </a:rPr>
              <a:t>Cloud</a:t>
            </a:r>
            <a:endParaRPr lang="ru-RU" dirty="0">
              <a:effectLst/>
            </a:endParaRPr>
          </a:p>
          <a:p>
            <a:pPr marL="0" marR="0" lvl="0" indent="0" algn="l" defTabSz="825500" rtl="0" eaLnBrk="1" fontAlgn="auto" latin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kkonstantin@yandex-team.ru</a:t>
            </a:r>
            <a:endParaRPr lang="ru-RU" dirty="0"/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F7347B7C-B79F-FB46-864E-DE174F94BAB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128924" y="9455373"/>
            <a:ext cx="7683451" cy="49244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" sz="32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825500" rtl="0" fontAlgn="auto" latinLnBrk="0" hangingPunc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ru-RU" sz="32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</a:lstStyle>
          <a:p>
            <a:pPr marL="0" marR="0" lvl="0" indent="0" algn="l" defTabSz="825500" rtl="0" eaLnBrk="1" fontAlgn="auto" latinLnBrk="0" hangingPunct="0">
              <a:spcBef>
                <a:spcPts val="0"/>
              </a:spcBef>
              <a:buClrTx/>
              <a:buSzTx/>
              <a:buFontTx/>
              <a:buNone/>
              <a:tabLst/>
            </a:pPr>
            <a:r>
              <a:rPr lang="ru-RU" dirty="0">
                <a:effectLst/>
              </a:rPr>
              <a:t>Ссылка</a:t>
            </a:r>
            <a:endParaRPr lang="ru-RU" dirty="0"/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6D80F530-CB8C-489C-8984-9898FEF69F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4000" y="1080000"/>
            <a:ext cx="16094075" cy="33239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90000"/>
              </a:lnSpc>
              <a:defRPr sz="1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Поможем получить результаты быстро</a:t>
            </a:r>
            <a:endParaRPr lang="x-none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2A846A3-205E-593F-715B-82AA4C5A4C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00164" y="1551111"/>
            <a:ext cx="5093622" cy="13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1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главление-перебивка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80B153-FC21-B94E-883C-4D3F5058D99A}"/>
              </a:ext>
            </a:extLst>
          </p:cNvPr>
          <p:cNvSpPr txBox="1">
            <a:spLocks/>
          </p:cNvSpPr>
          <p:nvPr userDrawn="1"/>
        </p:nvSpPr>
        <p:spPr>
          <a:xfrm>
            <a:off x="2416899" y="8404171"/>
            <a:ext cx="18308288" cy="4032357"/>
          </a:xfrm>
          <a:prstGeom prst="rect">
            <a:avLst/>
          </a:prstGeom>
        </p:spPr>
        <p:txBody>
          <a:bodyPr lIns="0"/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7A85CA-AC82-403B-B25E-5B634FFBAC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984" y="1314000"/>
            <a:ext cx="15001391" cy="11595995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6200"/>
              </a:spcAft>
              <a:defRPr sz="7200">
                <a:solidFill>
                  <a:schemeClr val="tx1">
                    <a:alpha val="50000"/>
                  </a:schemeClr>
                </a:solidFill>
              </a:defRPr>
            </a:lvl1pPr>
            <a:lvl2pPr marL="4037" indent="0">
              <a:spcAft>
                <a:spcPts val="6200"/>
              </a:spcAft>
              <a:buNone/>
              <a:defRPr sz="7200">
                <a:solidFill>
                  <a:schemeClr val="tx1">
                    <a:alpha val="50000"/>
                  </a:schemeClr>
                </a:solidFill>
              </a:defRPr>
            </a:lvl2pPr>
            <a:lvl3pPr marL="720000" indent="-715963">
              <a:spcAft>
                <a:spcPts val="6200"/>
              </a:spcAft>
              <a:buClrTx/>
              <a:buSzPct val="100000"/>
              <a:buFont typeface="Arial" panose="020B0604020202020204" pitchFamily="34" charset="0"/>
              <a:buChar char="•"/>
              <a:defRPr sz="7200">
                <a:solidFill>
                  <a:schemeClr val="tx1">
                    <a:alpha val="50000"/>
                  </a:schemeClr>
                </a:solidFill>
              </a:defRPr>
            </a:lvl3pPr>
            <a:lvl4pPr marL="1080000" indent="-1080000">
              <a:lnSpc>
                <a:spcPct val="90000"/>
              </a:lnSpc>
              <a:spcAft>
                <a:spcPts val="6200"/>
              </a:spcAft>
              <a:buAutoNum type="arabicPeriod"/>
              <a:defRPr lang="ru-RU" sz="7200" kern="1200" dirty="0" smtClean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4pPr>
          </a:lstStyle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</a:pPr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en-US" dirty="0"/>
              <a:t>Platform Overview</a:t>
            </a:r>
          </a:p>
          <a:p>
            <a:pPr lvl="3"/>
            <a:r>
              <a:rPr lang="en-US" dirty="0"/>
              <a:t>Infrastructure Services</a:t>
            </a:r>
          </a:p>
          <a:p>
            <a:pPr lvl="3"/>
            <a:r>
              <a:rPr lang="en-US" dirty="0"/>
              <a:t>Data Platform</a:t>
            </a:r>
          </a:p>
          <a:p>
            <a:pPr lvl="3"/>
            <a:r>
              <a:rPr lang="en-US" dirty="0"/>
              <a:t>Serverless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0A9E035-D64B-73FB-95BA-D1342CC44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6816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бивка синяя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80B153-FC21-B94E-883C-4D3F5058D99A}"/>
              </a:ext>
            </a:extLst>
          </p:cNvPr>
          <p:cNvSpPr txBox="1">
            <a:spLocks/>
          </p:cNvSpPr>
          <p:nvPr userDrawn="1"/>
        </p:nvSpPr>
        <p:spPr>
          <a:xfrm>
            <a:off x="2416899" y="8404171"/>
            <a:ext cx="18308288" cy="4032357"/>
          </a:xfrm>
          <a:prstGeom prst="rect">
            <a:avLst/>
          </a:prstGeom>
        </p:spPr>
        <p:txBody>
          <a:bodyPr lIns="0"/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FC35D7D-EA98-304B-895A-6358DAABD8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4000" y="10924227"/>
            <a:ext cx="11710987" cy="168708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ru" dirty="0">
                <a:effectLst/>
              </a:rPr>
              <a:t>Подстрочник — на тот случай, когда из названия всё ещё не ясно, о чем пойдет речь</a:t>
            </a:r>
            <a:endParaRPr lang="x-none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2E557D-B0FB-AE47-AB9D-AD5073FAB7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4000" y="1314000"/>
            <a:ext cx="14231227" cy="4666170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marR="0" indent="0" algn="l" defTabSz="1828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dirty="0"/>
              <a:t>Название раздела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или тезис — очень заметно и крупно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9B5098-0881-1EC8-A227-3B8E6F61A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016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бивка черна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480B153-FC21-B94E-883C-4D3F5058D99A}"/>
              </a:ext>
            </a:extLst>
          </p:cNvPr>
          <p:cNvSpPr txBox="1">
            <a:spLocks/>
          </p:cNvSpPr>
          <p:nvPr userDrawn="1"/>
        </p:nvSpPr>
        <p:spPr>
          <a:xfrm>
            <a:off x="2416899" y="8404171"/>
            <a:ext cx="18308288" cy="4032357"/>
          </a:xfrm>
          <a:prstGeom prst="rect">
            <a:avLst/>
          </a:prstGeom>
        </p:spPr>
        <p:txBody>
          <a:bodyPr lIns="0"/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FC35D7D-EA98-304B-895A-6358DAABD8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600" y="10926000"/>
            <a:ext cx="11710987" cy="168708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ru" dirty="0">
                <a:effectLst/>
              </a:rPr>
              <a:t>Подстрочник — на тот случай, когда из названия всё ещё не ясно, о чем пойдет речь</a:t>
            </a:r>
            <a:endParaRPr lang="x-none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2E557D-B0FB-AE47-AB9D-AD5073FAB7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84000" y="1314000"/>
            <a:ext cx="14231227" cy="3988784"/>
          </a:xfrm>
          <a:prstGeom prst="rect">
            <a:avLst/>
          </a:prstGeom>
        </p:spPr>
        <p:txBody>
          <a:bodyPr vert="horz" lIns="0" tIns="0" rIns="0" bIns="0" anchor="t" anchorCtr="0">
            <a:spAutoFit/>
          </a:bodyPr>
          <a:lstStyle>
            <a:lvl1pPr marL="0" marR="0" indent="0" algn="l" defTabSz="182861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 sz="9600" b="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Название раздела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или тезис — очень заметно и крупно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1CFA1CF-2B44-222C-F0BD-1FE6A1AE2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13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 мн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8">
            <a:extLst>
              <a:ext uri="{FF2B5EF4-FFF2-40B4-BE49-F238E27FC236}">
                <a16:creationId xmlns:a16="http://schemas.microsoft.com/office/drawing/2014/main" id="{5AA2D2B1-12E6-43C8-AF66-9089FA1BB9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86938" y="1260164"/>
            <a:ext cx="6584950" cy="6590024"/>
          </a:xfrm>
          <a:prstGeom prst="roundRect">
            <a:avLst>
              <a:gd name="adj" fmla="val 5748"/>
            </a:avLst>
          </a:pr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x-none" dirty="0"/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FFAC8886-09AA-49A0-8C71-6B232AFBE6BB}"/>
              </a:ext>
            </a:extLst>
          </p:cNvPr>
          <p:cNvSpPr/>
          <p:nvPr userDrawn="1"/>
        </p:nvSpPr>
        <p:spPr>
          <a:xfrm>
            <a:off x="9998075" y="0"/>
            <a:ext cx="14384338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en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6EA716DA-6E29-164A-9C8C-56896DB81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0036" y="8353794"/>
            <a:ext cx="6592250" cy="14773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Константин Константинопольский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994CE064-353D-3246-B8F2-6320703AE1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288225" y="1193575"/>
            <a:ext cx="1694216" cy="55399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3000"/>
              </a:spcAft>
              <a:defRPr sz="3600" b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2001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DEED9A78-7219-4F48-9C3D-22D9DF0F5E24}"/>
              </a:ext>
            </a:extLst>
          </p:cNvPr>
          <p:cNvCxnSpPr>
            <a:cxnSpLocks/>
          </p:cNvCxnSpPr>
          <p:nvPr userDrawn="1"/>
        </p:nvCxnSpPr>
        <p:spPr>
          <a:xfrm flipV="1">
            <a:off x="13298653" y="1490237"/>
            <a:ext cx="0" cy="12225763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headEnd type="none" w="lg" len="med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1DA7F9F-F8E9-4DCF-954E-B3A7F3BEB9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288225" y="4119725"/>
            <a:ext cx="1694216" cy="55399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3000"/>
              </a:spcAft>
              <a:defRPr sz="3600" b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2002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24814B5-8E13-4513-96C3-27EB25CEA96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298007" y="7055291"/>
            <a:ext cx="1694216" cy="55399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3000"/>
              </a:spcAft>
              <a:defRPr sz="3600" b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2003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D5035FE0-AAEF-4B34-AD03-5D90323322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298007" y="9981441"/>
            <a:ext cx="1694216" cy="553998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3000"/>
              </a:spcAft>
              <a:defRPr sz="3600" b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2021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8C12DC-021C-4D3C-9E26-825166E5EA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96540" y="10021585"/>
            <a:ext cx="6602414" cy="1026174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/>
            </a:lvl1pPr>
          </a:lstStyle>
          <a:p>
            <a:pPr lvl="0"/>
            <a:r>
              <a:rPr lang="ru-RU" dirty="0"/>
              <a:t>Руководитель направления платформы данных</a:t>
            </a:r>
          </a:p>
        </p:txBody>
      </p:sp>
      <p:sp>
        <p:nvSpPr>
          <p:cNvPr id="34" name="Текст 33">
            <a:extLst>
              <a:ext uri="{FF2B5EF4-FFF2-40B4-BE49-F238E27FC236}">
                <a16:creationId xmlns:a16="http://schemas.microsoft.com/office/drawing/2014/main" id="{3ABF3F66-391B-4254-B223-EC64C6603D1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497727" y="1255712"/>
            <a:ext cx="5484261" cy="1479551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1200"/>
              </a:spcAft>
              <a:defRPr sz="3200"/>
            </a:lvl1pPr>
            <a:lvl5pPr>
              <a:defRPr sz="2400"/>
            </a:lvl5pPr>
          </a:lstStyle>
          <a:p>
            <a:pPr lvl="0"/>
            <a:r>
              <a:rPr lang="ru-RU" dirty="0"/>
              <a:t>Компания</a:t>
            </a:r>
            <a:endParaRPr lang="en-US" dirty="0"/>
          </a:p>
          <a:p>
            <a:pPr lvl="4"/>
            <a:r>
              <a:rPr lang="ru-RU" dirty="0"/>
              <a:t>Должность</a:t>
            </a:r>
          </a:p>
        </p:txBody>
      </p:sp>
      <p:sp>
        <p:nvSpPr>
          <p:cNvPr id="37" name="Текст 33">
            <a:extLst>
              <a:ext uri="{FF2B5EF4-FFF2-40B4-BE49-F238E27FC236}">
                <a16:creationId xmlns:a16="http://schemas.microsoft.com/office/drawing/2014/main" id="{FA3F3165-E6AA-4B88-B10D-8AC71B021F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491644" y="4177248"/>
            <a:ext cx="5463838" cy="1479551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1200"/>
              </a:spcAft>
              <a:defRPr sz="3200"/>
            </a:lvl1pPr>
            <a:lvl5pPr>
              <a:defRPr sz="2400"/>
            </a:lvl5pPr>
          </a:lstStyle>
          <a:p>
            <a:pPr lvl="0"/>
            <a:r>
              <a:rPr lang="ru-RU" dirty="0"/>
              <a:t>Компания</a:t>
            </a:r>
            <a:endParaRPr lang="en-US" dirty="0"/>
          </a:p>
          <a:p>
            <a:pPr lvl="4"/>
            <a:r>
              <a:rPr lang="ru-RU" dirty="0"/>
              <a:t>Должность</a:t>
            </a:r>
          </a:p>
        </p:txBody>
      </p:sp>
      <p:sp>
        <p:nvSpPr>
          <p:cNvPr id="38" name="Текст 33">
            <a:extLst>
              <a:ext uri="{FF2B5EF4-FFF2-40B4-BE49-F238E27FC236}">
                <a16:creationId xmlns:a16="http://schemas.microsoft.com/office/drawing/2014/main" id="{036A3957-0A6B-49E0-9400-BD64FD915A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491644" y="7099920"/>
            <a:ext cx="5484261" cy="1479551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1200"/>
              </a:spcAft>
              <a:defRPr sz="3200"/>
            </a:lvl1pPr>
            <a:lvl5pPr>
              <a:defRPr sz="2400"/>
            </a:lvl5pPr>
          </a:lstStyle>
          <a:p>
            <a:pPr lvl="0"/>
            <a:r>
              <a:rPr lang="ru-RU" dirty="0"/>
              <a:t>Компания</a:t>
            </a:r>
            <a:endParaRPr lang="en-US" dirty="0"/>
          </a:p>
          <a:p>
            <a:pPr lvl="4"/>
            <a:r>
              <a:rPr lang="ru-RU" dirty="0"/>
              <a:t>Должность</a:t>
            </a:r>
          </a:p>
        </p:txBody>
      </p:sp>
      <p:sp>
        <p:nvSpPr>
          <p:cNvPr id="39" name="Текст 33">
            <a:extLst>
              <a:ext uri="{FF2B5EF4-FFF2-40B4-BE49-F238E27FC236}">
                <a16:creationId xmlns:a16="http://schemas.microsoft.com/office/drawing/2014/main" id="{B5AEA401-C3BD-4787-BC28-5545730BEDB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485561" y="10021456"/>
            <a:ext cx="5463838" cy="1479551"/>
          </a:xfrm>
          <a:prstGeom prst="rect">
            <a:avLst/>
          </a:prstGeom>
        </p:spPr>
        <p:txBody>
          <a:bodyPr lIns="0" tIns="0" rIns="0" bIns="0"/>
          <a:lstStyle>
            <a:lvl1pPr>
              <a:spcAft>
                <a:spcPts val="1200"/>
              </a:spcAft>
              <a:defRPr sz="3200"/>
            </a:lvl1pPr>
            <a:lvl5pPr>
              <a:defRPr sz="2400"/>
            </a:lvl5pPr>
          </a:lstStyle>
          <a:p>
            <a:pPr lvl="0"/>
            <a:r>
              <a:rPr lang="ru-RU" dirty="0"/>
              <a:t>Компания</a:t>
            </a:r>
            <a:endParaRPr lang="en-US" dirty="0"/>
          </a:p>
          <a:p>
            <a:pPr lvl="4"/>
            <a:r>
              <a:rPr lang="ru-RU" dirty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336525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 мн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28">
            <a:extLst>
              <a:ext uri="{FF2B5EF4-FFF2-40B4-BE49-F238E27FC236}">
                <a16:creationId xmlns:a16="http://schemas.microsoft.com/office/drawing/2014/main" id="{69D2E8EE-388D-490A-86A9-867907F8DB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303802" y="1260163"/>
            <a:ext cx="9508573" cy="10619099"/>
          </a:xfrm>
          <a:prstGeom prst="roundRect">
            <a:avLst>
              <a:gd name="adj" fmla="val 3660"/>
            </a:avLst>
          </a:pr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x-none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6EA716DA-6E29-164A-9C8C-56896DB81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601" y="1332222"/>
            <a:ext cx="10974288" cy="398878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90000"/>
              </a:lnSpc>
              <a:defRPr sz="9600" b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Всеволод</a:t>
            </a:r>
            <a:br>
              <a:rPr lang="ru-RU" dirty="0"/>
            </a:br>
            <a:r>
              <a:rPr lang="ru-RU" dirty="0" err="1"/>
              <a:t>Грабельников</a:t>
            </a:r>
            <a:br>
              <a:rPr lang="ru-RU" dirty="0"/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8C12DC-021C-4D3C-9E26-825166E5EA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92815" y="10612674"/>
            <a:ext cx="6602414" cy="120032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600"/>
            </a:lvl1pPr>
          </a:lstStyle>
          <a:p>
            <a:pPr lvl="0"/>
            <a:r>
              <a:rPr lang="ru-RU" dirty="0"/>
              <a:t>Руководитель направления платформы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5684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керы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6EA716DA-6E29-164A-9C8C-56896DB81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7458" y="8367392"/>
            <a:ext cx="6584992" cy="14773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100000"/>
              </a:lnSpc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69D2E8EE-388D-490A-86A9-867907F8DB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87458" y="1252711"/>
            <a:ext cx="6607772" cy="6590024"/>
          </a:xfrm>
          <a:prstGeom prst="roundRect">
            <a:avLst>
              <a:gd name="adj" fmla="val 5671"/>
            </a:avLst>
          </a:pr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x-none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E2E1D8-A8FD-4F4D-9760-DE2B5FE20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100000"/>
              </a:lnSpc>
              <a:defRPr sz="2000" baseline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E98DA7-8DF9-9948-95F5-7937E922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  <a:prstGeom prst="rect">
            <a:avLst/>
          </a:prstGeom>
        </p:spPr>
        <p:txBody>
          <a:bodyPr vert="horz" lIns="0" tIns="72000" rIns="0" bIns="0" rtlCol="0" anchor="ctr"/>
          <a:lstStyle>
            <a:lvl1pPr algn="r">
              <a:defRPr sz="240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8C12DC-021C-4D3C-9E26-825166E5EA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89484" y="10023723"/>
            <a:ext cx="6605745" cy="1200328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20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15" name="Freeform 28">
            <a:extLst>
              <a:ext uri="{FF2B5EF4-FFF2-40B4-BE49-F238E27FC236}">
                <a16:creationId xmlns:a16="http://schemas.microsoft.com/office/drawing/2014/main" id="{23429E16-7A5D-4642-8856-A0C3BF4B44C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896030" y="1259526"/>
            <a:ext cx="6607772" cy="6590024"/>
          </a:xfrm>
          <a:prstGeom prst="roundRect">
            <a:avLst>
              <a:gd name="adj" fmla="val 5671"/>
            </a:avLst>
          </a:pr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x-none" dirty="0"/>
          </a:p>
        </p:txBody>
      </p:sp>
      <p:sp>
        <p:nvSpPr>
          <p:cNvPr id="17" name="Freeform 28">
            <a:extLst>
              <a:ext uri="{FF2B5EF4-FFF2-40B4-BE49-F238E27FC236}">
                <a16:creationId xmlns:a16="http://schemas.microsoft.com/office/drawing/2014/main" id="{0EBE3F57-DF07-4B44-9F98-BD2E9E5F7D7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6204603" y="1252711"/>
            <a:ext cx="6607772" cy="6590024"/>
          </a:xfrm>
          <a:prstGeom prst="roundRect">
            <a:avLst>
              <a:gd name="adj" fmla="val 5671"/>
            </a:avLst>
          </a:pr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x-none" dirty="0"/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18E6EFED-C547-4884-BA08-9955EAA3CC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911309" y="10023723"/>
            <a:ext cx="6567620" cy="1200328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20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FD0AB046-BF44-4494-B317-2F19120D17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233133" y="10023723"/>
            <a:ext cx="6559795" cy="1200328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20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AE5E65-4BAD-433C-8F41-A4A52D0EAD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05048" y="8367713"/>
            <a:ext cx="6573881" cy="1476375"/>
          </a:xfrm>
          <a:prstGeom prst="rect">
            <a:avLst/>
          </a:prstGeom>
        </p:spPr>
        <p:txBody>
          <a:bodyPr lIns="0" tIns="0" rIns="0" bIns="0"/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ru-RU" sz="4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2FABDB4F-03DC-403C-A139-7B449DD6452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6221075" y="8367392"/>
            <a:ext cx="6573880" cy="1476375"/>
          </a:xfrm>
          <a:prstGeom prst="rect">
            <a:avLst/>
          </a:prstGeom>
        </p:spPr>
        <p:txBody>
          <a:bodyPr lIns="0" tIns="0" rIns="0" bIns="0"/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ru-RU" sz="48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</p:spTree>
    <p:extLst>
      <p:ext uri="{BB962C8B-B14F-4D97-AF65-F5344CB8AC3E}">
        <p14:creationId xmlns:p14="http://schemas.microsoft.com/office/powerpoint/2010/main" val="3101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B0BEEE9-A8F8-7520-1791-6C3B5FED5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9563" y="3776252"/>
            <a:ext cx="10377055" cy="4073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6577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94" r:id="rId2"/>
    <p:sldLayoutId id="2147483972" r:id="rId3"/>
    <p:sldLayoutId id="2147484007" r:id="rId4"/>
    <p:sldLayoutId id="2147484100" r:id="rId5"/>
    <p:sldLayoutId id="2147484056" r:id="rId6"/>
    <p:sldLayoutId id="2147484095" r:id="rId7"/>
    <p:sldLayoutId id="2147484098" r:id="rId8"/>
    <p:sldLayoutId id="2147484099" r:id="rId9"/>
    <p:sldLayoutId id="2147483989" r:id="rId10"/>
    <p:sldLayoutId id="2147484113" r:id="rId11"/>
    <p:sldLayoutId id="2147484072" r:id="rId12"/>
    <p:sldLayoutId id="2147484019" r:id="rId13"/>
    <p:sldLayoutId id="2147484117" r:id="rId14"/>
    <p:sldLayoutId id="2147484118" r:id="rId15"/>
    <p:sldLayoutId id="2147484114" r:id="rId16"/>
    <p:sldLayoutId id="2147483867" r:id="rId17"/>
    <p:sldLayoutId id="2147484109" r:id="rId18"/>
    <p:sldLayoutId id="2147484108" r:id="rId19"/>
    <p:sldLayoutId id="2147484107" r:id="rId20"/>
    <p:sldLayoutId id="2147484038" r:id="rId21"/>
    <p:sldLayoutId id="2147484041" r:id="rId22"/>
    <p:sldLayoutId id="2147484119" r:id="rId23"/>
    <p:sldLayoutId id="2147484102" r:id="rId24"/>
    <p:sldLayoutId id="2147484104" r:id="rId25"/>
    <p:sldLayoutId id="2147484110" r:id="rId26"/>
    <p:sldLayoutId id="2147484054" r:id="rId27"/>
    <p:sldLayoutId id="2147483986" r:id="rId28"/>
    <p:sldLayoutId id="2147483992" r:id="rId29"/>
    <p:sldLayoutId id="2147484024" r:id="rId30"/>
    <p:sldLayoutId id="2147484051" r:id="rId31"/>
    <p:sldLayoutId id="2147484045" r:id="rId32"/>
    <p:sldLayoutId id="2147483917" r:id="rId33"/>
    <p:sldLayoutId id="2147484010" r:id="rId34"/>
    <p:sldLayoutId id="2147484009" r:id="rId35"/>
    <p:sldLayoutId id="2147484111" r:id="rId36"/>
  </p:sldLayoutIdLst>
  <p:hf hdr="0" dt="0"/>
  <p:txStyles>
    <p:titleStyle>
      <a:lvl1pPr marL="0" algn="l" defTabSz="1828619" rtl="0" eaLnBrk="1" latinLnBrk="0" hangingPunct="1">
        <a:lnSpc>
          <a:spcPct val="100000"/>
        </a:lnSpc>
        <a:spcBef>
          <a:spcPct val="0"/>
        </a:spcBef>
        <a:buNone/>
        <a:defRPr sz="7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Clr>
          <a:schemeClr val="tx1"/>
        </a:buClr>
        <a:buSzPct val="100000"/>
        <a:buFont typeface="Arial" panose="020B0604020202020204" pitchFamily="34" charset="0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540000" algn="l" defTabSz="190790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36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540000" algn="l" defTabSz="1828619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Clr>
          <a:schemeClr val="tx1"/>
        </a:buClr>
        <a:buSzPct val="100000"/>
        <a:buFont typeface="+mj-lt"/>
        <a:buAutoNum type="arabicPeriod"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540000" algn="l" defTabSz="1828619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Clr>
          <a:schemeClr val="tx1">
            <a:lumMod val="60000"/>
            <a:lumOff val="40000"/>
          </a:schemeClr>
        </a:buClr>
        <a:buSzPct val="80000"/>
        <a:buFont typeface="Wingdings" pitchFamily="2" charset="2"/>
        <a:buChar char="§"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828619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Clr>
          <a:schemeClr val="tx1"/>
        </a:buClr>
        <a:buSzPct val="100000"/>
        <a:buFont typeface="Arial" panose="020B0604020202020204" pitchFamily="34" charset="0"/>
        <a:buNone/>
        <a:defRPr sz="3200" kern="1200" baseline="0">
          <a:solidFill>
            <a:schemeClr val="tx1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62">
          <p15:clr>
            <a:srgbClr val="F26B43"/>
          </p15:clr>
        </p15:guide>
        <p15:guide id="2" pos="6531">
          <p15:clr>
            <a:srgbClr val="F26B43"/>
          </p15:clr>
        </p15:guide>
        <p15:guide id="3" pos="6298">
          <p15:clr>
            <a:srgbClr val="F26B43"/>
          </p15:clr>
        </p15:guide>
        <p15:guide id="4" pos="6067">
          <p15:clr>
            <a:srgbClr val="F26B43"/>
          </p15:clr>
        </p15:guide>
        <p15:guide id="5" pos="5834">
          <p15:clr>
            <a:srgbClr val="F26B43"/>
          </p15:clr>
        </p15:guide>
        <p15:guide id="6" pos="5603">
          <p15:clr>
            <a:srgbClr val="F26B43"/>
          </p15:clr>
        </p15:guide>
        <p15:guide id="8" pos="5148">
          <p15:clr>
            <a:srgbClr val="F26B43"/>
          </p15:clr>
        </p15:guide>
        <p15:guide id="9" pos="4915">
          <p15:clr>
            <a:srgbClr val="F26B43"/>
          </p15:clr>
        </p15:guide>
        <p15:guide id="10" pos="4682">
          <p15:clr>
            <a:srgbClr val="F26B43"/>
          </p15:clr>
        </p15:guide>
        <p15:guide id="11" pos="4451">
          <p15:clr>
            <a:srgbClr val="F26B43"/>
          </p15:clr>
        </p15:guide>
        <p15:guide id="12" pos="4210" userDrawn="1">
          <p15:clr>
            <a:srgbClr val="F26B43"/>
          </p15:clr>
        </p15:guide>
        <p15:guide id="13" pos="3756" userDrawn="1">
          <p15:clr>
            <a:srgbClr val="F26B43"/>
          </p15:clr>
        </p15:guide>
        <p15:guide id="14" pos="3994">
          <p15:clr>
            <a:srgbClr val="F26B43"/>
          </p15:clr>
        </p15:guide>
        <p15:guide id="15" pos="3529" userDrawn="1">
          <p15:clr>
            <a:srgbClr val="F26B43"/>
          </p15:clr>
        </p15:guide>
        <p15:guide id="16" pos="3299">
          <p15:clr>
            <a:srgbClr val="F26B43"/>
          </p15:clr>
        </p15:guide>
        <p15:guide id="17" pos="2835">
          <p15:clr>
            <a:srgbClr val="F26B43"/>
          </p15:clr>
        </p15:guide>
        <p15:guide id="19" pos="2611">
          <p15:clr>
            <a:srgbClr val="F26B43"/>
          </p15:clr>
        </p15:guide>
        <p15:guide id="20" pos="2378">
          <p15:clr>
            <a:srgbClr val="F26B43"/>
          </p15:clr>
        </p15:guide>
        <p15:guide id="21" pos="2147">
          <p15:clr>
            <a:srgbClr val="F26B43"/>
          </p15:clr>
        </p15:guide>
        <p15:guide id="25" pos="6986">
          <p15:clr>
            <a:srgbClr val="F26B43"/>
          </p15:clr>
        </p15:guide>
        <p15:guide id="27" pos="7219">
          <p15:clr>
            <a:srgbClr val="F26B43"/>
          </p15:clr>
        </p15:guide>
        <p15:guide id="29" pos="7913">
          <p15:clr>
            <a:srgbClr val="F26B43"/>
          </p15:clr>
        </p15:guide>
        <p15:guide id="30" pos="8146">
          <p15:clr>
            <a:srgbClr val="F26B43"/>
          </p15:clr>
        </p15:guide>
        <p15:guide id="31" pos="8372">
          <p15:clr>
            <a:srgbClr val="F26B43"/>
          </p15:clr>
        </p15:guide>
        <p15:guide id="32" pos="8602">
          <p15:clr>
            <a:srgbClr val="F26B43"/>
          </p15:clr>
        </p15:guide>
        <p15:guide id="33" pos="9517" userDrawn="1">
          <p15:clr>
            <a:srgbClr val="F26B43"/>
          </p15:clr>
        </p15:guide>
        <p15:guide id="34" pos="8834">
          <p15:clr>
            <a:srgbClr val="F26B43"/>
          </p15:clr>
        </p15:guide>
        <p15:guide id="35" pos="9754">
          <p15:clr>
            <a:srgbClr val="F26B43"/>
          </p15:clr>
        </p15:guide>
        <p15:guide id="36" pos="10696" userDrawn="1">
          <p15:clr>
            <a:srgbClr val="F26B43"/>
          </p15:clr>
        </p15:guide>
        <p15:guide id="38" pos="10218">
          <p15:clr>
            <a:srgbClr val="F26B43"/>
          </p15:clr>
        </p15:guide>
        <p15:guide id="39" pos="12522">
          <p15:clr>
            <a:srgbClr val="F26B43"/>
          </p15:clr>
        </p15:guide>
        <p15:guide id="40" pos="10450">
          <p15:clr>
            <a:srgbClr val="F26B43"/>
          </p15:clr>
        </p15:guide>
        <p15:guide id="41" pos="10909" userDrawn="1">
          <p15:clr>
            <a:srgbClr val="F26B43"/>
          </p15:clr>
        </p15:guide>
        <p15:guide id="42" pos="11138">
          <p15:clr>
            <a:srgbClr val="F26B43"/>
          </p15:clr>
        </p15:guide>
        <p15:guide id="44" pos="11370">
          <p15:clr>
            <a:srgbClr val="F26B43"/>
          </p15:clr>
        </p15:guide>
        <p15:guide id="45" pos="11602">
          <p15:clr>
            <a:srgbClr val="F26B43"/>
          </p15:clr>
        </p15:guide>
        <p15:guide id="47" pos="11833">
          <p15:clr>
            <a:srgbClr val="F26B43"/>
          </p15:clr>
        </p15:guide>
        <p15:guide id="48" orient="horz" pos="4260">
          <p15:clr>
            <a:srgbClr val="F26B43"/>
          </p15:clr>
        </p15:guide>
        <p15:guide id="49" orient="horz" pos="4027">
          <p15:clr>
            <a:srgbClr val="F26B43"/>
          </p15:clr>
        </p15:guide>
        <p15:guide id="50" orient="horz" pos="3796" userDrawn="1">
          <p15:clr>
            <a:srgbClr val="F26B43"/>
          </p15:clr>
        </p15:guide>
        <p15:guide id="51" orient="horz" pos="3095" userDrawn="1">
          <p15:clr>
            <a:srgbClr val="547EBF"/>
          </p15:clr>
        </p15:guide>
        <p15:guide id="52" orient="horz" pos="2869" userDrawn="1">
          <p15:clr>
            <a:srgbClr val="F26B43"/>
          </p15:clr>
        </p15:guide>
        <p15:guide id="53" orient="horz" pos="2642" userDrawn="1">
          <p15:clr>
            <a:srgbClr val="F26B43"/>
          </p15:clr>
        </p15:guide>
        <p15:guide id="54" orient="horz" pos="2415" userDrawn="1">
          <p15:clr>
            <a:srgbClr val="F26B43"/>
          </p15:clr>
        </p15:guide>
        <p15:guide id="57" orient="horz" pos="1723">
          <p15:clr>
            <a:srgbClr val="F26B43"/>
          </p15:clr>
        </p15:guide>
        <p15:guide id="62" orient="horz" pos="4494">
          <p15:clr>
            <a:srgbClr val="F26B43"/>
          </p15:clr>
        </p15:guide>
        <p15:guide id="63" orient="horz" pos="4722">
          <p15:clr>
            <a:srgbClr val="F26B43"/>
          </p15:clr>
        </p15:guide>
        <p15:guide id="64" orient="horz" pos="5179">
          <p15:clr>
            <a:srgbClr val="F26B43"/>
          </p15:clr>
        </p15:guide>
        <p15:guide id="65" orient="horz" pos="5412">
          <p15:clr>
            <a:srgbClr val="F26B43"/>
          </p15:clr>
        </p15:guide>
        <p15:guide id="66" orient="horz" pos="5635" userDrawn="1">
          <p15:clr>
            <a:srgbClr val="F26B43"/>
          </p15:clr>
        </p15:guide>
        <p15:guide id="67" orient="horz" pos="5874">
          <p15:clr>
            <a:srgbClr val="F26B43"/>
          </p15:clr>
        </p15:guide>
        <p15:guide id="68" orient="horz" pos="6097">
          <p15:clr>
            <a:srgbClr val="F26B43"/>
          </p15:clr>
        </p15:guide>
        <p15:guide id="69" orient="horz" pos="6331">
          <p15:clr>
            <a:srgbClr val="F26B43"/>
          </p15:clr>
        </p15:guide>
        <p15:guide id="70" orient="horz" pos="6564">
          <p15:clr>
            <a:srgbClr val="F26B43"/>
          </p15:clr>
        </p15:guide>
        <p15:guide id="71" orient="horz" pos="6792">
          <p15:clr>
            <a:srgbClr val="F26B43"/>
          </p15:clr>
        </p15:guide>
        <p15:guide id="72" orient="horz" pos="7483">
          <p15:clr>
            <a:srgbClr val="F26B43"/>
          </p15:clr>
        </p15:guide>
        <p15:guide id="73" orient="horz" pos="7254">
          <p15:clr>
            <a:srgbClr val="F26B43"/>
          </p15:clr>
        </p15:guide>
        <p15:guide id="74" orient="horz" pos="7026">
          <p15:clr>
            <a:srgbClr val="F26B43"/>
          </p15:clr>
        </p15:guide>
        <p15:guide id="75" pos="7450">
          <p15:clr>
            <a:srgbClr val="F26B43"/>
          </p15:clr>
        </p15:guide>
        <p15:guide id="76" orient="horz" pos="3559">
          <p15:clr>
            <a:srgbClr val="F26B43"/>
          </p15:clr>
        </p15:guide>
        <p15:guide id="77" orient="horz" pos="3322" userDrawn="1">
          <p15:clr>
            <a:srgbClr val="F26B43"/>
          </p15:clr>
        </p15:guide>
        <p15:guide id="78" orient="horz" pos="4945">
          <p15:clr>
            <a:srgbClr val="F26B43"/>
          </p15:clr>
        </p15:guide>
        <p15:guide id="79" pos="1912" userDrawn="1">
          <p15:clr>
            <a:srgbClr val="F26B43"/>
          </p15:clr>
        </p15:guide>
        <p15:guide id="80" pos="1681" userDrawn="1">
          <p15:clr>
            <a:srgbClr val="F26B43"/>
          </p15:clr>
        </p15:guide>
        <p15:guide id="81" pos="1450">
          <p15:clr>
            <a:srgbClr val="F26B43"/>
          </p15:clr>
        </p15:guide>
        <p15:guide id="87" pos="12065">
          <p15:clr>
            <a:srgbClr val="F26B43"/>
          </p15:clr>
        </p15:guide>
        <p15:guide id="89" pos="12754">
          <p15:clr>
            <a:srgbClr val="F26B43"/>
          </p15:clr>
        </p15:guide>
        <p15:guide id="90" pos="12985">
          <p15:clr>
            <a:srgbClr val="F26B43"/>
          </p15:clr>
        </p15:guide>
        <p15:guide id="92" pos="13217">
          <p15:clr>
            <a:srgbClr val="F26B43"/>
          </p15:clr>
        </p15:guide>
        <p15:guide id="93" orient="horz" pos="782" userDrawn="1">
          <p15:clr>
            <a:srgbClr val="F26B43"/>
          </p15:clr>
        </p15:guide>
        <p15:guide id="94" pos="13449">
          <p15:clr>
            <a:srgbClr val="F26B43"/>
          </p15:clr>
        </p15:guide>
        <p15:guide id="95" pos="13681">
          <p15:clr>
            <a:srgbClr val="F26B43"/>
          </p15:clr>
        </p15:guide>
        <p15:guide id="96" pos="13906">
          <p15:clr>
            <a:srgbClr val="F26B43"/>
          </p15:clr>
        </p15:guide>
        <p15:guide id="97" pos="14141">
          <p15:clr>
            <a:srgbClr val="F26B43"/>
          </p15:clr>
        </p15:guide>
        <p15:guide id="101" pos="9066">
          <p15:clr>
            <a:srgbClr val="F26B43"/>
          </p15:clr>
        </p15:guide>
        <p15:guide id="102" pos="9298">
          <p15:clr>
            <a:srgbClr val="F26B43"/>
          </p15:clr>
        </p15:guide>
        <p15:guide id="104" orient="horz" pos="1261">
          <p15:clr>
            <a:srgbClr val="F26B43"/>
          </p15:clr>
        </p15:guide>
        <p15:guide id="108" orient="horz" pos="7716">
          <p15:clr>
            <a:srgbClr val="F26B43"/>
          </p15:clr>
        </p15:guide>
        <p15:guide id="109" orient="horz" pos="1027">
          <p15:clr>
            <a:srgbClr val="F26B43"/>
          </p15:clr>
        </p15:guide>
        <p15:guide id="111" orient="horz" pos="1494">
          <p15:clr>
            <a:srgbClr val="F26B43"/>
          </p15:clr>
        </p15:guide>
        <p15:guide id="112" pos="1216" userDrawn="1">
          <p15:clr>
            <a:srgbClr val="F26B43"/>
          </p15:clr>
        </p15:guide>
        <p15:guide id="113" pos="995">
          <p15:clr>
            <a:srgbClr val="F26B43"/>
          </p15:clr>
        </p15:guide>
        <p15:guide id="118" orient="horz" pos="2177" userDrawn="1">
          <p15:clr>
            <a:srgbClr val="F26B43"/>
          </p15:clr>
        </p15:guide>
        <p15:guide id="122" pos="14370">
          <p15:clr>
            <a:srgbClr val="F26B43"/>
          </p15:clr>
        </p15:guide>
        <p15:guide id="125" orient="horz" pos="7946" userDrawn="1">
          <p15:clr>
            <a:srgbClr val="F26B43"/>
          </p15:clr>
        </p15:guide>
        <p15:guide id="126" orient="horz" pos="19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ver.tech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1.svg"/><Relationship Id="rId4" Type="http://schemas.openxmlformats.org/officeDocument/2006/relationships/image" Target="../media/image23.svg"/><Relationship Id="rId9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sv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1.sv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9D9F258-6A11-88A4-06EB-4A35B0261A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</p:spTree>
    <p:extLst>
      <p:ext uri="{BB962C8B-B14F-4D97-AF65-F5344CB8AC3E}">
        <p14:creationId xmlns:p14="http://schemas.microsoft.com/office/powerpoint/2010/main" val="132770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B811D-73C9-3EA2-284B-5C33C68E6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965F454-4301-7732-DF9B-7FC7F600A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291B183-0733-B350-17BB-136212218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F4A2C1F-4B00-A6D6-10B2-253596F3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Userver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69A4A-9038-73A4-F9E1-B65857F5FB62}"/>
              </a:ext>
            </a:extLst>
          </p:cNvPr>
          <p:cNvSpPr txBox="1"/>
          <p:nvPr/>
        </p:nvSpPr>
        <p:spPr>
          <a:xfrm>
            <a:off x="1584000" y="3024000"/>
            <a:ext cx="18294675" cy="79406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Response View::Handle(Request&amp;&amp; request, </a:t>
            </a: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Dependencies&amp; dependencies) {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cluster =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dependencies.pg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GetCluster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                             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cluster-&gt;Begin(storages::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ClusterHostType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kMaster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 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std::string statement = </a:t>
            </a:r>
            <a:r>
              <a:rPr lang="en-US" sz="2400" b="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"SELECT ok, </a:t>
            </a:r>
            <a:r>
              <a:rPr lang="en-US" sz="2400" b="0" strike="noStrike" spc="-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baz</a:t>
            </a:r>
            <a:r>
              <a:rPr lang="en-US" sz="2400" b="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FROM some WHERE id = $1 LIMIT 1"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row =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psql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::Execute(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statement,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request.id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)[</a:t>
            </a:r>
            <a:r>
              <a:rPr lang="en-US" sz="2400" b="0" strike="noStrike" spc="-1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                  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(!row[</a:t>
            </a:r>
            <a:r>
              <a:rPr lang="en-US" sz="2400" b="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"ok"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].As&lt;</a:t>
            </a: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&gt;()) {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LOG_DEBUG() &lt;&lt;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request.id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&lt;&lt; </a:t>
            </a:r>
            <a:r>
              <a:rPr lang="en-US" sz="2400" b="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is not OK for "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GetSomeInfoFromDb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 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Response400();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psql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::Execute(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queries::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kUpdateRules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request.foo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request.bar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     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trx.Commit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                                                             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Response200{row[</a:t>
            </a:r>
            <a:r>
              <a:rPr lang="en-US" sz="2400" b="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b="0" strike="noStrike" spc="-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baz</a:t>
            </a:r>
            <a:r>
              <a:rPr lang="en-US" sz="2400" b="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].As&lt;std::string&gt;()};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ru-RU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3287659-9CA1-90D4-A514-6AA341D0E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3A2DE92-8062-9097-7B0E-31F872D80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F7B6611-2B42-8D2D-169C-6A97670C2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Фичи</a:t>
            </a:r>
          </a:p>
        </p:txBody>
      </p:sp>
    </p:spTree>
    <p:extLst>
      <p:ext uri="{BB962C8B-B14F-4D97-AF65-F5344CB8AC3E}">
        <p14:creationId xmlns:p14="http://schemas.microsoft.com/office/powerpoint/2010/main" val="17679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D0740-EB58-F71A-BF42-0BE69354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11286826-1915-EAFB-512F-859753455FFB}"/>
              </a:ext>
            </a:extLst>
          </p:cNvPr>
          <p:cNvSpPr/>
          <p:nvPr/>
        </p:nvSpPr>
        <p:spPr>
          <a:xfrm>
            <a:off x="1596960" y="3103563"/>
            <a:ext cx="6602040" cy="8423275"/>
          </a:xfrm>
          <a:prstGeom prst="roundRect">
            <a:avLst>
              <a:gd name="adj" fmla="val 6664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57F6EE6-9EDA-6065-3FEA-6D637BD99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C064289-69E1-04E6-6FE1-40E7C5399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735FF4-1FE0-7AB0-02A5-F2EE3177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Фичи</a:t>
            </a:r>
          </a:p>
        </p:txBody>
      </p:sp>
      <p:sp>
        <p:nvSpPr>
          <p:cNvPr id="11" name="PlaceHolder 1">
            <a:extLst>
              <a:ext uri="{FF2B5EF4-FFF2-40B4-BE49-F238E27FC236}">
                <a16:creationId xmlns:a16="http://schemas.microsoft.com/office/drawing/2014/main" id="{F21CDCC4-4C51-7A4E-A9C0-9EA43100902D}"/>
              </a:ext>
            </a:extLst>
          </p:cNvPr>
          <p:cNvSpPr txBox="1">
            <a:spLocks/>
          </p:cNvSpPr>
          <p:nvPr/>
        </p:nvSpPr>
        <p:spPr>
          <a:xfrm>
            <a:off x="2301875" y="3705718"/>
            <a:ext cx="4911726" cy="393439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 err="1">
                <a:latin typeface="Arial"/>
              </a:rPr>
              <a:t>PostgreSQL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Mongo</a:t>
            </a:r>
            <a:r>
              <a:rPr lang="ru-RU" kern="0" spc="-1" dirty="0">
                <a:latin typeface="Arial"/>
              </a:rPr>
              <a:t>, </a:t>
            </a:r>
            <a:br>
              <a:rPr lang="en-US" kern="0" spc="-1" dirty="0">
                <a:latin typeface="Arial"/>
              </a:rPr>
            </a:br>
            <a:r>
              <a:rPr lang="ru-RU" kern="0" spc="-1" dirty="0" err="1">
                <a:latin typeface="Arial"/>
              </a:rPr>
              <a:t>Redis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Kafka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RabbitMQ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Clik</a:t>
            </a:r>
            <a:r>
              <a:rPr lang="en-US" kern="0" spc="-1" dirty="0">
                <a:latin typeface="Arial"/>
              </a:rPr>
              <a:t>H</a:t>
            </a:r>
            <a:r>
              <a:rPr lang="ru-RU" kern="0" spc="-1" dirty="0">
                <a:latin typeface="Arial"/>
              </a:rPr>
              <a:t>ouse</a:t>
            </a:r>
            <a:r>
              <a:rPr lang="ru-RU" kern="0" spc="-1" baseline="30000" dirty="0">
                <a:latin typeface="Arial"/>
              </a:rPr>
              <a:t>®</a:t>
            </a:r>
            <a:r>
              <a:rPr lang="ru-RU" kern="0" spc="-1" dirty="0">
                <a:latin typeface="Arial"/>
              </a:rPr>
              <a:t>, MySQL, YDB</a:t>
            </a:r>
            <a:endParaRPr lang="en-US" kern="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2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B945D-3914-21AC-8FBD-8FCD320F3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00A2F6A7-7822-2454-E192-E9E1A3A621C8}"/>
              </a:ext>
            </a:extLst>
          </p:cNvPr>
          <p:cNvSpPr/>
          <p:nvPr/>
        </p:nvSpPr>
        <p:spPr>
          <a:xfrm>
            <a:off x="1596960" y="3103563"/>
            <a:ext cx="6602040" cy="8423275"/>
          </a:xfrm>
          <a:prstGeom prst="roundRect">
            <a:avLst>
              <a:gd name="adj" fmla="val 6664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0F9B15D-AC15-6B26-675C-994089374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ECCA877-5C93-B724-8D65-2A2AA6751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04E453-9B0E-0BB7-132C-A2DB16CC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Фичи</a:t>
            </a: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3DA870C3-5E8F-82E8-8514-DE53F6C184F9}"/>
              </a:ext>
            </a:extLst>
          </p:cNvPr>
          <p:cNvSpPr txBox="1">
            <a:spLocks/>
          </p:cNvSpPr>
          <p:nvPr/>
        </p:nvSpPr>
        <p:spPr>
          <a:xfrm>
            <a:off x="2301875" y="3705718"/>
            <a:ext cx="4911726" cy="393439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 err="1">
                <a:latin typeface="Arial"/>
              </a:rPr>
              <a:t>PostgreSQL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Mongo</a:t>
            </a:r>
            <a:r>
              <a:rPr lang="ru-RU" kern="0" spc="-1" dirty="0">
                <a:latin typeface="Arial"/>
              </a:rPr>
              <a:t>, </a:t>
            </a:r>
            <a:br>
              <a:rPr lang="en-US" kern="0" spc="-1" dirty="0">
                <a:latin typeface="Arial"/>
              </a:rPr>
            </a:br>
            <a:r>
              <a:rPr lang="ru-RU" kern="0" spc="-1" dirty="0" err="1">
                <a:latin typeface="Arial"/>
              </a:rPr>
              <a:t>Redis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Kafka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RabbitMQ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Clik</a:t>
            </a:r>
            <a:r>
              <a:rPr lang="en-US" kern="0" spc="-1" dirty="0">
                <a:latin typeface="Arial"/>
              </a:rPr>
              <a:t>H</a:t>
            </a:r>
            <a:r>
              <a:rPr lang="ru-RU" kern="0" spc="-1" dirty="0">
                <a:latin typeface="Arial"/>
              </a:rPr>
              <a:t>ouse</a:t>
            </a:r>
            <a:r>
              <a:rPr lang="ru-RU" kern="0" spc="-1" baseline="30000" dirty="0">
                <a:latin typeface="Arial"/>
              </a:rPr>
              <a:t>®</a:t>
            </a:r>
            <a:r>
              <a:rPr lang="ru-RU" kern="0" spc="-1" dirty="0">
                <a:latin typeface="Arial"/>
              </a:rPr>
              <a:t>, MySQL, YDB</a:t>
            </a:r>
            <a:endParaRPr lang="en-US" kern="0" spc="-1" dirty="0">
              <a:latin typeface="Arial"/>
            </a:endParaRPr>
          </a:p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>
                <a:latin typeface="Arial"/>
              </a:rPr>
              <a:t>TCP, UDP, TLS, </a:t>
            </a:r>
            <a:r>
              <a:rPr lang="ru-RU" kern="0" spc="-1" dirty="0" err="1">
                <a:latin typeface="Arial"/>
              </a:rPr>
              <a:t>gRPC</a:t>
            </a:r>
            <a:r>
              <a:rPr lang="ru-RU" kern="0" spc="-1" dirty="0">
                <a:latin typeface="Arial"/>
              </a:rPr>
              <a:t>, HTTP 1.0, HTTP 1.1, </a:t>
            </a:r>
            <a:br>
              <a:rPr lang="en-US" kern="0" spc="-1" dirty="0">
                <a:latin typeface="Arial"/>
              </a:rPr>
            </a:br>
            <a:r>
              <a:rPr lang="ru-RU" kern="0" spc="-1" dirty="0">
                <a:latin typeface="Arial"/>
              </a:rPr>
              <a:t>HTTP 2</a:t>
            </a:r>
            <a:endParaRPr lang="en-US" kern="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95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0DC0-794F-71C8-DA1B-7CB171FB2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E44FF537-CC04-CD3D-BE1F-EC788528AEBD}"/>
              </a:ext>
            </a:extLst>
          </p:cNvPr>
          <p:cNvSpPr/>
          <p:nvPr/>
        </p:nvSpPr>
        <p:spPr>
          <a:xfrm>
            <a:off x="8882435" y="3103563"/>
            <a:ext cx="6602040" cy="8423275"/>
          </a:xfrm>
          <a:prstGeom prst="roundRect">
            <a:avLst>
              <a:gd name="adj" fmla="val 7177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B00D88E3-9B5E-6226-B680-420E3EAF19AA}"/>
              </a:ext>
            </a:extLst>
          </p:cNvPr>
          <p:cNvSpPr/>
          <p:nvPr/>
        </p:nvSpPr>
        <p:spPr>
          <a:xfrm>
            <a:off x="1596960" y="3103563"/>
            <a:ext cx="6602040" cy="8423275"/>
          </a:xfrm>
          <a:prstGeom prst="roundRect">
            <a:avLst>
              <a:gd name="adj" fmla="val 6664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142C56A-0D0C-CA51-D3B6-F4EE55DC7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40CBAE-47F7-B415-C32E-530A0E200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E6AE0C-B4B9-8C49-ADAF-DD3F147F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Фичи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E4B236E3-74D3-3830-D091-574650790A28}"/>
              </a:ext>
            </a:extLst>
          </p:cNvPr>
          <p:cNvSpPr txBox="1">
            <a:spLocks/>
          </p:cNvSpPr>
          <p:nvPr/>
        </p:nvSpPr>
        <p:spPr>
          <a:xfrm>
            <a:off x="2301875" y="3705718"/>
            <a:ext cx="4911726" cy="393439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 err="1">
                <a:latin typeface="Arial"/>
              </a:rPr>
              <a:t>PostgreSQL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Mongo</a:t>
            </a:r>
            <a:r>
              <a:rPr lang="ru-RU" kern="0" spc="-1" dirty="0">
                <a:latin typeface="Arial"/>
              </a:rPr>
              <a:t>, </a:t>
            </a:r>
            <a:br>
              <a:rPr lang="en-US" kern="0" spc="-1" dirty="0">
                <a:latin typeface="Arial"/>
              </a:rPr>
            </a:br>
            <a:r>
              <a:rPr lang="ru-RU" kern="0" spc="-1" dirty="0" err="1">
                <a:latin typeface="Arial"/>
              </a:rPr>
              <a:t>Redis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Kafka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RabbitMQ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Clik</a:t>
            </a:r>
            <a:r>
              <a:rPr lang="en-US" kern="0" spc="-1" dirty="0">
                <a:latin typeface="Arial"/>
              </a:rPr>
              <a:t>H</a:t>
            </a:r>
            <a:r>
              <a:rPr lang="ru-RU" kern="0" spc="-1" dirty="0">
                <a:latin typeface="Arial"/>
              </a:rPr>
              <a:t>ouse</a:t>
            </a:r>
            <a:r>
              <a:rPr lang="ru-RU" kern="0" spc="-1" baseline="30000" dirty="0">
                <a:latin typeface="Arial"/>
              </a:rPr>
              <a:t>®</a:t>
            </a:r>
            <a:r>
              <a:rPr lang="ru-RU" kern="0" spc="-1" dirty="0">
                <a:latin typeface="Arial"/>
              </a:rPr>
              <a:t>, MySQL, YDB</a:t>
            </a:r>
            <a:endParaRPr lang="en-US" kern="0" spc="-1" dirty="0">
              <a:latin typeface="Arial"/>
            </a:endParaRPr>
          </a:p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>
                <a:latin typeface="Arial"/>
              </a:rPr>
              <a:t>TCP, UDP, TLS, </a:t>
            </a:r>
            <a:r>
              <a:rPr lang="ru-RU" kern="0" spc="-1" dirty="0" err="1">
                <a:latin typeface="Arial"/>
              </a:rPr>
              <a:t>gRPC</a:t>
            </a:r>
            <a:r>
              <a:rPr lang="ru-RU" kern="0" spc="-1" dirty="0">
                <a:latin typeface="Arial"/>
              </a:rPr>
              <a:t>, HTTP 1.0, HTTP 1.1, </a:t>
            </a:r>
            <a:br>
              <a:rPr lang="en-US" kern="0" spc="-1" dirty="0">
                <a:latin typeface="Arial"/>
              </a:rPr>
            </a:br>
            <a:r>
              <a:rPr lang="ru-RU" kern="0" spc="-1" dirty="0">
                <a:latin typeface="Arial"/>
              </a:rPr>
              <a:t>HTTP 2</a:t>
            </a:r>
            <a:endParaRPr lang="en-US" kern="0" spc="-1" dirty="0">
              <a:latin typeface="Arial"/>
            </a:endParaRP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FFD245F-94A8-C5B8-E4C3-455E7B8E65BB}"/>
              </a:ext>
            </a:extLst>
          </p:cNvPr>
          <p:cNvSpPr txBox="1">
            <a:spLocks/>
          </p:cNvSpPr>
          <p:nvPr/>
        </p:nvSpPr>
        <p:spPr>
          <a:xfrm>
            <a:off x="9631362" y="3705718"/>
            <a:ext cx="5286905" cy="662256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>
                <a:latin typeface="Arial"/>
              </a:rPr>
              <a:t>Метрики, логи, трейсы</a:t>
            </a:r>
            <a:endParaRPr lang="en-US" kern="0" spc="-1" dirty="0">
              <a:latin typeface="Arial"/>
            </a:endParaRPr>
          </a:p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>
                <a:latin typeface="Arial"/>
              </a:rPr>
              <a:t>Функциональное </a:t>
            </a:r>
            <a:br>
              <a:rPr lang="en-US" kern="0" spc="-1" dirty="0">
                <a:latin typeface="Arial"/>
              </a:rPr>
            </a:br>
            <a:r>
              <a:rPr lang="ru-RU" kern="0" spc="-1" dirty="0">
                <a:latin typeface="Arial"/>
              </a:rPr>
              <a:t>и юнит тестирование</a:t>
            </a:r>
            <a:endParaRPr lang="en-US" kern="0" spc="-1" dirty="0">
              <a:latin typeface="Arial"/>
            </a:endParaRPr>
          </a:p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 err="1">
                <a:latin typeface="Arial"/>
              </a:rPr>
              <a:t>Deadline</a:t>
            </a:r>
            <a:r>
              <a:rPr lang="ru-RU" kern="0" spc="-1" dirty="0">
                <a:latin typeface="Arial"/>
              </a:rPr>
              <a:t> </a:t>
            </a:r>
            <a:r>
              <a:rPr lang="ru-RU" kern="0" spc="-1" dirty="0" err="1">
                <a:latin typeface="Arial"/>
              </a:rPr>
              <a:t>Propagation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Timeouts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Retries</a:t>
            </a:r>
            <a:r>
              <a:rPr lang="ru-RU" kern="0" spc="-1" dirty="0">
                <a:latin typeface="Arial"/>
              </a:rPr>
              <a:t>, отмены</a:t>
            </a:r>
            <a:endParaRPr lang="en-US" kern="0" spc="-1" dirty="0">
              <a:latin typeface="Arial"/>
            </a:endParaRPr>
          </a:p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>
                <a:latin typeface="Arial"/>
              </a:rPr>
              <a:t>Производительность</a:t>
            </a:r>
            <a:endParaRPr lang="en-US" kern="0" spc="-1" dirty="0">
              <a:latin typeface="Arial"/>
            </a:endParaRPr>
          </a:p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>
                <a:latin typeface="Arial"/>
              </a:rPr>
              <a:t>Безопасность</a:t>
            </a:r>
            <a:endParaRPr lang="en-US" kern="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37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F87C9-A89B-EBE3-D399-A3EA58981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3C33ECC0-0D81-45A0-7BCD-78C51814387E}"/>
              </a:ext>
            </a:extLst>
          </p:cNvPr>
          <p:cNvSpPr/>
          <p:nvPr/>
        </p:nvSpPr>
        <p:spPr>
          <a:xfrm>
            <a:off x="8882435" y="3103563"/>
            <a:ext cx="6602040" cy="8423275"/>
          </a:xfrm>
          <a:prstGeom prst="roundRect">
            <a:avLst>
              <a:gd name="adj" fmla="val 7177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3438AEFB-297D-F2C8-2844-C0CF659631D3}"/>
              </a:ext>
            </a:extLst>
          </p:cNvPr>
          <p:cNvSpPr/>
          <p:nvPr/>
        </p:nvSpPr>
        <p:spPr>
          <a:xfrm>
            <a:off x="1596960" y="3103563"/>
            <a:ext cx="6602040" cy="8423275"/>
          </a:xfrm>
          <a:prstGeom prst="roundRect">
            <a:avLst>
              <a:gd name="adj" fmla="val 6664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77E0E71-0F7A-C79C-CCB0-630A2D8D2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49328C5-D1BB-9BFC-57B8-2BB0FC099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D3400BD-C1E4-C82D-5381-34126A88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Фичи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734601E7-E4A7-1BCB-6264-7D15031CF6B4}"/>
              </a:ext>
            </a:extLst>
          </p:cNvPr>
          <p:cNvSpPr txBox="1">
            <a:spLocks/>
          </p:cNvSpPr>
          <p:nvPr/>
        </p:nvSpPr>
        <p:spPr>
          <a:xfrm>
            <a:off x="9631362" y="3705718"/>
            <a:ext cx="5286905" cy="662256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>
                <a:latin typeface="Arial"/>
              </a:rPr>
              <a:t>Метрики, логи, трейсы</a:t>
            </a:r>
            <a:endParaRPr lang="en-US" kern="0" spc="-1" dirty="0">
              <a:latin typeface="Arial"/>
            </a:endParaRPr>
          </a:p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>
                <a:latin typeface="Arial"/>
              </a:rPr>
              <a:t>Функциональное </a:t>
            </a:r>
            <a:br>
              <a:rPr lang="en-US" kern="0" spc="-1" dirty="0">
                <a:latin typeface="Arial"/>
              </a:rPr>
            </a:br>
            <a:r>
              <a:rPr lang="ru-RU" kern="0" spc="-1" dirty="0">
                <a:latin typeface="Arial"/>
              </a:rPr>
              <a:t>и юнит тестирование</a:t>
            </a:r>
            <a:endParaRPr lang="en-US" kern="0" spc="-1" dirty="0">
              <a:latin typeface="Arial"/>
            </a:endParaRPr>
          </a:p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 err="1">
                <a:latin typeface="Arial"/>
              </a:rPr>
              <a:t>Deadline</a:t>
            </a:r>
            <a:r>
              <a:rPr lang="ru-RU" kern="0" spc="-1" dirty="0">
                <a:latin typeface="Arial"/>
              </a:rPr>
              <a:t> </a:t>
            </a:r>
            <a:r>
              <a:rPr lang="ru-RU" kern="0" spc="-1" dirty="0" err="1">
                <a:latin typeface="Arial"/>
              </a:rPr>
              <a:t>Propagation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Timeouts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Retries</a:t>
            </a:r>
            <a:r>
              <a:rPr lang="ru-RU" kern="0" spc="-1" dirty="0">
                <a:latin typeface="Arial"/>
              </a:rPr>
              <a:t>, отмены</a:t>
            </a:r>
            <a:endParaRPr lang="en-US" kern="0" spc="-1" dirty="0">
              <a:latin typeface="Arial"/>
            </a:endParaRPr>
          </a:p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>
                <a:latin typeface="Arial"/>
              </a:rPr>
              <a:t>Производительность</a:t>
            </a:r>
            <a:endParaRPr lang="en-US" kern="0" spc="-1" dirty="0">
              <a:latin typeface="Arial"/>
            </a:endParaRPr>
          </a:p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>
                <a:latin typeface="Arial"/>
              </a:rPr>
              <a:t>Безопасность</a:t>
            </a:r>
            <a:endParaRPr lang="en-US" kern="0" spc="-1" dirty="0">
              <a:latin typeface="Arial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8D35A642-4728-0837-D777-8F88C606A234}"/>
              </a:ext>
            </a:extLst>
          </p:cNvPr>
          <p:cNvSpPr/>
          <p:nvPr/>
        </p:nvSpPr>
        <p:spPr>
          <a:xfrm>
            <a:off x="16216221" y="3103563"/>
            <a:ext cx="6602040" cy="8423275"/>
          </a:xfrm>
          <a:prstGeom prst="roundRect">
            <a:avLst>
              <a:gd name="adj" fmla="val 7434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PlaceHolder 6">
            <a:extLst>
              <a:ext uri="{FF2B5EF4-FFF2-40B4-BE49-F238E27FC236}">
                <a16:creationId xmlns:a16="http://schemas.microsoft.com/office/drawing/2014/main" id="{671A8C4B-D843-242B-967D-5018892714FA}"/>
              </a:ext>
            </a:extLst>
          </p:cNvPr>
          <p:cNvSpPr txBox="1">
            <a:spLocks/>
          </p:cNvSpPr>
          <p:nvPr/>
        </p:nvSpPr>
        <p:spPr>
          <a:xfrm>
            <a:off x="16979900" y="3705718"/>
            <a:ext cx="5468938" cy="662256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defTabSz="914400">
              <a:spcAft>
                <a:spcPts val="2400"/>
              </a:spcAft>
              <a:buClr>
                <a:schemeClr val="tx1"/>
              </a:buClr>
              <a:buSzPct val="100000"/>
            </a:pPr>
            <a:r>
              <a:rPr lang="ru-RU" kern="0" spc="-1" dirty="0">
                <a:latin typeface="Arial"/>
              </a:rPr>
              <a:t>[</a:t>
            </a:r>
            <a:r>
              <a:rPr lang="ru-RU" kern="0" spc="-1" dirty="0" err="1">
                <a:latin typeface="Arial"/>
              </a:rPr>
              <a:t>NonFiFO</a:t>
            </a:r>
            <a:r>
              <a:rPr lang="ru-RU" kern="0" spc="-1" dirty="0">
                <a:latin typeface="Arial"/>
              </a:rPr>
              <a:t>]</a:t>
            </a:r>
            <a:r>
              <a:rPr lang="ru-RU" kern="0" spc="-1" dirty="0" err="1">
                <a:latin typeface="Arial"/>
              </a:rPr>
              <a:t>MpMc</a:t>
            </a:r>
            <a:r>
              <a:rPr lang="ru-RU" kern="0" spc="-1" dirty="0">
                <a:latin typeface="Arial"/>
              </a:rPr>
              <a:t> </a:t>
            </a:r>
            <a:r>
              <a:rPr lang="ru-RU" kern="0" spc="-1" dirty="0" err="1">
                <a:latin typeface="Arial"/>
              </a:rPr>
              <a:t>Queue</a:t>
            </a:r>
            <a:r>
              <a:rPr lang="ru-RU" kern="0" spc="-1" dirty="0">
                <a:latin typeface="Arial"/>
              </a:rPr>
              <a:t>, [</a:t>
            </a:r>
            <a:r>
              <a:rPr lang="ru-RU" kern="0" spc="-1" dirty="0" err="1">
                <a:latin typeface="Arial"/>
              </a:rPr>
              <a:t>NonFiFO</a:t>
            </a:r>
            <a:r>
              <a:rPr lang="ru-RU" kern="0" spc="-1" dirty="0">
                <a:latin typeface="Arial"/>
              </a:rPr>
              <a:t>]</a:t>
            </a:r>
            <a:r>
              <a:rPr lang="ru-RU" kern="0" spc="-1" dirty="0" err="1">
                <a:latin typeface="Arial"/>
              </a:rPr>
              <a:t>MpScQueue</a:t>
            </a:r>
            <a:r>
              <a:rPr lang="ru-RU" kern="0" spc="-1" dirty="0">
                <a:latin typeface="Arial"/>
              </a:rPr>
              <a:t>,</a:t>
            </a:r>
            <a:br>
              <a:rPr lang="en-US" kern="0" spc="-1" dirty="0">
                <a:latin typeface="Arial"/>
              </a:rPr>
            </a:br>
            <a:r>
              <a:rPr lang="ru-RU" kern="0" spc="-1" dirty="0">
                <a:latin typeface="Arial"/>
              </a:rPr>
              <a:t>[</a:t>
            </a:r>
            <a:r>
              <a:rPr lang="ru-RU" kern="0" spc="-1" dirty="0" err="1">
                <a:latin typeface="Arial"/>
              </a:rPr>
              <a:t>NonFiFO</a:t>
            </a:r>
            <a:r>
              <a:rPr lang="ru-RU" kern="0" spc="-1" dirty="0">
                <a:latin typeface="Arial"/>
              </a:rPr>
              <a:t>]</a:t>
            </a:r>
            <a:r>
              <a:rPr lang="ru-RU" kern="0" spc="-1" dirty="0" err="1">
                <a:latin typeface="Arial"/>
              </a:rPr>
              <a:t>SpSc</a:t>
            </a:r>
            <a:r>
              <a:rPr lang="ru-RU" kern="0" spc="-1" dirty="0">
                <a:latin typeface="Arial"/>
              </a:rPr>
              <a:t> </a:t>
            </a:r>
            <a:r>
              <a:rPr lang="ru-RU" kern="0" spc="-1" dirty="0" err="1">
                <a:latin typeface="Arial"/>
              </a:rPr>
              <a:t>Queue</a:t>
            </a:r>
            <a:r>
              <a:rPr lang="ru-RU" kern="0" spc="-1" dirty="0">
                <a:latin typeface="Arial"/>
              </a:rPr>
              <a:t>, RCU, </a:t>
            </a:r>
            <a:r>
              <a:rPr lang="ru-RU" kern="0" spc="-1" dirty="0" err="1">
                <a:latin typeface="Arial"/>
              </a:rPr>
              <a:t>Subscriptions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Mutex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Semaphore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Condition</a:t>
            </a:r>
            <a:r>
              <a:rPr lang="ru-RU" kern="0" spc="-1" dirty="0">
                <a:latin typeface="Arial"/>
              </a:rPr>
              <a:t> </a:t>
            </a:r>
            <a:r>
              <a:rPr lang="ru-RU" kern="0" spc="-1" dirty="0" err="1">
                <a:latin typeface="Arial"/>
              </a:rPr>
              <a:t>Variable</a:t>
            </a:r>
            <a:r>
              <a:rPr lang="ru-RU" kern="0" spc="-1" dirty="0">
                <a:latin typeface="Arial"/>
              </a:rPr>
              <a:t>,…</a:t>
            </a:r>
            <a:endParaRPr lang="en-US" kern="0" spc="-1" dirty="0">
              <a:latin typeface="Arial"/>
            </a:endParaRPr>
          </a:p>
          <a:p>
            <a:pPr marL="0" lvl="2" defTabSz="914400">
              <a:spcAft>
                <a:spcPts val="2400"/>
              </a:spcAft>
              <a:buClr>
                <a:schemeClr val="tx1"/>
              </a:buClr>
              <a:buSzPct val="100000"/>
            </a:pPr>
            <a:r>
              <a:rPr lang="ru-RU" kern="0" spc="-1" dirty="0" err="1">
                <a:latin typeface="Arial"/>
              </a:rPr>
              <a:t>PeriodicTasks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Cache</a:t>
            </a:r>
            <a:r>
              <a:rPr lang="ru-RU" kern="0" spc="-1" dirty="0">
                <a:latin typeface="Arial"/>
              </a:rPr>
              <a:t>, </a:t>
            </a:r>
            <a:br>
              <a:rPr lang="en-US" kern="0" spc="-1" dirty="0">
                <a:latin typeface="Arial"/>
              </a:rPr>
            </a:br>
            <a:r>
              <a:rPr lang="ru-RU" kern="0" spc="-1" dirty="0" err="1">
                <a:latin typeface="Arial"/>
              </a:rPr>
              <a:t>Cache</a:t>
            </a:r>
            <a:r>
              <a:rPr lang="ru-RU" kern="0" spc="-1" dirty="0">
                <a:latin typeface="Arial"/>
              </a:rPr>
              <a:t> </a:t>
            </a:r>
            <a:r>
              <a:rPr lang="ru-RU" kern="0" spc="-1" dirty="0" err="1">
                <a:latin typeface="Arial"/>
              </a:rPr>
              <a:t>dumps</a:t>
            </a:r>
            <a:r>
              <a:rPr lang="ru-RU" kern="0" spc="-1" dirty="0">
                <a:latin typeface="Arial"/>
              </a:rPr>
              <a:t>, LRU </a:t>
            </a:r>
            <a:r>
              <a:rPr lang="ru-RU" kern="0" spc="-1" dirty="0" err="1">
                <a:latin typeface="Arial"/>
              </a:rPr>
              <a:t>caches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Expirable</a:t>
            </a:r>
            <a:r>
              <a:rPr lang="ru-RU" kern="0" spc="-1" dirty="0">
                <a:latin typeface="Arial"/>
              </a:rPr>
              <a:t> LRU </a:t>
            </a:r>
            <a:r>
              <a:rPr lang="ru-RU" kern="0" spc="-1" dirty="0" err="1">
                <a:latin typeface="Arial"/>
              </a:rPr>
              <a:t>caches</a:t>
            </a:r>
            <a:r>
              <a:rPr lang="ru-RU" kern="0" spc="-1" dirty="0">
                <a:latin typeface="Arial"/>
              </a:rPr>
              <a:t>, </a:t>
            </a:r>
            <a:br>
              <a:rPr lang="en-US" kern="0" spc="-1" dirty="0">
                <a:latin typeface="Arial"/>
              </a:rPr>
            </a:br>
            <a:r>
              <a:rPr lang="ru-RU" kern="0" spc="-1" dirty="0" err="1">
                <a:latin typeface="Arial"/>
              </a:rPr>
              <a:t>Dist</a:t>
            </a:r>
            <a:r>
              <a:rPr lang="ru-RU" kern="0" spc="-1" dirty="0">
                <a:latin typeface="Arial"/>
              </a:rPr>
              <a:t> </a:t>
            </a:r>
            <a:r>
              <a:rPr lang="ru-RU" kern="0" spc="-1" dirty="0" err="1">
                <a:latin typeface="Arial"/>
              </a:rPr>
              <a:t>Locks</a:t>
            </a:r>
            <a:r>
              <a:rPr lang="ru-RU" kern="0" spc="-1" dirty="0">
                <a:latin typeface="Arial"/>
              </a:rPr>
              <a:t>,…</a:t>
            </a:r>
            <a:endParaRPr lang="en-US" kern="0" spc="-1" dirty="0">
              <a:latin typeface="Arial"/>
            </a:endParaRPr>
          </a:p>
          <a:p>
            <a:pPr marL="0" lvl="2" defTabSz="914400">
              <a:spcAft>
                <a:spcPts val="2400"/>
              </a:spcAft>
              <a:buClr>
                <a:schemeClr val="tx1"/>
              </a:buClr>
              <a:buSzPct val="100000"/>
            </a:pPr>
            <a:r>
              <a:rPr lang="ru-RU" kern="0" spc="-1" dirty="0">
                <a:latin typeface="Arial"/>
              </a:rPr>
              <a:t>JSON, BSON, YAML,...</a:t>
            </a:r>
            <a:endParaRPr lang="en-US" kern="0" spc="-1" dirty="0">
              <a:latin typeface="Arial"/>
            </a:endParaRPr>
          </a:p>
        </p:txBody>
      </p:sp>
      <p:sp>
        <p:nvSpPr>
          <p:cNvPr id="11" name="PlaceHolder 1">
            <a:extLst>
              <a:ext uri="{FF2B5EF4-FFF2-40B4-BE49-F238E27FC236}">
                <a16:creationId xmlns:a16="http://schemas.microsoft.com/office/drawing/2014/main" id="{9EF800C9-AA9F-57B7-F988-95E470BD901E}"/>
              </a:ext>
            </a:extLst>
          </p:cNvPr>
          <p:cNvSpPr txBox="1">
            <a:spLocks/>
          </p:cNvSpPr>
          <p:nvPr/>
        </p:nvSpPr>
        <p:spPr>
          <a:xfrm>
            <a:off x="2301875" y="3705718"/>
            <a:ext cx="4911726" cy="3934392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0" algn="l" defTabSz="182861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 err="1">
                <a:latin typeface="Arial"/>
              </a:rPr>
              <a:t>PostgreSQL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Mongo</a:t>
            </a:r>
            <a:r>
              <a:rPr lang="ru-RU" kern="0" spc="-1" dirty="0">
                <a:latin typeface="Arial"/>
              </a:rPr>
              <a:t>, </a:t>
            </a:r>
            <a:br>
              <a:rPr lang="en-US" kern="0" spc="-1" dirty="0">
                <a:latin typeface="Arial"/>
              </a:rPr>
            </a:br>
            <a:r>
              <a:rPr lang="ru-RU" kern="0" spc="-1" dirty="0" err="1">
                <a:latin typeface="Arial"/>
              </a:rPr>
              <a:t>Redis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Kafka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RabbitMQ</a:t>
            </a:r>
            <a:r>
              <a:rPr lang="ru-RU" kern="0" spc="-1" dirty="0">
                <a:latin typeface="Arial"/>
              </a:rPr>
              <a:t>, </a:t>
            </a:r>
            <a:r>
              <a:rPr lang="ru-RU" kern="0" spc="-1" dirty="0" err="1">
                <a:latin typeface="Arial"/>
              </a:rPr>
              <a:t>Clik</a:t>
            </a:r>
            <a:r>
              <a:rPr lang="en-US" kern="0" spc="-1" dirty="0">
                <a:latin typeface="Arial"/>
              </a:rPr>
              <a:t>H</a:t>
            </a:r>
            <a:r>
              <a:rPr lang="ru-RU" kern="0" spc="-1" dirty="0">
                <a:latin typeface="Arial"/>
              </a:rPr>
              <a:t>ouse</a:t>
            </a:r>
            <a:r>
              <a:rPr lang="ru-RU" kern="0" spc="-1" baseline="30000" dirty="0">
                <a:latin typeface="Arial"/>
              </a:rPr>
              <a:t>®</a:t>
            </a:r>
            <a:r>
              <a:rPr lang="ru-RU" kern="0" spc="-1" dirty="0">
                <a:latin typeface="Arial"/>
              </a:rPr>
              <a:t>, MySQL, YDB</a:t>
            </a:r>
            <a:endParaRPr lang="en-US" kern="0" spc="-1" dirty="0">
              <a:latin typeface="Arial"/>
            </a:endParaRPr>
          </a:p>
          <a:p>
            <a:pPr marL="0" lvl="2" defTabSz="914400">
              <a:spcAft>
                <a:spcPts val="2400"/>
              </a:spcAft>
              <a:buClr>
                <a:schemeClr val="tx1"/>
              </a:buClr>
            </a:pPr>
            <a:r>
              <a:rPr lang="ru-RU" kern="0" spc="-1" dirty="0">
                <a:latin typeface="Arial"/>
              </a:rPr>
              <a:t>TCP, UDP, TLS, </a:t>
            </a:r>
            <a:r>
              <a:rPr lang="ru-RU" kern="0" spc="-1" dirty="0" err="1">
                <a:latin typeface="Arial"/>
              </a:rPr>
              <a:t>gRPC</a:t>
            </a:r>
            <a:r>
              <a:rPr lang="ru-RU" kern="0" spc="-1" dirty="0">
                <a:latin typeface="Arial"/>
              </a:rPr>
              <a:t>, HTTP 1.0, HTTP 1.1, </a:t>
            </a:r>
            <a:br>
              <a:rPr lang="en-US" kern="0" spc="-1" dirty="0">
                <a:latin typeface="Arial"/>
              </a:rPr>
            </a:br>
            <a:r>
              <a:rPr lang="ru-RU" kern="0" spc="-1" dirty="0">
                <a:latin typeface="Arial"/>
              </a:rPr>
              <a:t>HTTP 2</a:t>
            </a:r>
            <a:endParaRPr lang="en-US" kern="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721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3D33245-BF35-E845-18D9-617229EC9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6A36B1-681B-4594-8E75-B80C1627C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3032BC-09BF-7872-5646-CC9F76AA7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686" y="818134"/>
            <a:ext cx="11506200" cy="1150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2A7DB4-6AE8-1AFA-8C40-DD00147161FA}"/>
              </a:ext>
            </a:extLst>
          </p:cNvPr>
          <p:cNvSpPr txBox="1"/>
          <p:nvPr/>
        </p:nvSpPr>
        <p:spPr>
          <a:xfrm>
            <a:off x="1584000" y="11170920"/>
            <a:ext cx="437865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" sz="4800" dirty="0">
                <a:hlinkClick r:id="rId3"/>
              </a:rPr>
              <a:t>userver.tech</a:t>
            </a:r>
            <a:endParaRPr lang="ru-RU" sz="4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8B2B22-61BD-9C0A-BA02-55CB8F44B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3999" y="1241424"/>
            <a:ext cx="2214563" cy="22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2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1F5527-B96F-1068-C98D-4BE69C5F67E9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C4A517E-DE7C-D877-2D49-D9F90FEBF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7CAACD-3752-99D7-777A-771296BAC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17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3AE213C-6D8A-A4E0-1017-287FEE43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50" cy="1507863"/>
          </a:xfrm>
        </p:spPr>
        <p:txBody>
          <a:bodyPr/>
          <a:lstStyle/>
          <a:p>
            <a:r>
              <a:rPr lang="ru-RU" dirty="0"/>
              <a:t>Документация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7614E-C20D-D5E3-AFC8-36AB30CE739D}"/>
              </a:ext>
            </a:extLst>
          </p:cNvPr>
          <p:cNvSpPr txBox="1"/>
          <p:nvPr/>
        </p:nvSpPr>
        <p:spPr>
          <a:xfrm>
            <a:off x="13654620" y="1427922"/>
            <a:ext cx="9157756" cy="63555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20000" lvl="1" indent="-720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+mj-lt"/>
              <a:buAutoNum type="arabicPeriod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Отрицание</a:t>
            </a:r>
          </a:p>
          <a:p>
            <a:pPr marL="720000" lvl="1" indent="-720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+mj-lt"/>
              <a:buAutoNum type="arabicPeriod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Гнев</a:t>
            </a:r>
          </a:p>
          <a:p>
            <a:pPr marL="720000" lvl="1" indent="-720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+mj-lt"/>
              <a:buAutoNum type="arabicPeriod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Торг</a:t>
            </a:r>
          </a:p>
          <a:p>
            <a:pPr marL="720000" lvl="1" indent="-720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+mj-lt"/>
              <a:buAutoNum type="arabicPeriod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Депрессия</a:t>
            </a:r>
          </a:p>
          <a:p>
            <a:pPr marL="720000" lvl="1" indent="-720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+mj-lt"/>
              <a:buAutoNum type="arabicPeriod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Чтение документации</a:t>
            </a:r>
          </a:p>
          <a:p>
            <a:pPr marL="720000" lvl="1" indent="-720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+mj-lt"/>
              <a:buAutoNum type="arabicPeriod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Гнев</a:t>
            </a:r>
          </a:p>
        </p:txBody>
      </p:sp>
    </p:spTree>
    <p:extLst>
      <p:ext uri="{BB962C8B-B14F-4D97-AF65-F5344CB8AC3E}">
        <p14:creationId xmlns:p14="http://schemas.microsoft.com/office/powerpoint/2010/main" val="390470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79DD4-516F-10C2-9AAB-649D848D7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CD096C8-3AE8-5B3B-CC11-6FF2AB55C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1E10C7-07D9-1CDC-4EF9-B3397022F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DD541D-369E-2872-ACA8-28EB04BD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Чтобы документация меньше бесила</a:t>
            </a:r>
          </a:p>
        </p:txBody>
      </p:sp>
    </p:spTree>
    <p:extLst>
      <p:ext uri="{BB962C8B-B14F-4D97-AF65-F5344CB8AC3E}">
        <p14:creationId xmlns:p14="http://schemas.microsoft.com/office/powerpoint/2010/main" val="142850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A2137-128A-F4FD-9FF9-C56CAECA2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9A353B5-5467-65CC-777E-79E28405F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6592B6-F431-5EB2-1CFE-79CD4E3EB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4AC3606-3D1A-D2FE-B689-1334306C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Чтобы документация меньше бесила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4375B8E4-D749-8F8F-FC03-D31F217864EF}"/>
              </a:ext>
            </a:extLst>
          </p:cNvPr>
          <p:cNvSpPr txBox="1">
            <a:spLocks/>
          </p:cNvSpPr>
          <p:nvPr/>
        </p:nvSpPr>
        <p:spPr>
          <a:xfrm>
            <a:off x="1573626" y="5018834"/>
            <a:ext cx="1649412" cy="147732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600" dirty="0"/>
              <a:t>1</a:t>
            </a: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0B8CB131-078A-D639-C2CF-5B2939CD43EE}"/>
              </a:ext>
            </a:extLst>
          </p:cNvPr>
          <p:cNvSpPr txBox="1">
            <a:spLocks/>
          </p:cNvSpPr>
          <p:nvPr/>
        </p:nvSpPr>
        <p:spPr>
          <a:xfrm>
            <a:off x="1579563" y="7161276"/>
            <a:ext cx="6592887" cy="39395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/>
              <a:t>Теоретическое введение</a:t>
            </a:r>
          </a:p>
          <a:p>
            <a:endParaRPr lang="ru-RU" sz="48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92B72BE1-E1D3-479D-7B55-03A3EFF7BB09}"/>
              </a:ext>
            </a:extLst>
          </p:cNvPr>
          <p:cNvCxnSpPr/>
          <p:nvPr/>
        </p:nvCxnSpPr>
        <p:spPr>
          <a:xfrm>
            <a:off x="1584000" y="6791389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45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574976-7887-C5E4-2811-AA1A522DE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AE3644-4457-E728-5C8D-709601AB3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72EF6E9-507E-0E3F-45F2-0EAB340D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690FA-620F-6981-48B2-5B24BBF8807C}"/>
              </a:ext>
            </a:extLst>
          </p:cNvPr>
          <p:cNvSpPr txBox="1"/>
          <p:nvPr/>
        </p:nvSpPr>
        <p:spPr>
          <a:xfrm>
            <a:off x="1584000" y="3584615"/>
            <a:ext cx="10242875" cy="744819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20000" lvl="1" indent="-720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+mj-lt"/>
              <a:buAutoNum type="arabicPeriod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Что такое userver</a:t>
            </a:r>
            <a:endParaRPr lang="en-US" sz="4800" b="0" strike="noStrike" spc="-1" dirty="0">
              <a:latin typeface="Arial"/>
            </a:endParaRPr>
          </a:p>
          <a:p>
            <a:pPr marL="720000" lvl="1" indent="-720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+mj-lt"/>
              <a:buAutoNum type="arabicPeriod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Документация</a:t>
            </a:r>
            <a:endParaRPr lang="en-US" sz="4800" b="0" strike="noStrike" spc="-1" dirty="0">
              <a:latin typeface="Arial"/>
            </a:endParaRPr>
          </a:p>
          <a:p>
            <a:pPr marL="720000" lvl="1" indent="-720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+mj-lt"/>
              <a:buAutoNum type="arabicPeriod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Как мы работаем </a:t>
            </a:r>
            <a:br>
              <a:rPr lang="ru-RU" sz="4800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с внешними PR</a:t>
            </a:r>
            <a:endParaRPr lang="en-US" sz="4800" b="0" strike="noStrike" spc="-1" dirty="0">
              <a:latin typeface="Arial"/>
            </a:endParaRPr>
          </a:p>
          <a:p>
            <a:pPr marL="720000" lvl="1" indent="-720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+mj-lt"/>
              <a:buAutoNum type="arabicPeriod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Автоматика </a:t>
            </a:r>
            <a:br>
              <a:rPr lang="ru-RU" sz="4800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по принятию PR</a:t>
            </a:r>
            <a:endParaRPr lang="en-US" sz="4800" b="0" strike="noStrike" spc="-1" dirty="0">
              <a:latin typeface="Arial"/>
            </a:endParaRPr>
          </a:p>
          <a:p>
            <a:pPr marL="720000" lvl="1" indent="-720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+mj-lt"/>
              <a:buAutoNum type="arabicPeriod"/>
            </a:pPr>
            <a:r>
              <a:rPr lang="ru-RU" sz="4800" b="0" strike="noStrike" spc="-1" dirty="0" err="1">
                <a:solidFill>
                  <a:srgbClr val="373737"/>
                </a:solidFill>
                <a:latin typeface="Arial"/>
              </a:rPr>
              <a:t>Issues</a:t>
            </a: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, и что мы </a:t>
            </a:r>
            <a:br>
              <a:rPr lang="ru-RU" sz="4800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с ними делаем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7E902-865C-EC81-963F-7AFAEC03202D}"/>
              </a:ext>
            </a:extLst>
          </p:cNvPr>
          <p:cNvSpPr txBox="1"/>
          <p:nvPr/>
        </p:nvSpPr>
        <p:spPr>
          <a:xfrm>
            <a:off x="12561888" y="3585212"/>
            <a:ext cx="10323157" cy="523220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20000" lvl="1" indent="-720000">
              <a:spcAft>
                <a:spcPts val="3000"/>
              </a:spcAft>
              <a:buClr>
                <a:srgbClr val="373737"/>
              </a:buClr>
              <a:buFont typeface="+mj-lt"/>
              <a:buAutoNum type="arabicPeriod" startAt="6"/>
            </a:pPr>
            <a:r>
              <a:rPr lang="ru-RU" sz="4800" spc="-1" dirty="0">
                <a:solidFill>
                  <a:srgbClr val="373737"/>
                </a:solidFill>
                <a:latin typeface="Arial"/>
              </a:rPr>
              <a:t>Пример с Websockets</a:t>
            </a:r>
            <a:endParaRPr lang="en-US" sz="4800" spc="-1" dirty="0">
              <a:solidFill>
                <a:srgbClr val="373737"/>
              </a:solidFill>
              <a:latin typeface="Arial"/>
            </a:endParaRPr>
          </a:p>
          <a:p>
            <a:pPr marL="720000" lvl="1" indent="-720000">
              <a:spcAft>
                <a:spcPts val="3000"/>
              </a:spcAft>
              <a:buClr>
                <a:srgbClr val="373737"/>
              </a:buClr>
              <a:buFont typeface="+mj-lt"/>
              <a:buAutoNum type="arabicPeriod" startAt="6"/>
            </a:pPr>
            <a:r>
              <a:rPr lang="ru-RU" sz="4800" spc="-1" dirty="0">
                <a:solidFill>
                  <a:srgbClr val="373737"/>
                </a:solidFill>
                <a:latin typeface="Arial"/>
              </a:rPr>
              <a:t>Релизы</a:t>
            </a:r>
            <a:endParaRPr lang="en-US" sz="4800" spc="-1" dirty="0">
              <a:solidFill>
                <a:srgbClr val="373737"/>
              </a:solidFill>
              <a:latin typeface="Arial"/>
            </a:endParaRPr>
          </a:p>
          <a:p>
            <a:pPr marL="720000" lvl="1" indent="-720000">
              <a:spcAft>
                <a:spcPts val="3000"/>
              </a:spcAft>
              <a:buClr>
                <a:srgbClr val="373737"/>
              </a:buClr>
              <a:buFont typeface="+mj-lt"/>
              <a:buAutoNum type="arabicPeriod" startAt="6"/>
            </a:pPr>
            <a:r>
              <a:rPr lang="ru-RU" sz="4800" spc="-1" dirty="0">
                <a:solidFill>
                  <a:srgbClr val="373737"/>
                </a:solidFill>
                <a:latin typeface="Arial"/>
              </a:rPr>
              <a:t>Смежники</a:t>
            </a:r>
            <a:endParaRPr lang="en-US" sz="4800" spc="-1" dirty="0">
              <a:solidFill>
                <a:srgbClr val="373737"/>
              </a:solidFill>
              <a:latin typeface="Arial"/>
            </a:endParaRPr>
          </a:p>
          <a:p>
            <a:pPr marL="720000" lvl="1" indent="-720000">
              <a:spcAft>
                <a:spcPts val="3000"/>
              </a:spcAft>
              <a:buClr>
                <a:srgbClr val="373737"/>
              </a:buClr>
              <a:buFont typeface="+mj-lt"/>
              <a:buAutoNum type="arabicPeriod" startAt="6"/>
            </a:pPr>
            <a:r>
              <a:rPr lang="ru-RU" sz="4800" spc="-1" dirty="0">
                <a:solidFill>
                  <a:srgbClr val="373737"/>
                </a:solidFill>
                <a:latin typeface="Arial"/>
              </a:rPr>
              <a:t>Студенты</a:t>
            </a:r>
            <a:endParaRPr lang="en-US" sz="4800" spc="-1" dirty="0">
              <a:solidFill>
                <a:srgbClr val="373737"/>
              </a:solidFill>
              <a:latin typeface="Arial"/>
            </a:endParaRPr>
          </a:p>
          <a:p>
            <a:pPr marL="1008000" lvl="1" indent="-1008000">
              <a:spcAft>
                <a:spcPts val="3000"/>
              </a:spcAft>
              <a:buClr>
                <a:srgbClr val="373737"/>
              </a:buClr>
              <a:buFont typeface="+mj-lt"/>
              <a:buAutoNum type="arabicPeriod" startAt="6"/>
            </a:pPr>
            <a:r>
              <a:rPr lang="ru-RU" sz="4800" spc="-1" dirty="0">
                <a:solidFill>
                  <a:srgbClr val="373737"/>
                </a:solidFill>
                <a:latin typeface="Arial"/>
              </a:rPr>
              <a:t>Итоги</a:t>
            </a:r>
            <a:endParaRPr lang="en-US" sz="4800" spc="-1" dirty="0">
              <a:solidFill>
                <a:srgbClr val="37373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571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1716A-732E-81D0-83FB-0EAE30824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D29EAA5-A167-22EF-92C8-F0B13DC47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99EA15-F6C9-EAF5-C4DB-B145254AB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807319-A4FF-B8EE-23DC-0B521FEB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Чтобы документация меньше бесила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BB7DDD7B-19E9-41E9-F0CB-ADDBF80F0B40}"/>
              </a:ext>
            </a:extLst>
          </p:cNvPr>
          <p:cNvSpPr txBox="1">
            <a:spLocks/>
          </p:cNvSpPr>
          <p:nvPr/>
        </p:nvSpPr>
        <p:spPr>
          <a:xfrm>
            <a:off x="1573626" y="5018834"/>
            <a:ext cx="1649412" cy="147732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600" dirty="0"/>
              <a:t>1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240166F4-B953-02A6-7C18-3B5BC07E5E03}"/>
              </a:ext>
            </a:extLst>
          </p:cNvPr>
          <p:cNvSpPr txBox="1">
            <a:spLocks/>
          </p:cNvSpPr>
          <p:nvPr/>
        </p:nvSpPr>
        <p:spPr>
          <a:xfrm>
            <a:off x="8910569" y="5018834"/>
            <a:ext cx="1649412" cy="147732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600"/>
              <a:t>2</a:t>
            </a:r>
            <a:endParaRPr lang="ru-RU" sz="9600" dirty="0"/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103102E0-7553-C848-29B4-2F269E92D4A1}"/>
              </a:ext>
            </a:extLst>
          </p:cNvPr>
          <p:cNvSpPr txBox="1">
            <a:spLocks/>
          </p:cNvSpPr>
          <p:nvPr/>
        </p:nvSpPr>
        <p:spPr>
          <a:xfrm>
            <a:off x="1579563" y="7161276"/>
            <a:ext cx="6592887" cy="39395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/>
              <a:t>Теоретическое введение</a:t>
            </a:r>
          </a:p>
          <a:p>
            <a:endParaRPr lang="ru-RU" sz="4800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DE09D57-8671-FCFC-E71B-036143734510}"/>
              </a:ext>
            </a:extLst>
          </p:cNvPr>
          <p:cNvSpPr txBox="1">
            <a:spLocks/>
          </p:cNvSpPr>
          <p:nvPr/>
        </p:nvSpPr>
        <p:spPr>
          <a:xfrm>
            <a:off x="8910638" y="7161276"/>
            <a:ext cx="6960733" cy="338554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/>
              <a:t>Примеры </a:t>
            </a:r>
            <a:br>
              <a:rPr lang="en-US" sz="4800" dirty="0"/>
            </a:br>
            <a:r>
              <a:rPr lang="ru-RU" sz="4800" dirty="0"/>
              <a:t>и </a:t>
            </a:r>
            <a:r>
              <a:rPr lang="ru-RU" sz="4800" dirty="0" err="1"/>
              <a:t>туториалы</a:t>
            </a:r>
            <a:endParaRPr lang="ru-RU" sz="48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BD04181-F42B-7C17-C9FC-0D9442EE6C97}"/>
              </a:ext>
            </a:extLst>
          </p:cNvPr>
          <p:cNvCxnSpPr/>
          <p:nvPr/>
        </p:nvCxnSpPr>
        <p:spPr>
          <a:xfrm>
            <a:off x="1584000" y="6791389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7EB825D-9E37-7AB9-676A-DC5499F45006}"/>
              </a:ext>
            </a:extLst>
          </p:cNvPr>
          <p:cNvCxnSpPr/>
          <p:nvPr/>
        </p:nvCxnSpPr>
        <p:spPr>
          <a:xfrm>
            <a:off x="8910569" y="6791389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51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61B18-26C6-AF05-7456-A63F42215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DBD8BF7-647F-8C63-CCD4-0576A3AA2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42A4B7-5195-E941-503A-AE7297576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D181EF6-8FE5-0E03-643C-E61328E0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Чтобы документация меньше бесила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D2306F09-802F-160E-B0F1-9446093DF728}"/>
              </a:ext>
            </a:extLst>
          </p:cNvPr>
          <p:cNvSpPr txBox="1">
            <a:spLocks/>
          </p:cNvSpPr>
          <p:nvPr/>
        </p:nvSpPr>
        <p:spPr>
          <a:xfrm>
            <a:off x="1573626" y="5018834"/>
            <a:ext cx="1649412" cy="147732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600" dirty="0"/>
              <a:t>1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AF1B8C09-F1FB-43A3-6368-4C62D54BA9BE}"/>
              </a:ext>
            </a:extLst>
          </p:cNvPr>
          <p:cNvSpPr txBox="1">
            <a:spLocks/>
          </p:cNvSpPr>
          <p:nvPr/>
        </p:nvSpPr>
        <p:spPr>
          <a:xfrm>
            <a:off x="8910569" y="5018834"/>
            <a:ext cx="1649412" cy="147732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600"/>
              <a:t>2</a:t>
            </a:r>
            <a:endParaRPr lang="ru-RU" sz="9600" dirty="0"/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C838EA41-53A2-55A8-A99F-DC3BBF3C0AA5}"/>
              </a:ext>
            </a:extLst>
          </p:cNvPr>
          <p:cNvSpPr txBox="1">
            <a:spLocks/>
          </p:cNvSpPr>
          <p:nvPr/>
        </p:nvSpPr>
        <p:spPr>
          <a:xfrm>
            <a:off x="16231566" y="5018834"/>
            <a:ext cx="1649412" cy="147732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600"/>
              <a:t>3</a:t>
            </a:r>
            <a:endParaRPr lang="ru-RU" sz="9600" dirty="0"/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5B8D0A55-91B6-F3D0-F05C-EEC4E92449A9}"/>
              </a:ext>
            </a:extLst>
          </p:cNvPr>
          <p:cNvSpPr txBox="1">
            <a:spLocks/>
          </p:cNvSpPr>
          <p:nvPr/>
        </p:nvSpPr>
        <p:spPr>
          <a:xfrm>
            <a:off x="1579563" y="7161276"/>
            <a:ext cx="6592887" cy="39395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/>
              <a:t>Теоретическое введение</a:t>
            </a:r>
          </a:p>
          <a:p>
            <a:endParaRPr lang="ru-RU" sz="4800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46D52F1C-1005-C264-2957-2D99E490FE02}"/>
              </a:ext>
            </a:extLst>
          </p:cNvPr>
          <p:cNvSpPr txBox="1">
            <a:spLocks/>
          </p:cNvSpPr>
          <p:nvPr/>
        </p:nvSpPr>
        <p:spPr>
          <a:xfrm>
            <a:off x="8910638" y="7161276"/>
            <a:ext cx="6960733" cy="338554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/>
              <a:t>Примеры </a:t>
            </a:r>
            <a:br>
              <a:rPr lang="en-US" sz="4800" dirty="0"/>
            </a:br>
            <a:r>
              <a:rPr lang="ru-RU" sz="4800" dirty="0"/>
              <a:t>и </a:t>
            </a:r>
            <a:r>
              <a:rPr lang="ru-RU" sz="4800" dirty="0" err="1"/>
              <a:t>туториалы</a:t>
            </a:r>
            <a:endParaRPr lang="ru-RU" sz="4800" dirty="0"/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A0A6EEF2-56C4-99A4-DE7A-4AEEA7754EBE}"/>
              </a:ext>
            </a:extLst>
          </p:cNvPr>
          <p:cNvSpPr txBox="1">
            <a:spLocks/>
          </p:cNvSpPr>
          <p:nvPr/>
        </p:nvSpPr>
        <p:spPr>
          <a:xfrm>
            <a:off x="16232188" y="7161276"/>
            <a:ext cx="6580187" cy="283154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4800" dirty="0"/>
              <a:t>Reference</a:t>
            </a:r>
          </a:p>
          <a:p>
            <a:endParaRPr lang="en" sz="4800" dirty="0"/>
          </a:p>
          <a:p>
            <a:endParaRPr lang="ru-RU" sz="48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56F0E36-0034-0F6E-37B5-3564B9B04D79}"/>
              </a:ext>
            </a:extLst>
          </p:cNvPr>
          <p:cNvCxnSpPr/>
          <p:nvPr/>
        </p:nvCxnSpPr>
        <p:spPr>
          <a:xfrm>
            <a:off x="1584000" y="6791389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7192161-47EB-EE2F-BB19-5641CEA39892}"/>
              </a:ext>
            </a:extLst>
          </p:cNvPr>
          <p:cNvCxnSpPr/>
          <p:nvPr/>
        </p:nvCxnSpPr>
        <p:spPr>
          <a:xfrm>
            <a:off x="8910569" y="6791389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40EDB2A7-6251-CD3F-5CF9-EBD796C8C815}"/>
              </a:ext>
            </a:extLst>
          </p:cNvPr>
          <p:cNvCxnSpPr/>
          <p:nvPr/>
        </p:nvCxnSpPr>
        <p:spPr>
          <a:xfrm>
            <a:off x="16231566" y="6791389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65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FDBD2C6A-36DB-5B6C-7BB4-4C607BDE2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4000" y="11503319"/>
            <a:ext cx="11710987" cy="1107996"/>
          </a:xfrm>
        </p:spPr>
        <p:txBody>
          <a:bodyPr/>
          <a:lstStyle/>
          <a:p>
            <a:r>
              <a:rPr lang="ru-RU" dirty="0"/>
              <a:t>…или как не погрязнуть в чтении </a:t>
            </a:r>
            <a:br>
              <a:rPr lang="en-US" dirty="0"/>
            </a:br>
            <a:r>
              <a:rPr lang="ru-RU" dirty="0"/>
              <a:t>сырых </a:t>
            </a:r>
            <a:r>
              <a:rPr lang="en" dirty="0"/>
              <a:t>PR </a:t>
            </a:r>
            <a:r>
              <a:rPr lang="ru-RU" dirty="0"/>
              <a:t>и при этом не сломать прод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4114C61-805D-89C9-59C8-9B33FFAC3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Внешние </a:t>
            </a:r>
            <a:r>
              <a:rPr lang="en" dirty="0"/>
              <a:t>PR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7BB9FA2-B9A3-E7A5-D17D-EF92A74A9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699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F445C-A6F7-8C90-88AE-3663BC058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924773-CEB5-D11E-9B5E-7CF9D51EDBD0}"/>
              </a:ext>
            </a:extLst>
          </p:cNvPr>
          <p:cNvSpPr/>
          <p:nvPr/>
        </p:nvSpPr>
        <p:spPr>
          <a:xfrm>
            <a:off x="1563689" y="1241425"/>
            <a:ext cx="10437748" cy="5477933"/>
          </a:xfrm>
          <a:prstGeom prst="roundRect">
            <a:avLst>
              <a:gd name="adj" fmla="val 9956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en" sz="4000" b="1" dirty="0">
                <a:solidFill>
                  <a:schemeClr val="tx1"/>
                </a:solidFill>
              </a:rPr>
              <a:t>CI</a:t>
            </a:r>
          </a:p>
          <a:p>
            <a:r>
              <a:rPr lang="ru-RU" dirty="0">
                <a:solidFill>
                  <a:schemeClr val="tx1"/>
                </a:solidFill>
              </a:rPr>
              <a:t>На все </a:t>
            </a:r>
            <a:r>
              <a:rPr lang="en" dirty="0">
                <a:solidFill>
                  <a:schemeClr val="tx1"/>
                </a:solidFill>
              </a:rPr>
              <a:t>PR </a:t>
            </a:r>
            <a:r>
              <a:rPr lang="ru-RU" dirty="0">
                <a:solidFill>
                  <a:schemeClr val="tx1"/>
                </a:solidFill>
              </a:rPr>
              <a:t>должны запускаться тесты, чтобы автор </a:t>
            </a:r>
            <a:r>
              <a:rPr lang="en" dirty="0">
                <a:solidFill>
                  <a:schemeClr val="tx1"/>
                </a:solidFill>
              </a:rPr>
              <a:t>PR </a:t>
            </a:r>
            <a:r>
              <a:rPr lang="ru-RU" dirty="0">
                <a:solidFill>
                  <a:schemeClr val="tx1"/>
                </a:solidFill>
              </a:rPr>
              <a:t>замечал проблемы без вмешательства команды</a:t>
            </a:r>
          </a:p>
        </p:txBody>
      </p: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C911EB94-3BA1-DB0E-D872-C1C8B93DF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</p:spPr>
        <p:txBody>
          <a:bodyPr/>
          <a:lstStyle/>
          <a:p>
            <a:fld id="{741C03D3-FA44-40EC-9A21-1FC4FEA3E22E}" type="slidenum">
              <a:rPr lang="ru-RU" smtClean="0"/>
              <a:pPr/>
              <a:t>23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55B576-B132-5E14-A0FE-C9EFAB44D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53858" y="5218811"/>
            <a:ext cx="892969" cy="8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2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E7CCC-095B-9C29-1066-C0ACF7A0F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591C2-E903-70B5-941C-3FCDDABFC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F3E32E6-B922-346D-0C6E-7D35BF0E798F}"/>
              </a:ext>
            </a:extLst>
          </p:cNvPr>
          <p:cNvSpPr/>
          <p:nvPr/>
        </p:nvSpPr>
        <p:spPr>
          <a:xfrm>
            <a:off x="1563689" y="1241425"/>
            <a:ext cx="10437748" cy="5477933"/>
          </a:xfrm>
          <a:prstGeom prst="roundRect">
            <a:avLst>
              <a:gd name="adj" fmla="val 9956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en" sz="4000" b="1" dirty="0">
                <a:solidFill>
                  <a:schemeClr val="tx1"/>
                </a:solidFill>
              </a:rPr>
              <a:t>CI</a:t>
            </a:r>
          </a:p>
          <a:p>
            <a:r>
              <a:rPr lang="ru-RU" dirty="0">
                <a:solidFill>
                  <a:schemeClr val="tx1"/>
                </a:solidFill>
              </a:rPr>
              <a:t>На все </a:t>
            </a:r>
            <a:r>
              <a:rPr lang="en" dirty="0">
                <a:solidFill>
                  <a:schemeClr val="tx1"/>
                </a:solidFill>
              </a:rPr>
              <a:t>PR </a:t>
            </a:r>
            <a:r>
              <a:rPr lang="ru-RU" dirty="0">
                <a:solidFill>
                  <a:schemeClr val="tx1"/>
                </a:solidFill>
              </a:rPr>
              <a:t>должны запускаться тесты, чтобы автор </a:t>
            </a:r>
            <a:r>
              <a:rPr lang="en" dirty="0">
                <a:solidFill>
                  <a:schemeClr val="tx1"/>
                </a:solidFill>
              </a:rPr>
              <a:t>PR </a:t>
            </a:r>
            <a:r>
              <a:rPr lang="ru-RU" dirty="0">
                <a:solidFill>
                  <a:schemeClr val="tx1"/>
                </a:solidFill>
              </a:rPr>
              <a:t>замечал проблемы без вмешательства команды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85EF439-40FF-C1A0-08FD-8AF62BF10ECD}"/>
              </a:ext>
            </a:extLst>
          </p:cNvPr>
          <p:cNvSpPr/>
          <p:nvPr/>
        </p:nvSpPr>
        <p:spPr>
          <a:xfrm>
            <a:off x="1563689" y="7144632"/>
            <a:ext cx="10437748" cy="5480050"/>
          </a:xfrm>
          <a:prstGeom prst="roundRect">
            <a:avLst>
              <a:gd name="adj" fmla="val 10412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08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>
                <a:solidFill>
                  <a:schemeClr val="tx1"/>
                </a:solidFill>
              </a:rPr>
              <a:t>Защищённое программирование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Все инварианты ваших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классов должны </a:t>
            </a:r>
            <a:r>
              <a:rPr lang="ru-RU" dirty="0" err="1">
                <a:solidFill>
                  <a:schemeClr val="tx1"/>
                </a:solidFill>
              </a:rPr>
              <a:t>валидироваться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и выдаваться не игнорируемая диагностика при их нарушении</a:t>
            </a:r>
          </a:p>
          <a:p>
            <a:pPr>
              <a:spcAft>
                <a:spcPts val="600"/>
              </a:spcAft>
            </a:pP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4CCFF4-7AFD-3D1B-98FF-9FBC787A5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30728" y="11031676"/>
            <a:ext cx="892969" cy="892969"/>
          </a:xfrm>
          <a:prstGeom prst="rect">
            <a:avLst/>
          </a:prstGeom>
        </p:spPr>
      </p:pic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26EBD14-6019-4862-8B47-B0F400EA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</p:spPr>
        <p:txBody>
          <a:bodyPr/>
          <a:lstStyle/>
          <a:p>
            <a:fld id="{741C03D3-FA44-40EC-9A21-1FC4FEA3E22E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B336B9-B964-5E78-3BF6-793FF784D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453858" y="5218811"/>
            <a:ext cx="892969" cy="8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89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5E97C-DFFF-BBEF-B40D-3EB1368FC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F582A-6174-B1EB-7E28-81534AE78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826703E-82D4-AD80-49A8-DDC0850BEBA0}"/>
              </a:ext>
            </a:extLst>
          </p:cNvPr>
          <p:cNvSpPr/>
          <p:nvPr/>
        </p:nvSpPr>
        <p:spPr>
          <a:xfrm>
            <a:off x="1563689" y="1241425"/>
            <a:ext cx="10437748" cy="5477933"/>
          </a:xfrm>
          <a:prstGeom prst="roundRect">
            <a:avLst>
              <a:gd name="adj" fmla="val 9956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en" sz="4000" b="1" dirty="0">
                <a:solidFill>
                  <a:schemeClr val="tx1"/>
                </a:solidFill>
              </a:rPr>
              <a:t>CI</a:t>
            </a:r>
          </a:p>
          <a:p>
            <a:r>
              <a:rPr lang="ru-RU" dirty="0">
                <a:solidFill>
                  <a:schemeClr val="tx1"/>
                </a:solidFill>
              </a:rPr>
              <a:t>На все </a:t>
            </a:r>
            <a:r>
              <a:rPr lang="en" dirty="0">
                <a:solidFill>
                  <a:schemeClr val="tx1"/>
                </a:solidFill>
              </a:rPr>
              <a:t>PR </a:t>
            </a:r>
            <a:r>
              <a:rPr lang="ru-RU" dirty="0">
                <a:solidFill>
                  <a:schemeClr val="tx1"/>
                </a:solidFill>
              </a:rPr>
              <a:t>должны запускаться тесты, чтобы автор </a:t>
            </a:r>
            <a:r>
              <a:rPr lang="en" dirty="0">
                <a:solidFill>
                  <a:schemeClr val="tx1"/>
                </a:solidFill>
              </a:rPr>
              <a:t>PR </a:t>
            </a:r>
            <a:r>
              <a:rPr lang="ru-RU" dirty="0">
                <a:solidFill>
                  <a:schemeClr val="tx1"/>
                </a:solidFill>
              </a:rPr>
              <a:t>замечал проблемы без вмешательства команды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739477B-93BE-717C-427F-48C34D60FCC4}"/>
              </a:ext>
            </a:extLst>
          </p:cNvPr>
          <p:cNvSpPr/>
          <p:nvPr/>
        </p:nvSpPr>
        <p:spPr>
          <a:xfrm>
            <a:off x="12380976" y="1241425"/>
            <a:ext cx="10437748" cy="5477933"/>
          </a:xfrm>
          <a:prstGeom prst="roundRect">
            <a:avLst>
              <a:gd name="adj" fmla="val 10290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>
                <a:solidFill>
                  <a:schemeClr val="tx1"/>
                </a:solidFill>
              </a:rPr>
              <a:t>Тесты</a:t>
            </a:r>
          </a:p>
          <a:p>
            <a:r>
              <a:rPr lang="ru-RU" dirty="0">
                <a:solidFill>
                  <a:schemeClr val="tx1"/>
                </a:solidFill>
              </a:rPr>
              <a:t>Весь функционал должен быть обложен тестами и тесты должны быть публичной частью проекта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466E8A8-9C20-C1A1-3E36-6332578453C0}"/>
              </a:ext>
            </a:extLst>
          </p:cNvPr>
          <p:cNvSpPr/>
          <p:nvPr/>
        </p:nvSpPr>
        <p:spPr>
          <a:xfrm>
            <a:off x="1563689" y="7144632"/>
            <a:ext cx="10437748" cy="5480050"/>
          </a:xfrm>
          <a:prstGeom prst="roundRect">
            <a:avLst>
              <a:gd name="adj" fmla="val 10412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08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>
                <a:solidFill>
                  <a:schemeClr val="tx1"/>
                </a:solidFill>
              </a:rPr>
              <a:t>Защищённое программирование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Все инварианты ваших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классов должны </a:t>
            </a:r>
            <a:r>
              <a:rPr lang="ru-RU" dirty="0" err="1">
                <a:solidFill>
                  <a:schemeClr val="tx1"/>
                </a:solidFill>
              </a:rPr>
              <a:t>валидироваться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и выдаваться не игнорируемая диагностика при их нарушении</a:t>
            </a:r>
          </a:p>
          <a:p>
            <a:pPr>
              <a:spcAft>
                <a:spcPts val="600"/>
              </a:spcAft>
            </a:pP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57B58E-787D-873C-BE3C-21B16508E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30728" y="11031676"/>
            <a:ext cx="892969" cy="8929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AFDA294-3D3F-7DB7-68D5-75BB68638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241636" y="5247857"/>
            <a:ext cx="892969" cy="892969"/>
          </a:xfrm>
          <a:prstGeom prst="rect">
            <a:avLst/>
          </a:prstGeom>
        </p:spPr>
      </p:pic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758FE01B-0E1F-80A1-0AAF-1116C30F9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</p:spPr>
        <p:txBody>
          <a:bodyPr/>
          <a:lstStyle/>
          <a:p>
            <a:fld id="{741C03D3-FA44-40EC-9A21-1FC4FEA3E22E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2D5F7F-8E8F-99D8-DFD9-2B27DE5E6E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453858" y="5218811"/>
            <a:ext cx="892969" cy="89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48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22DA9-F9DF-8744-53E7-E232C37A0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6F45D-0B50-5D8B-4581-741F8801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6C59E29-9766-9BEA-FF90-52A5F1FFC2E3}"/>
              </a:ext>
            </a:extLst>
          </p:cNvPr>
          <p:cNvSpPr/>
          <p:nvPr/>
        </p:nvSpPr>
        <p:spPr>
          <a:xfrm>
            <a:off x="1563689" y="1241425"/>
            <a:ext cx="10437748" cy="5477933"/>
          </a:xfrm>
          <a:prstGeom prst="roundRect">
            <a:avLst>
              <a:gd name="adj" fmla="val 9956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en" sz="4000" b="1" dirty="0">
                <a:solidFill>
                  <a:schemeClr val="tx1"/>
                </a:solidFill>
              </a:rPr>
              <a:t>CI</a:t>
            </a:r>
          </a:p>
          <a:p>
            <a:r>
              <a:rPr lang="ru-RU" dirty="0">
                <a:solidFill>
                  <a:schemeClr val="tx1"/>
                </a:solidFill>
              </a:rPr>
              <a:t>На все </a:t>
            </a:r>
            <a:r>
              <a:rPr lang="en" dirty="0">
                <a:solidFill>
                  <a:schemeClr val="tx1"/>
                </a:solidFill>
              </a:rPr>
              <a:t>PR </a:t>
            </a:r>
            <a:r>
              <a:rPr lang="ru-RU" dirty="0">
                <a:solidFill>
                  <a:schemeClr val="tx1"/>
                </a:solidFill>
              </a:rPr>
              <a:t>должны запускаться тесты, чтобы автор </a:t>
            </a:r>
            <a:r>
              <a:rPr lang="en" dirty="0">
                <a:solidFill>
                  <a:schemeClr val="tx1"/>
                </a:solidFill>
              </a:rPr>
              <a:t>PR </a:t>
            </a:r>
            <a:r>
              <a:rPr lang="ru-RU" dirty="0">
                <a:solidFill>
                  <a:schemeClr val="tx1"/>
                </a:solidFill>
              </a:rPr>
              <a:t>замечал проблемы без вмешательства команды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6544763-FE45-E7DD-FDEB-AF9F217ED9CD}"/>
              </a:ext>
            </a:extLst>
          </p:cNvPr>
          <p:cNvSpPr/>
          <p:nvPr/>
        </p:nvSpPr>
        <p:spPr>
          <a:xfrm>
            <a:off x="12380976" y="1241425"/>
            <a:ext cx="10437748" cy="5477933"/>
          </a:xfrm>
          <a:prstGeom prst="roundRect">
            <a:avLst>
              <a:gd name="adj" fmla="val 10290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>
                <a:solidFill>
                  <a:schemeClr val="tx1"/>
                </a:solidFill>
              </a:rPr>
              <a:t>Тесты</a:t>
            </a:r>
          </a:p>
          <a:p>
            <a:r>
              <a:rPr lang="ru-RU" dirty="0">
                <a:solidFill>
                  <a:schemeClr val="tx1"/>
                </a:solidFill>
              </a:rPr>
              <a:t>Весь функционал должен быть обложен тестами и тесты должны быть публичной частью проекта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86DC534-2F10-B6FD-C244-FFF818C4D0C8}"/>
              </a:ext>
            </a:extLst>
          </p:cNvPr>
          <p:cNvSpPr/>
          <p:nvPr/>
        </p:nvSpPr>
        <p:spPr>
          <a:xfrm>
            <a:off x="1563689" y="7144632"/>
            <a:ext cx="10437748" cy="5480050"/>
          </a:xfrm>
          <a:prstGeom prst="roundRect">
            <a:avLst>
              <a:gd name="adj" fmla="val 10412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08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>
                <a:solidFill>
                  <a:schemeClr val="tx1"/>
                </a:solidFill>
              </a:rPr>
              <a:t>Защищённое программирование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Все инварианты ваших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классов должны </a:t>
            </a:r>
            <a:r>
              <a:rPr lang="ru-RU" dirty="0" err="1">
                <a:solidFill>
                  <a:schemeClr val="tx1"/>
                </a:solidFill>
              </a:rPr>
              <a:t>валидироваться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и выдаваться не игнорируемая диагностика при их нарушении</a:t>
            </a:r>
          </a:p>
          <a:p>
            <a:pPr>
              <a:spcAft>
                <a:spcPts val="600"/>
              </a:spcAft>
            </a:pP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D79C1CD-387E-211D-29F6-3AF389877C73}"/>
              </a:ext>
            </a:extLst>
          </p:cNvPr>
          <p:cNvSpPr/>
          <p:nvPr/>
        </p:nvSpPr>
        <p:spPr>
          <a:xfrm>
            <a:off x="12380976" y="7144632"/>
            <a:ext cx="10437748" cy="5480050"/>
          </a:xfrm>
          <a:prstGeom prst="roundRect">
            <a:avLst>
              <a:gd name="adj" fmla="val 9977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 err="1">
                <a:solidFill>
                  <a:schemeClr val="tx1"/>
                </a:solidFill>
              </a:rPr>
              <a:t>Автоформатирование</a:t>
            </a:r>
            <a:endParaRPr lang="ru-RU" sz="4000" b="1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Форматированием кода должна заниматься автоматика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03F12E-72F3-4EE3-6DEC-D7102E997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204482" y="4969435"/>
            <a:ext cx="1142345" cy="11423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86FF7F-A3E0-A403-6F7A-BC83F2632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181352" y="10782300"/>
            <a:ext cx="1142345" cy="114234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ADD51BB-A30C-48B1-BC5A-0C8C87816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0992260" y="4998481"/>
            <a:ext cx="1142345" cy="114234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19E5EE8-3D80-758F-2471-CC46C8DFA5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0993816" y="10888028"/>
            <a:ext cx="1147421" cy="11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72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2CE36-D6FE-4310-2300-F58BABC96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1A05E-E60E-B298-83C5-1A1CAB992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A5C1C31-B097-BB63-BAE9-9DA085986A38}"/>
              </a:ext>
            </a:extLst>
          </p:cNvPr>
          <p:cNvSpPr/>
          <p:nvPr/>
        </p:nvSpPr>
        <p:spPr>
          <a:xfrm>
            <a:off x="12380976" y="1241425"/>
            <a:ext cx="10437748" cy="5477933"/>
          </a:xfrm>
          <a:prstGeom prst="roundRect">
            <a:avLst>
              <a:gd name="adj" fmla="val 10290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>
                <a:solidFill>
                  <a:schemeClr val="tx1"/>
                </a:solidFill>
              </a:rPr>
              <a:t>Ревью</a:t>
            </a:r>
          </a:p>
          <a:p>
            <a:r>
              <a:rPr lang="ru-RU" dirty="0">
                <a:solidFill>
                  <a:schemeClr val="tx1"/>
                </a:solidFill>
              </a:rPr>
              <a:t>Автоматика не всё ловит!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Нужны люди, чтобы читать код. Например — дежурный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4EBD8DB-B22E-E40E-C393-C206C605D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1241636" y="5211281"/>
            <a:ext cx="892969" cy="892969"/>
          </a:xfrm>
          <a:prstGeom prst="rect">
            <a:avLst/>
          </a:prstGeom>
        </p:spPr>
      </p:pic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78A06BC1-C366-9999-EEEF-03DBEF849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</p:spPr>
        <p:txBody>
          <a:bodyPr/>
          <a:lstStyle/>
          <a:p>
            <a:fld id="{741C03D3-FA44-40EC-9A21-1FC4FEA3E22E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38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95163-EA61-5AF7-C2A6-30F6038E5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0DFA-467C-BB54-09A1-36AB24D12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6BDF5DE-D06D-EE90-0587-2E501E3A7D7C}"/>
              </a:ext>
            </a:extLst>
          </p:cNvPr>
          <p:cNvSpPr/>
          <p:nvPr/>
        </p:nvSpPr>
        <p:spPr>
          <a:xfrm>
            <a:off x="12380976" y="1241425"/>
            <a:ext cx="10437748" cy="5477933"/>
          </a:xfrm>
          <a:prstGeom prst="roundRect">
            <a:avLst>
              <a:gd name="adj" fmla="val 10290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>
                <a:solidFill>
                  <a:schemeClr val="tx1"/>
                </a:solidFill>
              </a:rPr>
              <a:t>Ревью</a:t>
            </a:r>
          </a:p>
          <a:p>
            <a:r>
              <a:rPr lang="ru-RU" dirty="0">
                <a:solidFill>
                  <a:schemeClr val="tx1"/>
                </a:solidFill>
              </a:rPr>
              <a:t>Автоматика не всё ловит!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Нужны люди, чтобы читать код. Например — дежурный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70F081-9AD2-5A46-C006-C3FC434A6C4A}"/>
              </a:ext>
            </a:extLst>
          </p:cNvPr>
          <p:cNvSpPr/>
          <p:nvPr/>
        </p:nvSpPr>
        <p:spPr>
          <a:xfrm>
            <a:off x="1563689" y="7144632"/>
            <a:ext cx="10437748" cy="5480050"/>
          </a:xfrm>
          <a:prstGeom prst="roundRect">
            <a:avLst>
              <a:gd name="adj" fmla="val 10412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>
                <a:solidFill>
                  <a:schemeClr val="tx1"/>
                </a:solidFill>
              </a:rPr>
              <a:t>Тикеты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Можно расписать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проблему/задачу и сразу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наметить путь её решения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1FAEB3-B112-7869-80A8-45CD627CB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30728" y="11049964"/>
            <a:ext cx="892969" cy="8929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F3D2FF0-299A-1E66-19CC-1083F89F0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241636" y="5211281"/>
            <a:ext cx="892969" cy="892969"/>
          </a:xfrm>
          <a:prstGeom prst="rect">
            <a:avLst/>
          </a:prstGeom>
        </p:spPr>
      </p:pic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35736A6F-2327-704D-AB14-E53CEEF9C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</p:spPr>
        <p:txBody>
          <a:bodyPr/>
          <a:lstStyle/>
          <a:p>
            <a:fld id="{741C03D3-FA44-40EC-9A21-1FC4FEA3E22E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200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6EF47-778A-7AE9-783A-90739A28F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03839-2104-2AE0-5F02-6347B3544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05329F-85C7-3E90-35AF-DCF9657D962D}"/>
              </a:ext>
            </a:extLst>
          </p:cNvPr>
          <p:cNvSpPr/>
          <p:nvPr/>
        </p:nvSpPr>
        <p:spPr>
          <a:xfrm>
            <a:off x="12380976" y="1241425"/>
            <a:ext cx="10437748" cy="5477933"/>
          </a:xfrm>
          <a:prstGeom prst="roundRect">
            <a:avLst>
              <a:gd name="adj" fmla="val 10290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>
                <a:solidFill>
                  <a:schemeClr val="tx1"/>
                </a:solidFill>
              </a:rPr>
              <a:t>Ревью</a:t>
            </a:r>
          </a:p>
          <a:p>
            <a:r>
              <a:rPr lang="ru-RU" dirty="0">
                <a:solidFill>
                  <a:schemeClr val="tx1"/>
                </a:solidFill>
              </a:rPr>
              <a:t>Автоматика не всё ловит!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Нужны люди, чтобы читать код. Например — дежурный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BD9B483-1EC9-AB77-9869-96FFB4387FA0}"/>
              </a:ext>
            </a:extLst>
          </p:cNvPr>
          <p:cNvSpPr/>
          <p:nvPr/>
        </p:nvSpPr>
        <p:spPr>
          <a:xfrm>
            <a:off x="1563689" y="7144632"/>
            <a:ext cx="10437748" cy="5480050"/>
          </a:xfrm>
          <a:prstGeom prst="roundRect">
            <a:avLst>
              <a:gd name="adj" fmla="val 10412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>
                <a:solidFill>
                  <a:schemeClr val="tx1"/>
                </a:solidFill>
              </a:rPr>
              <a:t>Тикеты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Можно расписать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проблему/задачу и сразу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наметить путь её решения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A91E9A-DA0E-A02D-F3D4-2836F782D7DA}"/>
              </a:ext>
            </a:extLst>
          </p:cNvPr>
          <p:cNvSpPr/>
          <p:nvPr/>
        </p:nvSpPr>
        <p:spPr>
          <a:xfrm>
            <a:off x="12380976" y="7144632"/>
            <a:ext cx="10437748" cy="5480050"/>
          </a:xfrm>
          <a:prstGeom prst="roundRect">
            <a:avLst>
              <a:gd name="adj" fmla="val 9977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>
                <a:solidFill>
                  <a:schemeClr val="tx1"/>
                </a:solidFill>
              </a:rPr>
              <a:t>Документация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Инструкция для разработчика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по сборке и тестированию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3664FC-CB44-513B-9ECE-B79F5929C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30728" y="11049964"/>
            <a:ext cx="892969" cy="8929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8603766-BFFC-32B3-9817-20B570BD7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241636" y="5211281"/>
            <a:ext cx="892969" cy="89296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66F970C-3C98-3397-C10B-CFB425B1AC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1244300" y="10992208"/>
            <a:ext cx="896937" cy="8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9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34082479-4D6E-E27D-3575-CE9182A66E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4000" y="12057317"/>
            <a:ext cx="11710987" cy="553998"/>
          </a:xfrm>
        </p:spPr>
        <p:txBody>
          <a:bodyPr/>
          <a:lstStyle/>
          <a:p>
            <a:r>
              <a:rPr lang="ru-RU" dirty="0"/>
              <a:t>Давным-давно, когда </a:t>
            </a:r>
            <a:r>
              <a:rPr lang="en" dirty="0"/>
              <a:t>Go </a:t>
            </a:r>
            <a:r>
              <a:rPr lang="ru-RU" dirty="0"/>
              <a:t>ещё был просто </a:t>
            </a:r>
            <a:r>
              <a:rPr lang="en" dirty="0"/>
              <a:t>Taxi...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3199CF0-9233-06CF-4997-2A5BA6213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" dirty="0" err="1"/>
              <a:t>userver</a:t>
            </a:r>
            <a:r>
              <a:rPr lang="en" dirty="0"/>
              <a:t>?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E7D15B1-3D1A-E0B3-3AF7-0C596AD8F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371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F5DDD-544D-AAED-E875-6DD49A834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BF2C3-C5B9-B909-8F04-2978D273B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E0EFA1-F610-5D19-BA3B-FAC548258E23}"/>
              </a:ext>
            </a:extLst>
          </p:cNvPr>
          <p:cNvSpPr/>
          <p:nvPr/>
        </p:nvSpPr>
        <p:spPr>
          <a:xfrm>
            <a:off x="1563689" y="1241425"/>
            <a:ext cx="10437748" cy="5477933"/>
          </a:xfrm>
          <a:prstGeom prst="roundRect">
            <a:avLst>
              <a:gd name="adj" fmla="val 9956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>
                <a:solidFill>
                  <a:schemeClr val="tx1"/>
                </a:solidFill>
              </a:rPr>
              <a:t>Чаты поддержки</a:t>
            </a:r>
          </a:p>
          <a:p>
            <a:r>
              <a:rPr lang="ru-RU" dirty="0">
                <a:solidFill>
                  <a:schemeClr val="tx1"/>
                </a:solidFill>
              </a:rPr>
              <a:t>Чтобы основное направление решения можно было обсудить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ещё до его написания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15FD98-085D-76A3-714C-741A06C48F7C}"/>
              </a:ext>
            </a:extLst>
          </p:cNvPr>
          <p:cNvSpPr/>
          <p:nvPr/>
        </p:nvSpPr>
        <p:spPr>
          <a:xfrm>
            <a:off x="12380976" y="1241425"/>
            <a:ext cx="10437748" cy="5477933"/>
          </a:xfrm>
          <a:prstGeom prst="roundRect">
            <a:avLst>
              <a:gd name="adj" fmla="val 10290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>
                <a:solidFill>
                  <a:schemeClr val="tx1"/>
                </a:solidFill>
              </a:rPr>
              <a:t>Ревью</a:t>
            </a:r>
          </a:p>
          <a:p>
            <a:r>
              <a:rPr lang="ru-RU" dirty="0">
                <a:solidFill>
                  <a:schemeClr val="tx1"/>
                </a:solidFill>
              </a:rPr>
              <a:t>Автоматика не всё ловит!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Нужны люди, чтобы читать код. Например — дежурный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4A135AE-F0D3-85EC-2EA1-53FDA6E86C36}"/>
              </a:ext>
            </a:extLst>
          </p:cNvPr>
          <p:cNvSpPr/>
          <p:nvPr/>
        </p:nvSpPr>
        <p:spPr>
          <a:xfrm>
            <a:off x="1563689" y="7144632"/>
            <a:ext cx="10437748" cy="5480050"/>
          </a:xfrm>
          <a:prstGeom prst="roundRect">
            <a:avLst>
              <a:gd name="adj" fmla="val 10412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>
                <a:solidFill>
                  <a:schemeClr val="tx1"/>
                </a:solidFill>
              </a:rPr>
              <a:t>Тикеты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Можно расписать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проблему/задачу и сразу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наметить путь её решения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C763371-69B2-07DE-8124-50FEAE32E082}"/>
              </a:ext>
            </a:extLst>
          </p:cNvPr>
          <p:cNvSpPr/>
          <p:nvPr/>
        </p:nvSpPr>
        <p:spPr>
          <a:xfrm>
            <a:off x="12380976" y="7144632"/>
            <a:ext cx="10437748" cy="5480050"/>
          </a:xfrm>
          <a:prstGeom prst="roundRect">
            <a:avLst>
              <a:gd name="adj" fmla="val 9977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1800"/>
              </a:spcAft>
            </a:pPr>
            <a:r>
              <a:rPr lang="ru-RU" sz="4000" b="1" dirty="0">
                <a:solidFill>
                  <a:schemeClr val="tx1"/>
                </a:solidFill>
              </a:rPr>
              <a:t>Документация</a:t>
            </a:r>
          </a:p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Инструкция для разработчика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по сборке и тестированию</a:t>
            </a:r>
          </a:p>
          <a:p>
            <a:pPr>
              <a:spcAft>
                <a:spcPts val="600"/>
              </a:spcAft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A87BD4-4287-279A-8BE5-F6FFB50CB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53858" y="5218811"/>
            <a:ext cx="892969" cy="8929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3DFD01-74A5-8D1D-39CC-80E294285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430728" y="11049964"/>
            <a:ext cx="892969" cy="8929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E581625-B4CE-3219-8775-6D41950873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1241636" y="5211281"/>
            <a:ext cx="892969" cy="89296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A562FD7-B81B-45A3-8883-B26BD0C4E1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1244300" y="10992208"/>
            <a:ext cx="896937" cy="8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6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1202E-CEF0-1816-F8FC-B38B61492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9F621B73-2F62-A136-7E86-2D98D94E88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4000" y="12057317"/>
            <a:ext cx="11710987" cy="553998"/>
          </a:xfrm>
        </p:spPr>
        <p:txBody>
          <a:bodyPr/>
          <a:lstStyle/>
          <a:p>
            <a:r>
              <a:rPr lang="ru-RU" dirty="0"/>
              <a:t>…боремся с человеческим фактором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C06109B-B57C-DA7E-2464-7BA934F29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Автоматика </a:t>
            </a:r>
            <a:br>
              <a:rPr lang="ru-RU" dirty="0"/>
            </a:br>
            <a:r>
              <a:rPr lang="ru-RU" dirty="0"/>
              <a:t>по принятию </a:t>
            </a:r>
            <a:r>
              <a:rPr lang="en" dirty="0"/>
              <a:t>PR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D106C2-6A64-14B8-B512-F6B64B3D7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613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89435-7509-694E-8133-C8760DCB6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9308650-1999-979D-F944-05C9B3A9F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88FDDAB-3E55-EB61-0701-2538761E4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9ECC71-A296-9C58-C059-7924492B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2579507"/>
          </a:xfrm>
        </p:spPr>
        <p:txBody>
          <a:bodyPr/>
          <a:lstStyle/>
          <a:p>
            <a:r>
              <a:rPr lang="ru-RU" dirty="0"/>
              <a:t>Итак, нам принесли </a:t>
            </a:r>
            <a:r>
              <a:rPr lang="en" dirty="0"/>
              <a:t>PR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986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A9BB1-21DE-B710-1CE4-1030B9D3F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6C39F6D-0F72-FF82-074D-E389DC7060EF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379A106-7E24-B135-B198-7FF13F4D7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3B32B08-0499-1012-DEB8-F6A9B4952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33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BA5C65-6063-8B3F-D4E1-7070945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2579507"/>
          </a:xfrm>
        </p:spPr>
        <p:txBody>
          <a:bodyPr/>
          <a:lstStyle/>
          <a:p>
            <a:r>
              <a:rPr lang="ru-RU" dirty="0"/>
              <a:t>Итак, нам принесли </a:t>
            </a:r>
            <a:r>
              <a:rPr lang="en" dirty="0"/>
              <a:t>PR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61E7A-27E4-450F-4B3D-1083850DF3DA}"/>
              </a:ext>
            </a:extLst>
          </p:cNvPr>
          <p:cNvSpPr txBox="1"/>
          <p:nvPr/>
        </p:nvSpPr>
        <p:spPr>
          <a:xfrm>
            <a:off x="13654620" y="1551366"/>
            <a:ext cx="9157756" cy="11079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CI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запускается и подсвечивает проблемы, автор правит и улучшает</a:t>
            </a:r>
          </a:p>
        </p:txBody>
      </p:sp>
    </p:spTree>
    <p:extLst>
      <p:ext uri="{BB962C8B-B14F-4D97-AF65-F5344CB8AC3E}">
        <p14:creationId xmlns:p14="http://schemas.microsoft.com/office/powerpoint/2010/main" val="639778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4CBD5-1EAB-C3E9-B158-05679FB5E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45E36A0-A205-320D-0C1C-7523B5E9112C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69BD557-E483-1295-73E2-4ACF65190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1C0F5A-690F-F30A-3A3B-1DEAC912B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34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BC47A50-4DE0-118A-021F-C6D18743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2579507"/>
          </a:xfrm>
        </p:spPr>
        <p:txBody>
          <a:bodyPr/>
          <a:lstStyle/>
          <a:p>
            <a:r>
              <a:rPr lang="ru-RU" dirty="0"/>
              <a:t>Итак, нам принесли </a:t>
            </a:r>
            <a:r>
              <a:rPr lang="en" dirty="0"/>
              <a:t>PR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06A4F-27F8-E858-A912-DA127E0CA42B}"/>
              </a:ext>
            </a:extLst>
          </p:cNvPr>
          <p:cNvSpPr txBox="1"/>
          <p:nvPr/>
        </p:nvSpPr>
        <p:spPr>
          <a:xfrm>
            <a:off x="13654620" y="1551366"/>
            <a:ext cx="9157756" cy="252376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CI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запускается и подсвечивает проблемы, автор правит и улучшает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Приходит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ревьюер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 из команды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 подсвечивает другие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179020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0EB20-0819-300B-59CA-D2A882808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B822BA8-BA17-3AB2-23D1-5E99EA690458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ADBE953-2744-360A-1106-26D9BC521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19B6B87-E11F-FD8E-3390-2679EC34B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35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BE56B3F-8569-D40B-9A62-08E50B4D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2579507"/>
          </a:xfrm>
        </p:spPr>
        <p:txBody>
          <a:bodyPr/>
          <a:lstStyle/>
          <a:p>
            <a:r>
              <a:rPr lang="ru-RU" dirty="0"/>
              <a:t>Итак, нам принесли </a:t>
            </a:r>
            <a:r>
              <a:rPr lang="en" dirty="0"/>
              <a:t>PR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9BAF7-794F-477D-ECA5-37DAF64FA645}"/>
              </a:ext>
            </a:extLst>
          </p:cNvPr>
          <p:cNvSpPr txBox="1"/>
          <p:nvPr/>
        </p:nvSpPr>
        <p:spPr>
          <a:xfrm>
            <a:off x="13654620" y="1551366"/>
            <a:ext cx="9157756" cy="393954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CI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запускается и подсвечивает проблемы, автор правит и улучшает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Приходит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ревьюер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 из команды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 подсвечивает другие проблемы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Автор правит, улучшает,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получается отличный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2679715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8C180-6DCD-6AD8-67EC-20F25F8FC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703193-DEE1-1032-4427-CFF0A293D1CC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D38D98-2C5F-0A5D-625B-55A297C5C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FFA7BE-27B9-E242-1ACF-DA854BDF6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36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2D6891A-E3EC-2C63-F096-13E94355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2579507"/>
          </a:xfrm>
        </p:spPr>
        <p:txBody>
          <a:bodyPr/>
          <a:lstStyle/>
          <a:p>
            <a:r>
              <a:rPr lang="ru-RU" dirty="0"/>
              <a:t>Итак, нам принесли </a:t>
            </a:r>
            <a:r>
              <a:rPr lang="en" dirty="0"/>
              <a:t>PR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A6FBA-7EA7-4120-8494-FAF422298CA4}"/>
              </a:ext>
            </a:extLst>
          </p:cNvPr>
          <p:cNvSpPr txBox="1"/>
          <p:nvPr/>
        </p:nvSpPr>
        <p:spPr>
          <a:xfrm>
            <a:off x="13654620" y="1551366"/>
            <a:ext cx="9157756" cy="480131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CI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запускается и подсвечивает проблемы, автор правит и улучшает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Приходит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ревьюер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 из команды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 подсвечивает другие проблемы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Автор правит, улучшает,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получается отличный результат</a:t>
            </a:r>
          </a:p>
          <a:p>
            <a:pPr marL="540000" lvl="1" indent="-540000">
              <a:lnSpc>
                <a:spcPct val="100000"/>
              </a:lnSpc>
              <a:spcAft>
                <a:spcPts val="12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Дежурный запускает скрипт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мержа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13504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FADB2-5DCC-6E44-800F-38082EA25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6C312C8-625E-F019-C08C-D016243FD805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9C1210B-CB15-78AB-1A66-BAAC173DE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B7FA164-13F5-C099-037A-130667290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37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1B9100-3E4D-9E0B-60CF-FC5469F6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2579507"/>
          </a:xfrm>
        </p:spPr>
        <p:txBody>
          <a:bodyPr/>
          <a:lstStyle/>
          <a:p>
            <a:r>
              <a:rPr lang="ru-RU" dirty="0"/>
              <a:t>Итак, нам принесли </a:t>
            </a:r>
            <a:r>
              <a:rPr lang="en" dirty="0"/>
              <a:t>PR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068A6-F40F-A522-DFB1-B31BEBFE70F4}"/>
              </a:ext>
            </a:extLst>
          </p:cNvPr>
          <p:cNvSpPr txBox="1"/>
          <p:nvPr/>
        </p:nvSpPr>
        <p:spPr>
          <a:xfrm>
            <a:off x="13654620" y="1551366"/>
            <a:ext cx="9157756" cy="59400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CI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запускается и подсвечивает проблемы, автор правит и улучшает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Приходит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ревьюер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 из команды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 подсвечивает другие проблемы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Автор правит, улучшает,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получается отличный результат</a:t>
            </a:r>
          </a:p>
          <a:p>
            <a:pPr marL="540000" lvl="1" indent="-540000">
              <a:lnSpc>
                <a:spcPct val="100000"/>
              </a:lnSpc>
              <a:spcAft>
                <a:spcPts val="12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Дежурный запускает скрипт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мержа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: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Формируется </a:t>
            </a:r>
            <a:r>
              <a:rPr lang="en" sz="3200" dirty="0">
                <a:solidFill>
                  <a:srgbClr val="797979"/>
                </a:solidFill>
              </a:rPr>
              <a:t>PR </a:t>
            </a:r>
            <a:r>
              <a:rPr lang="ru-RU" sz="3200" dirty="0">
                <a:solidFill>
                  <a:srgbClr val="797979"/>
                </a:solidFill>
              </a:rPr>
              <a:t>во внутреннюю репу </a:t>
            </a:r>
            <a:br>
              <a:rPr lang="ru-RU" sz="3200" dirty="0">
                <a:solidFill>
                  <a:srgbClr val="797979"/>
                </a:solidFill>
              </a:rPr>
            </a:br>
            <a:r>
              <a:rPr lang="ru-RU" sz="3200" dirty="0">
                <a:solidFill>
                  <a:srgbClr val="797979"/>
                </a:solidFill>
              </a:rPr>
              <a:t>с сохранением авторства и описания</a:t>
            </a:r>
          </a:p>
        </p:txBody>
      </p:sp>
    </p:spTree>
    <p:extLst>
      <p:ext uri="{BB962C8B-B14F-4D97-AF65-F5344CB8AC3E}">
        <p14:creationId xmlns:p14="http://schemas.microsoft.com/office/powerpoint/2010/main" val="354193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D2577-862C-D949-2B59-B3A0C5DFE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62EDE-306A-6B8B-3D60-66F0BEA05115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35001AE-3497-E225-A3BE-077FDEAB6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A239506-F656-D979-888C-C35A4CD2A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38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D8DF372-A4EE-4830-57F0-83C15588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2579507"/>
          </a:xfrm>
        </p:spPr>
        <p:txBody>
          <a:bodyPr/>
          <a:lstStyle/>
          <a:p>
            <a:r>
              <a:rPr lang="ru-RU" dirty="0"/>
              <a:t>Итак, нам принесли </a:t>
            </a:r>
            <a:r>
              <a:rPr lang="en" dirty="0"/>
              <a:t>PR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3CEFB-05D5-8824-FB92-2D4CB0816740}"/>
              </a:ext>
            </a:extLst>
          </p:cNvPr>
          <p:cNvSpPr txBox="1"/>
          <p:nvPr/>
        </p:nvSpPr>
        <p:spPr>
          <a:xfrm>
            <a:off x="13654620" y="1551366"/>
            <a:ext cx="9157756" cy="65864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CI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запускается и подсвечивает проблемы, автор правит и улучшает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Приходит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ревьюер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 из команды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 подсвечивает другие проблемы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Автор правит, улучшает,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получается отличный результат</a:t>
            </a:r>
          </a:p>
          <a:p>
            <a:pPr marL="540000" lvl="1" indent="-540000">
              <a:lnSpc>
                <a:spcPct val="100000"/>
              </a:lnSpc>
              <a:spcAft>
                <a:spcPts val="12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Дежурный запускает скрипт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мержа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: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Формируется </a:t>
            </a:r>
            <a:r>
              <a:rPr lang="en" sz="3200" dirty="0">
                <a:solidFill>
                  <a:srgbClr val="797979"/>
                </a:solidFill>
              </a:rPr>
              <a:t>PR </a:t>
            </a:r>
            <a:r>
              <a:rPr lang="ru-RU" sz="3200" dirty="0">
                <a:solidFill>
                  <a:srgbClr val="797979"/>
                </a:solidFill>
              </a:rPr>
              <a:t>во внутреннюю репу </a:t>
            </a:r>
            <a:br>
              <a:rPr lang="ru-RU" sz="3200" dirty="0">
                <a:solidFill>
                  <a:srgbClr val="797979"/>
                </a:solidFill>
              </a:rPr>
            </a:br>
            <a:r>
              <a:rPr lang="ru-RU" sz="3200" dirty="0">
                <a:solidFill>
                  <a:srgbClr val="797979"/>
                </a:solidFill>
              </a:rPr>
              <a:t>с сохранением авторства и описания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Код форматируется</a:t>
            </a:r>
          </a:p>
        </p:txBody>
      </p:sp>
    </p:spTree>
    <p:extLst>
      <p:ext uri="{BB962C8B-B14F-4D97-AF65-F5344CB8AC3E}">
        <p14:creationId xmlns:p14="http://schemas.microsoft.com/office/powerpoint/2010/main" val="4169089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518C9-E4FF-4662-9B8F-6B70F840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64F29A-2FAA-4FB4-AEA1-82734E23A074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5524BA6-682F-D6AE-9747-E76377309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0309056-F323-C76F-1FD7-CB546CD41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39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BB8C286-4EB9-13C6-488F-0E280854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2579507"/>
          </a:xfrm>
        </p:spPr>
        <p:txBody>
          <a:bodyPr/>
          <a:lstStyle/>
          <a:p>
            <a:r>
              <a:rPr lang="ru-RU" dirty="0"/>
              <a:t>Итак, нам принесли </a:t>
            </a:r>
            <a:r>
              <a:rPr lang="en" dirty="0"/>
              <a:t>PR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A66DB-117B-DA5E-298E-89B0A79B2B60}"/>
              </a:ext>
            </a:extLst>
          </p:cNvPr>
          <p:cNvSpPr txBox="1"/>
          <p:nvPr/>
        </p:nvSpPr>
        <p:spPr>
          <a:xfrm>
            <a:off x="13654620" y="1551366"/>
            <a:ext cx="9157756" cy="772519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CI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запускается и подсвечивает проблемы, автор правит и улучшает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Приходит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ревьюер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 из команды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 подсвечивает другие проблемы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Автор правит, улучшает,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получается отличный результат</a:t>
            </a:r>
          </a:p>
          <a:p>
            <a:pPr marL="540000" lvl="1" indent="-540000">
              <a:lnSpc>
                <a:spcPct val="100000"/>
              </a:lnSpc>
              <a:spcAft>
                <a:spcPts val="12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Дежурный запускает скрипт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мержа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: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Формируется </a:t>
            </a:r>
            <a:r>
              <a:rPr lang="en" sz="3200" dirty="0">
                <a:solidFill>
                  <a:srgbClr val="797979"/>
                </a:solidFill>
              </a:rPr>
              <a:t>PR </a:t>
            </a:r>
            <a:r>
              <a:rPr lang="ru-RU" sz="3200" dirty="0">
                <a:solidFill>
                  <a:srgbClr val="797979"/>
                </a:solidFill>
              </a:rPr>
              <a:t>во внутреннюю репу </a:t>
            </a:r>
            <a:br>
              <a:rPr lang="ru-RU" sz="3200" dirty="0">
                <a:solidFill>
                  <a:srgbClr val="797979"/>
                </a:solidFill>
              </a:rPr>
            </a:br>
            <a:r>
              <a:rPr lang="ru-RU" sz="3200" dirty="0">
                <a:solidFill>
                  <a:srgbClr val="797979"/>
                </a:solidFill>
              </a:rPr>
              <a:t>с сохранением авторства и описания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Код форматируется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Запускаются внутренние проверки </a:t>
            </a:r>
            <a:br>
              <a:rPr lang="ru-RU" sz="3200" dirty="0">
                <a:solidFill>
                  <a:srgbClr val="797979"/>
                </a:solidFill>
              </a:rPr>
            </a:br>
            <a:r>
              <a:rPr lang="ru-RU" sz="3200" dirty="0">
                <a:solidFill>
                  <a:srgbClr val="797979"/>
                </a:solidFill>
              </a:rPr>
              <a:t>на всех сервисах и библиотеках Яндекса</a:t>
            </a:r>
          </a:p>
        </p:txBody>
      </p:sp>
    </p:spTree>
    <p:extLst>
      <p:ext uri="{BB962C8B-B14F-4D97-AF65-F5344CB8AC3E}">
        <p14:creationId xmlns:p14="http://schemas.microsoft.com/office/powerpoint/2010/main" val="108975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AE2A1-2055-B383-0EEE-02F85B81D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49163E7-2130-E459-044E-7B6326EA1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C4A36F0-FC45-6B56-B327-7BC4BD729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BB71853-75DF-94DF-8BFA-36C0A6AE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Нужно выбрать фреймворк, который:</a:t>
            </a:r>
          </a:p>
        </p:txBody>
      </p:sp>
    </p:spTree>
    <p:extLst>
      <p:ext uri="{BB962C8B-B14F-4D97-AF65-F5344CB8AC3E}">
        <p14:creationId xmlns:p14="http://schemas.microsoft.com/office/powerpoint/2010/main" val="3938563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99FFC-27DB-0914-433F-D667C75DC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F2A3CD8-8645-5089-3809-60B319F4A809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5F6E28F-EC7F-CFE5-015A-24D0FE127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6BF7F97-F3C0-D769-08A4-81DFCF737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40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6D2D5C2-B702-A774-6875-63EC1D91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2579507"/>
          </a:xfrm>
        </p:spPr>
        <p:txBody>
          <a:bodyPr/>
          <a:lstStyle/>
          <a:p>
            <a:r>
              <a:rPr lang="ru-RU" dirty="0"/>
              <a:t>Итак, нам принесли </a:t>
            </a:r>
            <a:r>
              <a:rPr lang="en" dirty="0"/>
              <a:t>PR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2ADB3-297D-5748-6586-9D1968FB5210}"/>
              </a:ext>
            </a:extLst>
          </p:cNvPr>
          <p:cNvSpPr txBox="1"/>
          <p:nvPr/>
        </p:nvSpPr>
        <p:spPr>
          <a:xfrm>
            <a:off x="13654620" y="1551366"/>
            <a:ext cx="9157756" cy="837152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CI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запускается и подсвечивает проблемы, автор правит и улучшает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Приходит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ревьюер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 из команды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 подсвечивает другие проблемы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Автор правит, улучшает,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получается отличный результат</a:t>
            </a:r>
          </a:p>
          <a:p>
            <a:pPr marL="540000" lvl="1" indent="-540000">
              <a:lnSpc>
                <a:spcPct val="100000"/>
              </a:lnSpc>
              <a:spcAft>
                <a:spcPts val="12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Дежурный запускает скрипт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мержа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: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Формируется </a:t>
            </a:r>
            <a:r>
              <a:rPr lang="en" sz="3200" dirty="0">
                <a:solidFill>
                  <a:srgbClr val="797979"/>
                </a:solidFill>
              </a:rPr>
              <a:t>PR </a:t>
            </a:r>
            <a:r>
              <a:rPr lang="ru-RU" sz="3200" dirty="0">
                <a:solidFill>
                  <a:srgbClr val="797979"/>
                </a:solidFill>
              </a:rPr>
              <a:t>во внутреннюю репу </a:t>
            </a:r>
            <a:br>
              <a:rPr lang="ru-RU" sz="3200" dirty="0">
                <a:solidFill>
                  <a:srgbClr val="797979"/>
                </a:solidFill>
              </a:rPr>
            </a:br>
            <a:r>
              <a:rPr lang="ru-RU" sz="3200" dirty="0">
                <a:solidFill>
                  <a:srgbClr val="797979"/>
                </a:solidFill>
              </a:rPr>
              <a:t>с сохранением авторства и описания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Код форматируется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Запускаются внутренние проверки </a:t>
            </a:r>
            <a:br>
              <a:rPr lang="ru-RU" sz="3200" dirty="0">
                <a:solidFill>
                  <a:srgbClr val="797979"/>
                </a:solidFill>
              </a:rPr>
            </a:br>
            <a:r>
              <a:rPr lang="ru-RU" sz="3200" dirty="0">
                <a:solidFill>
                  <a:srgbClr val="797979"/>
                </a:solidFill>
              </a:rPr>
              <a:t>на всех сервисах и библиотеках Яндекса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" sz="3200" dirty="0">
                <a:solidFill>
                  <a:srgbClr val="797979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766532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E06A1-E2E9-759C-F14E-303341C10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EE2492F-8C57-7D4A-3068-8DAD512FEC0B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BB2E95-B710-CB2B-AA19-AC663C6F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415E0DF-2AA2-570D-8D68-5BEFB95B5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41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C32F1F0-52BA-8BC3-00DC-AFA001E4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2579507"/>
          </a:xfrm>
        </p:spPr>
        <p:txBody>
          <a:bodyPr/>
          <a:lstStyle/>
          <a:p>
            <a:r>
              <a:rPr lang="ru-RU" dirty="0"/>
              <a:t>Итак, нам принесли </a:t>
            </a:r>
            <a:r>
              <a:rPr lang="en" dirty="0"/>
              <a:t>PR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333A0-1FCF-0A88-7E0E-B833D5DFF83D}"/>
              </a:ext>
            </a:extLst>
          </p:cNvPr>
          <p:cNvSpPr txBox="1"/>
          <p:nvPr/>
        </p:nvSpPr>
        <p:spPr>
          <a:xfrm>
            <a:off x="13654620" y="1551366"/>
            <a:ext cx="9157756" cy="95102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CI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запускается и подсвечивает проблемы, автор правит и улучшает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Приходит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ревьюер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 из команды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 подсвечивает другие проблемы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Автор правит, улучшает,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получается отличный результат</a:t>
            </a:r>
          </a:p>
          <a:p>
            <a:pPr marL="540000" lvl="1" indent="-540000">
              <a:lnSpc>
                <a:spcPct val="100000"/>
              </a:lnSpc>
              <a:spcAft>
                <a:spcPts val="12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Дежурный запускает скрипт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мержа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: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Формируется </a:t>
            </a:r>
            <a:r>
              <a:rPr lang="en" sz="3200" dirty="0">
                <a:solidFill>
                  <a:srgbClr val="797979"/>
                </a:solidFill>
              </a:rPr>
              <a:t>PR </a:t>
            </a:r>
            <a:r>
              <a:rPr lang="ru-RU" sz="3200" dirty="0">
                <a:solidFill>
                  <a:srgbClr val="797979"/>
                </a:solidFill>
              </a:rPr>
              <a:t>во внутреннюю репу </a:t>
            </a:r>
            <a:br>
              <a:rPr lang="ru-RU" sz="3200" dirty="0">
                <a:solidFill>
                  <a:srgbClr val="797979"/>
                </a:solidFill>
              </a:rPr>
            </a:br>
            <a:r>
              <a:rPr lang="ru-RU" sz="3200" dirty="0">
                <a:solidFill>
                  <a:srgbClr val="797979"/>
                </a:solidFill>
              </a:rPr>
              <a:t>с сохранением авторства и описания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Код форматируется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Запускаются внутренние проверки </a:t>
            </a:r>
            <a:br>
              <a:rPr lang="ru-RU" sz="3200" dirty="0">
                <a:solidFill>
                  <a:srgbClr val="797979"/>
                </a:solidFill>
              </a:rPr>
            </a:br>
            <a:r>
              <a:rPr lang="ru-RU" sz="3200" dirty="0">
                <a:solidFill>
                  <a:srgbClr val="797979"/>
                </a:solidFill>
              </a:rPr>
              <a:t>на всех сервисах и библиотеках Яндекса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en" sz="3200" dirty="0">
                <a:solidFill>
                  <a:srgbClr val="797979"/>
                </a:solidFill>
              </a:rPr>
              <a:t>Merge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Автоматика синхронизирует изменения наружу и закрывает изначальный </a:t>
            </a:r>
            <a:r>
              <a:rPr lang="en" sz="3200" dirty="0">
                <a:solidFill>
                  <a:srgbClr val="797979"/>
                </a:solidFill>
              </a:rPr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1738945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3173-CF1F-081B-0358-C10B5D30F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2CA3F5B2-67EA-179A-0A26-C11FCB1C7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4000" y="12057317"/>
            <a:ext cx="11710987" cy="553998"/>
          </a:xfrm>
        </p:spPr>
        <p:txBody>
          <a:bodyPr/>
          <a:lstStyle/>
          <a:p>
            <a:r>
              <a:rPr lang="ru-RU" dirty="0"/>
              <a:t>…когда задач больше чем людей в компании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4113BA0-1281-258B-4503-6AA9896E2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Issue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44DAFF0-9A53-DF84-D8AD-C45B7221D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985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6C57570-486F-1730-CA79-500F8C66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Всё сложно...</a:t>
            </a:r>
          </a:p>
        </p:txBody>
      </p:sp>
      <p:sp>
        <p:nvSpPr>
          <p:cNvPr id="15" name="Нижний колонтитул 2">
            <a:extLst>
              <a:ext uri="{FF2B5EF4-FFF2-40B4-BE49-F238E27FC236}">
                <a16:creationId xmlns:a16="http://schemas.microsoft.com/office/drawing/2014/main" id="{633255AC-8CE5-5C5A-F614-F18996BFA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</p:spPr>
        <p:txBody>
          <a:bodyPr/>
          <a:lstStyle/>
          <a:p>
            <a:r>
              <a:rPr lang="ru-RU" dirty="0"/>
              <a:t>Ссылка на источник будет расположена здесь</a:t>
            </a:r>
          </a:p>
        </p:txBody>
      </p:sp>
      <p:sp>
        <p:nvSpPr>
          <p:cNvPr id="16" name="Номер слайда 3">
            <a:extLst>
              <a:ext uri="{FF2B5EF4-FFF2-40B4-BE49-F238E27FC236}">
                <a16:creationId xmlns:a16="http://schemas.microsoft.com/office/drawing/2014/main" id="{4A410691-BA0E-5136-80FC-7631ABD41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</p:spPr>
        <p:txBody>
          <a:bodyPr/>
          <a:lstStyle/>
          <a:p>
            <a:fld id="{741C03D3-FA44-40EC-9A21-1FC4FEA3E22E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868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2566A-9B65-E305-B49F-FA14A6109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1E0A23-45CF-3548-51F8-4716A696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Всё сложно...</a:t>
            </a:r>
          </a:p>
        </p:txBody>
      </p:sp>
      <p:sp>
        <p:nvSpPr>
          <p:cNvPr id="15" name="Нижний колонтитул 2">
            <a:extLst>
              <a:ext uri="{FF2B5EF4-FFF2-40B4-BE49-F238E27FC236}">
                <a16:creationId xmlns:a16="http://schemas.microsoft.com/office/drawing/2014/main" id="{75B180F4-13C3-3B61-70F6-786939CE4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</p:spPr>
        <p:txBody>
          <a:bodyPr/>
          <a:lstStyle/>
          <a:p>
            <a:r>
              <a:rPr lang="ru-RU" dirty="0"/>
              <a:t>Ссылка на источник будет расположена здесь</a:t>
            </a:r>
          </a:p>
        </p:txBody>
      </p:sp>
      <p:sp>
        <p:nvSpPr>
          <p:cNvPr id="16" name="Номер слайда 3">
            <a:extLst>
              <a:ext uri="{FF2B5EF4-FFF2-40B4-BE49-F238E27FC236}">
                <a16:creationId xmlns:a16="http://schemas.microsoft.com/office/drawing/2014/main" id="{C3666A10-C460-9306-DC8A-564115DBD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</p:spPr>
        <p:txBody>
          <a:bodyPr/>
          <a:lstStyle/>
          <a:p>
            <a:fld id="{741C03D3-FA44-40EC-9A21-1FC4FEA3E22E}" type="slidenum">
              <a:rPr lang="ru-RU" smtClean="0"/>
              <a:pPr/>
              <a:t>44</a:t>
            </a:fld>
            <a:endParaRPr lang="ru-RU" dirty="0"/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3961FFC0-BFB8-1BB7-63CC-E76632F5115E}"/>
              </a:ext>
            </a:extLst>
          </p:cNvPr>
          <p:cNvSpPr/>
          <p:nvPr/>
        </p:nvSpPr>
        <p:spPr>
          <a:xfrm>
            <a:off x="8894763" y="3103564"/>
            <a:ext cx="6588450" cy="9145588"/>
          </a:xfrm>
          <a:prstGeom prst="roundRect">
            <a:avLst>
              <a:gd name="adj" fmla="val 8617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9" tIns="432000" rIns="0" bIns="0" rtlCol="0" anchor="t" anchorCtr="0"/>
          <a:lstStyle/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en" b="1" dirty="0">
                <a:ln w="0"/>
                <a:solidFill>
                  <a:schemeClr val="tx1"/>
                </a:solidFill>
              </a:rPr>
              <a:t>Bugs:</a:t>
            </a:r>
          </a:p>
          <a:p>
            <a:pPr>
              <a:lnSpc>
                <a:spcPct val="90000"/>
              </a:lnSpc>
            </a:pPr>
            <a:r>
              <a:rPr lang="ru-RU" sz="3200" dirty="0">
                <a:ln w="0"/>
                <a:solidFill>
                  <a:schemeClr val="tx1"/>
                </a:solidFill>
              </a:rPr>
              <a:t>Исправляются </a:t>
            </a:r>
            <a:br>
              <a:rPr lang="ru-RU" sz="3200" dirty="0">
                <a:ln w="0"/>
                <a:solidFill>
                  <a:schemeClr val="tx1"/>
                </a:solidFill>
              </a:rPr>
            </a:br>
            <a:r>
              <a:rPr lang="ru-RU" sz="3200" dirty="0">
                <a:ln w="0"/>
                <a:solidFill>
                  <a:schemeClr val="tx1"/>
                </a:solidFill>
              </a:rPr>
              <a:t>оперативно, по мере </a:t>
            </a:r>
            <a:br>
              <a:rPr lang="ru-RU" sz="3200" dirty="0">
                <a:ln w="0"/>
                <a:solidFill>
                  <a:schemeClr val="tx1"/>
                </a:solidFill>
              </a:rPr>
            </a:br>
            <a:r>
              <a:rPr lang="ru-RU" sz="3200" dirty="0">
                <a:ln w="0"/>
                <a:solidFill>
                  <a:schemeClr val="tx1"/>
                </a:solidFill>
              </a:rPr>
              <a:t>сил и возможностей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2E6B6F-976F-BA1F-B747-FAC06A638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8662" y="10586075"/>
            <a:ext cx="992188" cy="99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56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D2115-54BB-3463-A8A0-C6FC0E5A3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310EFA1-6156-B4B9-EF5D-B9AC2910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Всё сложно...</a:t>
            </a:r>
          </a:p>
        </p:txBody>
      </p:sp>
      <p:sp>
        <p:nvSpPr>
          <p:cNvPr id="15" name="Нижний колонтитул 2">
            <a:extLst>
              <a:ext uri="{FF2B5EF4-FFF2-40B4-BE49-F238E27FC236}">
                <a16:creationId xmlns:a16="http://schemas.microsoft.com/office/drawing/2014/main" id="{54ED7634-774A-5EC5-F6E0-EFC439A3A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</p:spPr>
        <p:txBody>
          <a:bodyPr/>
          <a:lstStyle/>
          <a:p>
            <a:r>
              <a:rPr lang="ru-RU" dirty="0"/>
              <a:t>Ссылка на источник будет расположена здесь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9CEF2-D880-FB66-6E82-1535B7F7A7A0}"/>
              </a:ext>
            </a:extLst>
          </p:cNvPr>
          <p:cNvSpPr txBox="1"/>
          <p:nvPr/>
        </p:nvSpPr>
        <p:spPr>
          <a:xfrm>
            <a:off x="25511760" y="301752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ru-RU" sz="3200" dirty="0" err="1">
              <a:solidFill>
                <a:sysClr val="windowText" lastClr="000000"/>
              </a:solidFill>
            </a:endParaRP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2BB3CC66-C491-D413-437E-EEF8F8F80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</p:spPr>
        <p:txBody>
          <a:bodyPr/>
          <a:lstStyle/>
          <a:p>
            <a:fld id="{741C03D3-FA44-40EC-9A21-1FC4FEA3E22E}" type="slidenum">
              <a:rPr lang="ru-RU" smtClean="0"/>
              <a:pPr/>
              <a:t>45</a:t>
            </a:fld>
            <a:endParaRPr lang="ru-RU"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68C3CE5C-21B4-89A1-6568-7735C28C9156}"/>
              </a:ext>
            </a:extLst>
          </p:cNvPr>
          <p:cNvSpPr/>
          <p:nvPr/>
        </p:nvSpPr>
        <p:spPr>
          <a:xfrm>
            <a:off x="1584000" y="3103564"/>
            <a:ext cx="6588450" cy="9145588"/>
          </a:xfrm>
          <a:prstGeom prst="roundRect">
            <a:avLst>
              <a:gd name="adj" fmla="val 8617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9" tIns="432000" rIns="0" bIns="0" rtlCol="0" anchor="t" anchorCtr="0"/>
          <a:lstStyle/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ru-RU" b="1" dirty="0">
                <a:ln w="0"/>
                <a:solidFill>
                  <a:schemeClr val="tx1"/>
                </a:solidFill>
              </a:rPr>
              <a:t>Внешние тикеты </a:t>
            </a:r>
            <a:br>
              <a:rPr lang="ru-RU" b="1" dirty="0">
                <a:ln w="0"/>
                <a:solidFill>
                  <a:schemeClr val="tx1"/>
                </a:solidFill>
              </a:rPr>
            </a:br>
            <a:r>
              <a:rPr lang="ru-RU" b="1" dirty="0">
                <a:ln w="0"/>
                <a:solidFill>
                  <a:schemeClr val="tx1"/>
                </a:solidFill>
              </a:rPr>
              <a:t>для энтузиастов:</a:t>
            </a:r>
          </a:p>
          <a:p>
            <a:pPr>
              <a:lnSpc>
                <a:spcPct val="90000"/>
              </a:lnSpc>
            </a:pPr>
            <a:r>
              <a:rPr lang="ru-RU" sz="3200" dirty="0">
                <a:ln w="0"/>
                <a:solidFill>
                  <a:schemeClr val="tx1"/>
                </a:solidFill>
              </a:rPr>
              <a:t>Размечаются </a:t>
            </a:r>
            <a:br>
              <a:rPr lang="ru-RU" sz="3200" dirty="0">
                <a:ln w="0"/>
                <a:solidFill>
                  <a:schemeClr val="tx1"/>
                </a:solidFill>
              </a:rPr>
            </a:br>
            <a:r>
              <a:rPr lang="ru-RU" sz="3200" dirty="0">
                <a:ln w="0"/>
                <a:solidFill>
                  <a:schemeClr val="tx1"/>
                </a:solidFill>
              </a:rPr>
              <a:t>как </a:t>
            </a:r>
            <a:r>
              <a:rPr lang="en" sz="3200" dirty="0">
                <a:ln w="0"/>
                <a:solidFill>
                  <a:schemeClr val="tx1"/>
                </a:solidFill>
              </a:rPr>
              <a:t>help-wanted </a:t>
            </a:r>
            <a:r>
              <a:rPr lang="ru-RU" sz="3200" dirty="0">
                <a:ln w="0"/>
                <a:solidFill>
                  <a:schemeClr val="tx1"/>
                </a:solidFill>
              </a:rPr>
              <a:t>и могут длительное время </a:t>
            </a:r>
            <a:br>
              <a:rPr lang="ru-RU" sz="3200" dirty="0">
                <a:ln w="0"/>
                <a:solidFill>
                  <a:schemeClr val="tx1"/>
                </a:solidFill>
              </a:rPr>
            </a:br>
            <a:r>
              <a:rPr lang="ru-RU" sz="3200" dirty="0">
                <a:ln w="0"/>
                <a:solidFill>
                  <a:schemeClr val="tx1"/>
                </a:solidFill>
              </a:rPr>
              <a:t>быть открытыми</a:t>
            </a: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061FA132-9C13-E5F5-2BF2-14DB5034A35B}"/>
              </a:ext>
            </a:extLst>
          </p:cNvPr>
          <p:cNvSpPr/>
          <p:nvPr/>
        </p:nvSpPr>
        <p:spPr>
          <a:xfrm>
            <a:off x="8894763" y="3103564"/>
            <a:ext cx="6588450" cy="9145588"/>
          </a:xfrm>
          <a:prstGeom prst="roundRect">
            <a:avLst>
              <a:gd name="adj" fmla="val 8617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9" tIns="432000" rIns="0" bIns="0" rtlCol="0" anchor="t" anchorCtr="0"/>
          <a:lstStyle/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en" b="1" dirty="0">
                <a:ln w="0"/>
                <a:solidFill>
                  <a:schemeClr val="tx1"/>
                </a:solidFill>
              </a:rPr>
              <a:t>Bugs:</a:t>
            </a:r>
          </a:p>
          <a:p>
            <a:pPr>
              <a:lnSpc>
                <a:spcPct val="90000"/>
              </a:lnSpc>
            </a:pPr>
            <a:r>
              <a:rPr lang="ru-RU" sz="3200" dirty="0">
                <a:ln w="0"/>
                <a:solidFill>
                  <a:schemeClr val="tx1"/>
                </a:solidFill>
              </a:rPr>
              <a:t>Исправляются </a:t>
            </a:r>
            <a:br>
              <a:rPr lang="ru-RU" sz="3200" dirty="0">
                <a:ln w="0"/>
                <a:solidFill>
                  <a:schemeClr val="tx1"/>
                </a:solidFill>
              </a:rPr>
            </a:br>
            <a:r>
              <a:rPr lang="ru-RU" sz="3200" dirty="0">
                <a:ln w="0"/>
                <a:solidFill>
                  <a:schemeClr val="tx1"/>
                </a:solidFill>
              </a:rPr>
              <a:t>оперативно, по мере </a:t>
            </a:r>
            <a:br>
              <a:rPr lang="ru-RU" sz="3200" dirty="0">
                <a:ln w="0"/>
                <a:solidFill>
                  <a:schemeClr val="tx1"/>
                </a:solidFill>
              </a:rPr>
            </a:br>
            <a:r>
              <a:rPr lang="ru-RU" sz="3200" dirty="0">
                <a:ln w="0"/>
                <a:solidFill>
                  <a:schemeClr val="tx1"/>
                </a:solidFill>
              </a:rPr>
              <a:t>сил и возможностей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7E24BF-8266-356E-B819-506326960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8662" y="10586075"/>
            <a:ext cx="992188" cy="9921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C33CD7-42B3-9D12-8D70-AAD88A565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2031" y="10635986"/>
            <a:ext cx="992188" cy="99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16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60FFC-4890-ACC4-AAD1-69F7DA28C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9654F5E1-3693-C35B-6569-25174B2782C2}"/>
              </a:ext>
            </a:extLst>
          </p:cNvPr>
          <p:cNvSpPr/>
          <p:nvPr/>
        </p:nvSpPr>
        <p:spPr>
          <a:xfrm>
            <a:off x="1584000" y="3103564"/>
            <a:ext cx="6588450" cy="9145588"/>
          </a:xfrm>
          <a:prstGeom prst="roundRect">
            <a:avLst>
              <a:gd name="adj" fmla="val 8617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9" tIns="432000" rIns="0" bIns="0" rtlCol="0" anchor="t" anchorCtr="0"/>
          <a:lstStyle/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ru-RU" b="1" dirty="0">
                <a:ln w="0"/>
                <a:solidFill>
                  <a:schemeClr val="tx1"/>
                </a:solidFill>
              </a:rPr>
              <a:t>Внешние тикеты </a:t>
            </a:r>
            <a:br>
              <a:rPr lang="ru-RU" b="1" dirty="0">
                <a:ln w="0"/>
                <a:solidFill>
                  <a:schemeClr val="tx1"/>
                </a:solidFill>
              </a:rPr>
            </a:br>
            <a:r>
              <a:rPr lang="ru-RU" b="1" dirty="0">
                <a:ln w="0"/>
                <a:solidFill>
                  <a:schemeClr val="tx1"/>
                </a:solidFill>
              </a:rPr>
              <a:t>для энтузиастов:</a:t>
            </a:r>
          </a:p>
          <a:p>
            <a:pPr>
              <a:lnSpc>
                <a:spcPct val="90000"/>
              </a:lnSpc>
            </a:pPr>
            <a:r>
              <a:rPr lang="ru-RU" sz="3200" dirty="0">
                <a:ln w="0"/>
                <a:solidFill>
                  <a:schemeClr val="tx1"/>
                </a:solidFill>
              </a:rPr>
              <a:t>Размечаются </a:t>
            </a:r>
            <a:br>
              <a:rPr lang="ru-RU" sz="3200" dirty="0">
                <a:ln w="0"/>
                <a:solidFill>
                  <a:schemeClr val="tx1"/>
                </a:solidFill>
              </a:rPr>
            </a:br>
            <a:r>
              <a:rPr lang="ru-RU" sz="3200" dirty="0">
                <a:ln w="0"/>
                <a:solidFill>
                  <a:schemeClr val="tx1"/>
                </a:solidFill>
              </a:rPr>
              <a:t>как </a:t>
            </a:r>
            <a:r>
              <a:rPr lang="en" sz="3200" dirty="0">
                <a:ln w="0"/>
                <a:solidFill>
                  <a:schemeClr val="tx1"/>
                </a:solidFill>
              </a:rPr>
              <a:t>help-wanted </a:t>
            </a:r>
            <a:r>
              <a:rPr lang="ru-RU" sz="3200" dirty="0">
                <a:ln w="0"/>
                <a:solidFill>
                  <a:schemeClr val="tx1"/>
                </a:solidFill>
              </a:rPr>
              <a:t>и могут длительное время </a:t>
            </a:r>
            <a:br>
              <a:rPr lang="ru-RU" sz="3200" dirty="0">
                <a:ln w="0"/>
                <a:solidFill>
                  <a:schemeClr val="tx1"/>
                </a:solidFill>
              </a:rPr>
            </a:br>
            <a:r>
              <a:rPr lang="ru-RU" sz="3200" dirty="0">
                <a:ln w="0"/>
                <a:solidFill>
                  <a:schemeClr val="tx1"/>
                </a:solidFill>
              </a:rPr>
              <a:t>быть открытыми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A5696B23-B746-ECB9-871B-A02B2A4182A0}"/>
              </a:ext>
            </a:extLst>
          </p:cNvPr>
          <p:cNvSpPr/>
          <p:nvPr/>
        </p:nvSpPr>
        <p:spPr>
          <a:xfrm>
            <a:off x="8894763" y="3103564"/>
            <a:ext cx="6588450" cy="9145588"/>
          </a:xfrm>
          <a:prstGeom prst="roundRect">
            <a:avLst>
              <a:gd name="adj" fmla="val 8617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9" tIns="432000" rIns="0" bIns="0" rtlCol="0" anchor="t" anchorCtr="0"/>
          <a:lstStyle/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en" b="1" dirty="0">
                <a:ln w="0"/>
                <a:solidFill>
                  <a:schemeClr val="tx1"/>
                </a:solidFill>
              </a:rPr>
              <a:t>Bugs:</a:t>
            </a:r>
          </a:p>
          <a:p>
            <a:pPr>
              <a:lnSpc>
                <a:spcPct val="90000"/>
              </a:lnSpc>
            </a:pPr>
            <a:r>
              <a:rPr lang="ru-RU" sz="3200" dirty="0">
                <a:ln w="0"/>
                <a:solidFill>
                  <a:schemeClr val="tx1"/>
                </a:solidFill>
              </a:rPr>
              <a:t>Исправляются </a:t>
            </a:r>
            <a:br>
              <a:rPr lang="ru-RU" sz="3200" dirty="0">
                <a:ln w="0"/>
                <a:solidFill>
                  <a:schemeClr val="tx1"/>
                </a:solidFill>
              </a:rPr>
            </a:br>
            <a:r>
              <a:rPr lang="ru-RU" sz="3200" dirty="0">
                <a:ln w="0"/>
                <a:solidFill>
                  <a:schemeClr val="tx1"/>
                </a:solidFill>
              </a:rPr>
              <a:t>оперативно, по мере </a:t>
            </a:r>
            <a:br>
              <a:rPr lang="ru-RU" sz="3200" dirty="0">
                <a:ln w="0"/>
                <a:solidFill>
                  <a:schemeClr val="tx1"/>
                </a:solidFill>
              </a:rPr>
            </a:br>
            <a:r>
              <a:rPr lang="ru-RU" sz="3200" dirty="0">
                <a:ln w="0"/>
                <a:solidFill>
                  <a:schemeClr val="tx1"/>
                </a:solidFill>
              </a:rPr>
              <a:t>сил и возможностей</a:t>
            </a: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8667BECC-FA1E-FC38-A3F1-C4651340E139}"/>
              </a:ext>
            </a:extLst>
          </p:cNvPr>
          <p:cNvSpPr/>
          <p:nvPr/>
        </p:nvSpPr>
        <p:spPr>
          <a:xfrm>
            <a:off x="16223925" y="3103563"/>
            <a:ext cx="6588450" cy="9145588"/>
          </a:xfrm>
          <a:prstGeom prst="roundRect">
            <a:avLst>
              <a:gd name="adj" fmla="val 8617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9" tIns="432000" rIns="0" bIns="0" rtlCol="0" anchor="t" anchorCtr="0"/>
          <a:lstStyle/>
          <a:p>
            <a:pPr>
              <a:lnSpc>
                <a:spcPct val="90000"/>
              </a:lnSpc>
              <a:spcAft>
                <a:spcPts val="2400"/>
              </a:spcAft>
              <a:buNone/>
              <a:tabLst>
                <a:tab pos="0" algn="l"/>
              </a:tabLst>
            </a:pPr>
            <a:r>
              <a:rPr lang="ru-RU" b="1" dirty="0" err="1">
                <a:ln w="0"/>
                <a:solidFill>
                  <a:schemeClr val="tx1"/>
                </a:solidFill>
              </a:rPr>
              <a:t>Feature</a:t>
            </a:r>
            <a:r>
              <a:rPr lang="ru-RU" b="1" dirty="0">
                <a:ln w="0"/>
                <a:solidFill>
                  <a:schemeClr val="tx1"/>
                </a:solidFill>
              </a:rPr>
              <a:t> </a:t>
            </a:r>
            <a:br>
              <a:rPr lang="en-US" b="1" dirty="0">
                <a:ln w="0"/>
                <a:solidFill>
                  <a:schemeClr val="tx1"/>
                </a:solidFill>
              </a:rPr>
            </a:br>
            <a:r>
              <a:rPr lang="ru-RU" b="1" dirty="0" err="1">
                <a:ln w="0"/>
                <a:solidFill>
                  <a:schemeClr val="tx1"/>
                </a:solidFill>
              </a:rPr>
              <a:t>requests</a:t>
            </a:r>
            <a:r>
              <a:rPr lang="ru-RU" b="1" dirty="0">
                <a:ln w="0"/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90000"/>
              </a:lnSpc>
              <a:spcAft>
                <a:spcPts val="2401"/>
              </a:spcAft>
              <a:buNone/>
              <a:tabLst>
                <a:tab pos="0" algn="l"/>
              </a:tabLst>
            </a:pPr>
            <a:r>
              <a:rPr lang="en-US" sz="3200" dirty="0" err="1">
                <a:ln w="0"/>
                <a:solidFill>
                  <a:schemeClr val="tx1"/>
                </a:solidFill>
              </a:rPr>
              <a:t>Всё</a:t>
            </a:r>
            <a:r>
              <a:rPr lang="en-US" sz="3200" dirty="0">
                <a:ln w="0"/>
                <a:solidFill>
                  <a:schemeClr val="tx1"/>
                </a:solidFill>
              </a:rPr>
              <a:t> </a:t>
            </a:r>
            <a:r>
              <a:rPr lang="en-US" sz="3200" dirty="0" err="1">
                <a:ln w="0"/>
                <a:solidFill>
                  <a:schemeClr val="tx1"/>
                </a:solidFill>
              </a:rPr>
              <a:t>зависит</a:t>
            </a:r>
            <a:r>
              <a:rPr lang="en-US" sz="3200" dirty="0">
                <a:ln w="0"/>
                <a:solidFill>
                  <a:schemeClr val="tx1"/>
                </a:solidFill>
              </a:rPr>
              <a:t> </a:t>
            </a:r>
            <a:br>
              <a:rPr lang="ru-RU" sz="3200" dirty="0">
                <a:ln w="0"/>
                <a:solidFill>
                  <a:schemeClr val="tx1"/>
                </a:solidFill>
              </a:rPr>
            </a:br>
            <a:r>
              <a:rPr lang="en-US" sz="3200" dirty="0" err="1">
                <a:ln w="0"/>
                <a:solidFill>
                  <a:schemeClr val="tx1"/>
                </a:solidFill>
              </a:rPr>
              <a:t>от</a:t>
            </a:r>
            <a:r>
              <a:rPr lang="en-US" sz="3200" dirty="0">
                <a:ln w="0"/>
                <a:solidFill>
                  <a:schemeClr val="tx1"/>
                </a:solidFill>
              </a:rPr>
              <a:t> </a:t>
            </a:r>
            <a:r>
              <a:rPr lang="en-US" sz="3200" dirty="0" err="1">
                <a:ln w="0"/>
                <a:solidFill>
                  <a:schemeClr val="tx1"/>
                </a:solidFill>
              </a:rPr>
              <a:t>сложности</a:t>
            </a:r>
            <a:r>
              <a:rPr lang="en-US" sz="3200" dirty="0">
                <a:ln w="0"/>
                <a:solidFill>
                  <a:schemeClr val="tx1"/>
                </a:solidFill>
              </a:rPr>
              <a:t> </a:t>
            </a:r>
            <a:r>
              <a:rPr lang="en-US" sz="3200" dirty="0" err="1">
                <a:ln w="0"/>
                <a:solidFill>
                  <a:schemeClr val="tx1"/>
                </a:solidFill>
              </a:rPr>
              <a:t>фичи</a:t>
            </a:r>
            <a:r>
              <a:rPr lang="en-US" sz="3200" dirty="0">
                <a:ln w="0"/>
                <a:solidFill>
                  <a:schemeClr val="tx1"/>
                </a:solidFill>
              </a:rPr>
              <a:t> </a:t>
            </a:r>
            <a:br>
              <a:rPr lang="ru-RU" sz="3200" dirty="0">
                <a:ln w="0"/>
                <a:solidFill>
                  <a:schemeClr val="tx1"/>
                </a:solidFill>
              </a:rPr>
            </a:br>
            <a:r>
              <a:rPr lang="en-US" sz="3200" dirty="0" err="1">
                <a:ln w="0"/>
                <a:solidFill>
                  <a:schemeClr val="tx1"/>
                </a:solidFill>
              </a:rPr>
              <a:t>и</a:t>
            </a:r>
            <a:r>
              <a:rPr lang="en-US" sz="3200" dirty="0">
                <a:ln w="0"/>
                <a:solidFill>
                  <a:schemeClr val="tx1"/>
                </a:solidFill>
              </a:rPr>
              <a:t> </a:t>
            </a:r>
            <a:r>
              <a:rPr lang="en-US" sz="3200" dirty="0" err="1">
                <a:ln w="0"/>
                <a:solidFill>
                  <a:schemeClr val="tx1"/>
                </a:solidFill>
              </a:rPr>
              <a:t>её</a:t>
            </a:r>
            <a:r>
              <a:rPr lang="en-US" sz="3200" dirty="0">
                <a:ln w="0"/>
                <a:solidFill>
                  <a:schemeClr val="tx1"/>
                </a:solidFill>
              </a:rPr>
              <a:t> </a:t>
            </a:r>
            <a:r>
              <a:rPr lang="en-US" sz="3200" dirty="0" err="1">
                <a:ln w="0"/>
                <a:solidFill>
                  <a:schemeClr val="tx1"/>
                </a:solidFill>
              </a:rPr>
              <a:t>востребованности</a:t>
            </a:r>
            <a:endParaRPr lang="en-US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FEF339D-9CB9-6882-B044-66B74C51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Всё сложно...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0A7A28-B12D-9DB4-E8CC-087C9BB1D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05561" y="10555471"/>
            <a:ext cx="992188" cy="99218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34F8E0-F6A6-0860-1C29-43E12059A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28662" y="10586075"/>
            <a:ext cx="992188" cy="99218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5887D13-E076-DA79-3FD2-A49099D0D6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031" y="10635986"/>
            <a:ext cx="992188" cy="992188"/>
          </a:xfrm>
          <a:prstGeom prst="rect">
            <a:avLst/>
          </a:prstGeom>
        </p:spPr>
      </p:pic>
      <p:sp>
        <p:nvSpPr>
          <p:cNvPr id="15" name="Нижний колонтитул 2">
            <a:extLst>
              <a:ext uri="{FF2B5EF4-FFF2-40B4-BE49-F238E27FC236}">
                <a16:creationId xmlns:a16="http://schemas.microsoft.com/office/drawing/2014/main" id="{2CD6412C-E14E-3C0C-A2D9-0C394A2A7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</p:spPr>
        <p:txBody>
          <a:bodyPr/>
          <a:lstStyle/>
          <a:p>
            <a:r>
              <a:rPr lang="ru-RU" dirty="0"/>
              <a:t>Ссылка на источник будет расположена здесь</a:t>
            </a:r>
          </a:p>
        </p:txBody>
      </p:sp>
    </p:spTree>
    <p:extLst>
      <p:ext uri="{BB962C8B-B14F-4D97-AF65-F5344CB8AC3E}">
        <p14:creationId xmlns:p14="http://schemas.microsoft.com/office/powerpoint/2010/main" val="4112442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362EB-EFCD-6D47-4ECD-3339F1593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5A0E344E-2C6C-9B71-F364-73E90CFAE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4000" y="12057317"/>
            <a:ext cx="11710987" cy="553998"/>
          </a:xfrm>
        </p:spPr>
        <p:txBody>
          <a:bodyPr/>
          <a:lstStyle/>
          <a:p>
            <a:r>
              <a:rPr lang="ru-RU" dirty="0"/>
              <a:t>…когда всё сложилось отлично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400469A-BE23-B85E-7C61-B022FF8C1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 примере </a:t>
            </a:r>
            <a:br>
              <a:rPr lang="ru-RU" dirty="0"/>
            </a:br>
            <a:r>
              <a:rPr lang="en" dirty="0" err="1"/>
              <a:t>Websockets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30AA15D-8D11-5A81-40CC-B73A7C6E4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846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A1515-D1D5-6D94-682F-1F6AC7C76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4509BB1-1CDF-4B59-9019-851094A39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5BB693-DA9C-8B79-D996-920B924DF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48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4EAF7A0-B4C3-9C3B-A820-8ABB8D4E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1471511"/>
          </a:xfrm>
        </p:spPr>
        <p:txBody>
          <a:bodyPr/>
          <a:lstStyle/>
          <a:p>
            <a:r>
              <a:rPr lang="en" dirty="0" err="1"/>
              <a:t>Websockets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8307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1F82-CCC3-BD5B-4862-A32559763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EAE991B-EB2A-CBA1-0B8B-194813A691A9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01297EF-8151-C116-B77E-12FB67434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CB7D12-DC52-2125-470C-013ED6CF5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49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D72334F-AC2F-AF6B-CA70-26E75CAF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1471511"/>
          </a:xfrm>
        </p:spPr>
        <p:txBody>
          <a:bodyPr/>
          <a:lstStyle/>
          <a:p>
            <a:r>
              <a:rPr lang="en" dirty="0" err="1"/>
              <a:t>Websockets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FD7DE-DDDC-A1E4-3840-3600F02A1D97}"/>
              </a:ext>
            </a:extLst>
          </p:cNvPr>
          <p:cNvSpPr txBox="1"/>
          <p:nvPr/>
        </p:nvSpPr>
        <p:spPr>
          <a:xfrm>
            <a:off x="13654620" y="1551366"/>
            <a:ext cx="9157756" cy="11079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Изначальный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Issue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выглядел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как большой и сложный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Feature request</a:t>
            </a:r>
          </a:p>
        </p:txBody>
      </p:sp>
    </p:spTree>
    <p:extLst>
      <p:ext uri="{BB962C8B-B14F-4D97-AF65-F5344CB8AC3E}">
        <p14:creationId xmlns:p14="http://schemas.microsoft.com/office/powerpoint/2010/main" val="181777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6F258-7996-E680-ACAE-3543650D9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F466624-E783-3407-4CF1-70A049A7B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30EB977-AEE6-BE50-7632-4BC5B8683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C7ED7E3-BF93-3967-AEC1-12E8DE66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Нужно выбрать фреймворк, который: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0261AA14-23B5-462B-332D-F5CB4DBEE852}"/>
              </a:ext>
            </a:extLst>
          </p:cNvPr>
          <p:cNvSpPr txBox="1">
            <a:spLocks/>
          </p:cNvSpPr>
          <p:nvPr/>
        </p:nvSpPr>
        <p:spPr>
          <a:xfrm>
            <a:off x="1573626" y="4620308"/>
            <a:ext cx="1649412" cy="147732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600" dirty="0"/>
              <a:t>1</a:t>
            </a: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76D195E3-1249-14B4-30AC-173082A28972}"/>
              </a:ext>
            </a:extLst>
          </p:cNvPr>
          <p:cNvSpPr txBox="1">
            <a:spLocks/>
          </p:cNvSpPr>
          <p:nvPr/>
        </p:nvSpPr>
        <p:spPr>
          <a:xfrm>
            <a:off x="1579563" y="6762750"/>
            <a:ext cx="6592887" cy="39395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 err="1"/>
              <a:t>Бесшовно</a:t>
            </a:r>
            <a:r>
              <a:rPr lang="ru-RU" sz="4800" dirty="0"/>
              <a:t> может </a:t>
            </a:r>
            <a:br>
              <a:rPr lang="ru-RU" sz="4800" dirty="0"/>
            </a:br>
            <a:r>
              <a:rPr lang="ru-RU" sz="4800" dirty="0" err="1"/>
              <a:t>переиспользовать</a:t>
            </a:r>
            <a:r>
              <a:rPr lang="ru-RU" sz="4800" dirty="0"/>
              <a:t> имеющуюся большую </a:t>
            </a:r>
            <a:br>
              <a:rPr lang="ru-RU" sz="4800" dirty="0"/>
            </a:br>
            <a:r>
              <a:rPr lang="en" sz="4800" dirty="0"/>
              <a:t>C++ </a:t>
            </a:r>
            <a:r>
              <a:rPr lang="ru-RU" sz="4800" dirty="0"/>
              <a:t>кодовую базу</a:t>
            </a:r>
          </a:p>
          <a:p>
            <a:endParaRPr lang="ru-RU" sz="4800" dirty="0"/>
          </a:p>
          <a:p>
            <a:endParaRPr lang="ru-RU" sz="48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91057FCE-9D59-5A60-CBA2-B1CB108FB736}"/>
              </a:ext>
            </a:extLst>
          </p:cNvPr>
          <p:cNvCxnSpPr/>
          <p:nvPr/>
        </p:nvCxnSpPr>
        <p:spPr>
          <a:xfrm>
            <a:off x="1584000" y="6392863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042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F780E-936E-85DC-E939-9C86F2B41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54D81-AB21-F668-A612-05F0F1A1B23A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87404BB-A18D-1BAD-05EB-2261226E5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342788A-7B6A-6A90-C4D1-CC77D4417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50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F41780D-1A5F-ABC4-45A8-EFB2ADD8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1471511"/>
          </a:xfrm>
        </p:spPr>
        <p:txBody>
          <a:bodyPr/>
          <a:lstStyle/>
          <a:p>
            <a:r>
              <a:rPr lang="en" dirty="0" err="1"/>
              <a:t>Websockets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7F244-1786-1FCB-E8A3-64236DDF4525}"/>
              </a:ext>
            </a:extLst>
          </p:cNvPr>
          <p:cNvSpPr txBox="1"/>
          <p:nvPr/>
        </p:nvSpPr>
        <p:spPr>
          <a:xfrm>
            <a:off x="13654620" y="1551366"/>
            <a:ext cx="9157756" cy="196977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Изначальный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Issue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выглядел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как большой и сложный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Feature request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контрибьютор и принёс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2961870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DE2F9-32AC-B1A8-F6C8-8AA92F34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AD94AC4-A6C9-9356-BD36-B19619D4F863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F38394E-F04E-F9F7-0650-597A2D4E2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940EE2F-FAF4-E9BE-4D94-799D805D1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51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7A52C4-CB9D-00E2-EA16-9D380B58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1471511"/>
          </a:xfrm>
        </p:spPr>
        <p:txBody>
          <a:bodyPr/>
          <a:lstStyle/>
          <a:p>
            <a:r>
              <a:rPr lang="en" dirty="0" err="1"/>
              <a:t>Websockets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092A3-0CDD-9C05-3E21-97E2490AB26E}"/>
              </a:ext>
            </a:extLst>
          </p:cNvPr>
          <p:cNvSpPr txBox="1"/>
          <p:nvPr/>
        </p:nvSpPr>
        <p:spPr>
          <a:xfrm>
            <a:off x="13654620" y="1551366"/>
            <a:ext cx="9157756" cy="338554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Изначальный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Issue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выглядел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как большой и сложный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Feature request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контрибьютор и принёс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PR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Поняли что не так уж и страшно, творчески доработали и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вмержили</a:t>
            </a: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1643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37775-40DD-1238-B7A5-59023206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2683D9C-E54F-E7CD-7E1B-C3C948EE1C58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9D1C1C5-4001-CF24-D05B-B737EF6D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B94DA1-C827-D136-3FB1-C9B2D838A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52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1BF8214-34FB-D3ED-C22C-64F4F87A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1471511"/>
          </a:xfrm>
        </p:spPr>
        <p:txBody>
          <a:bodyPr/>
          <a:lstStyle/>
          <a:p>
            <a:r>
              <a:rPr lang="en" dirty="0" err="1"/>
              <a:t>Websockets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F9717-9918-C75B-62B7-D3F561F51E4D}"/>
              </a:ext>
            </a:extLst>
          </p:cNvPr>
          <p:cNvSpPr txBox="1"/>
          <p:nvPr/>
        </p:nvSpPr>
        <p:spPr>
          <a:xfrm>
            <a:off x="13654620" y="1551366"/>
            <a:ext cx="9157756" cy="535531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Изначальный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Issue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выглядел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как большой и сложный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Feature request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контрибьютор и принёс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PR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Поняли что не так уж и страшно, творчески доработали и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вмержили</a:t>
            </a: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</a:t>
            </a:r>
            <a:r>
              <a:rPr lang="en" b="0" strike="noStrike" spc="-1" dirty="0" err="1">
                <a:solidFill>
                  <a:srgbClr val="373737"/>
                </a:solidFill>
                <a:latin typeface="Arial"/>
              </a:rPr>
              <a:t>Bugreport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 + PR: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 быстро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вмержили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, слегка доработав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для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852991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64A7F-EA1F-4254-BE25-911B9263E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F9A0AF-1F4C-9F71-F979-F059502F4B1C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B1895D1-9CE9-429D-CCB2-FAD7B1606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5F4D57D-00A5-DF95-1D70-92EE47981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53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76C411C-AFCC-560C-BA68-F5EC5180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1471511"/>
          </a:xfrm>
        </p:spPr>
        <p:txBody>
          <a:bodyPr/>
          <a:lstStyle/>
          <a:p>
            <a:r>
              <a:rPr lang="en" dirty="0" err="1"/>
              <a:t>Websockets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8C496-FB44-A4A3-A222-FB2AF4305DA6}"/>
              </a:ext>
            </a:extLst>
          </p:cNvPr>
          <p:cNvSpPr txBox="1"/>
          <p:nvPr/>
        </p:nvSpPr>
        <p:spPr>
          <a:xfrm>
            <a:off x="13654620" y="1551366"/>
            <a:ext cx="9157756" cy="677108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Изначальный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Issue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выглядел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как большой и сложный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Feature request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контрибьютор и принёс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PR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Поняли что не так уж и страшно, творчески доработали и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вмержили</a:t>
            </a: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</a:t>
            </a:r>
            <a:r>
              <a:rPr lang="en" b="0" strike="noStrike" spc="-1" dirty="0" err="1">
                <a:solidFill>
                  <a:srgbClr val="373737"/>
                </a:solidFill>
                <a:latin typeface="Arial"/>
              </a:rPr>
              <a:t>Bugreport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 + PR: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быстро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вмержили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, слегка доработав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для производительности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Feature request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на новый способ использования +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PR</a:t>
            </a: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004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8EE27-85C7-D2A7-11F2-296C8751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173C51-D6F8-17DD-0000-15D9D6D95A63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3BEE752-E43A-9836-91A3-4882B40D6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FFF862A-B86D-BEBE-7EB2-0F1D3F9FB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54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AA75F83-8074-1FCA-94FD-38FEFEB0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1471511"/>
          </a:xfrm>
        </p:spPr>
        <p:txBody>
          <a:bodyPr/>
          <a:lstStyle/>
          <a:p>
            <a:r>
              <a:rPr lang="en" dirty="0" err="1"/>
              <a:t>Websockets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79782-1600-1665-25FF-CA6A6BB10119}"/>
              </a:ext>
            </a:extLst>
          </p:cNvPr>
          <p:cNvSpPr txBox="1"/>
          <p:nvPr/>
        </p:nvSpPr>
        <p:spPr>
          <a:xfrm>
            <a:off x="13654620" y="1551366"/>
            <a:ext cx="9157756" cy="757130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Изначальный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Issue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выглядел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как большой и сложный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Feature request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контрибьютор и принёс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PR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Поняли что не так уж и страшно, творчески доработали и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вмержили</a:t>
            </a: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</a:t>
            </a:r>
            <a:r>
              <a:rPr lang="en" b="0" strike="noStrike" spc="-1" dirty="0" err="1">
                <a:solidFill>
                  <a:srgbClr val="373737"/>
                </a:solidFill>
                <a:latin typeface="Arial"/>
              </a:rPr>
              <a:t>Bugreport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 + PR: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быстро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вмержили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, слегка доработав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для производительности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Feature request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на новый способ использования +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PR</a:t>
            </a: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Выдали фидбек, запросили улучшения </a:t>
            </a:r>
            <a:r>
              <a:rPr lang="en" sz="3200" dirty="0">
                <a:solidFill>
                  <a:srgbClr val="797979"/>
                </a:solidFill>
              </a:rPr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3792034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17CAD-187E-B649-DC2D-5BF7820A7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24954AE-CF72-A0A2-48EE-491A889A1CFE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6DF5C78-7EF9-D3C1-164C-E230761F2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5A3B5EA-2744-151E-099B-82741176C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55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4F8C594-5BCA-15A6-FAA4-FDA81A32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1471511"/>
          </a:xfrm>
        </p:spPr>
        <p:txBody>
          <a:bodyPr/>
          <a:lstStyle/>
          <a:p>
            <a:r>
              <a:rPr lang="en" dirty="0" err="1"/>
              <a:t>Websockets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7C846-D4A4-64F3-4025-09EAFE75579B}"/>
              </a:ext>
            </a:extLst>
          </p:cNvPr>
          <p:cNvSpPr txBox="1"/>
          <p:nvPr/>
        </p:nvSpPr>
        <p:spPr>
          <a:xfrm>
            <a:off x="13654620" y="1551366"/>
            <a:ext cx="9157756" cy="821763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Изначальный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Issue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выглядел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как большой и сложный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Feature request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контрибьютор и принёс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PR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Поняли что не так уж и страшно, творчески доработали и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вмержили</a:t>
            </a: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</a:t>
            </a:r>
            <a:r>
              <a:rPr lang="en" b="0" strike="noStrike" spc="-1" dirty="0" err="1">
                <a:solidFill>
                  <a:srgbClr val="373737"/>
                </a:solidFill>
                <a:latin typeface="Arial"/>
              </a:rPr>
              <a:t>Bugreport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 + PR: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быстро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вмержили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, слегка доработав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для производительности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Feature request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на новый способ использования +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PR</a:t>
            </a: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Выдали фидбек, запросили улучшения </a:t>
            </a:r>
            <a:r>
              <a:rPr lang="en" sz="3200" dirty="0">
                <a:solidFill>
                  <a:srgbClr val="797979"/>
                </a:solidFill>
              </a:rPr>
              <a:t>PR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Автор поправил </a:t>
            </a:r>
            <a:r>
              <a:rPr lang="en" sz="3200" dirty="0">
                <a:solidFill>
                  <a:srgbClr val="797979"/>
                </a:solidFill>
              </a:rPr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24458752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93470-14CC-FFA2-BED4-72A37746A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CBE7801-37E4-8217-9A07-72E2300A5200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8306B79-2F57-C77E-4E95-7CE8B0E33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08F86EE-DDEF-6D68-05CA-354EB3B3D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56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FE37016-8C1C-E871-E059-7F868413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1471511"/>
          </a:xfrm>
        </p:spPr>
        <p:txBody>
          <a:bodyPr/>
          <a:lstStyle/>
          <a:p>
            <a:r>
              <a:rPr lang="en" dirty="0" err="1"/>
              <a:t>Websockets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0C266-AE04-76E7-4FC0-71BAD6289E0F}"/>
              </a:ext>
            </a:extLst>
          </p:cNvPr>
          <p:cNvSpPr txBox="1"/>
          <p:nvPr/>
        </p:nvSpPr>
        <p:spPr>
          <a:xfrm>
            <a:off x="13654620" y="1551366"/>
            <a:ext cx="9157756" cy="88639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Изначальный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Issue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выглядел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как большой и сложный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Feature request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контрибьютор и принёс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PR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Поняли что не так уж и страшно, творчески доработали и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вмержили</a:t>
            </a: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</a:t>
            </a:r>
            <a:r>
              <a:rPr lang="en" b="0" strike="noStrike" spc="-1" dirty="0" err="1">
                <a:solidFill>
                  <a:srgbClr val="373737"/>
                </a:solidFill>
                <a:latin typeface="Arial"/>
              </a:rPr>
              <a:t>Bugreport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 + PR: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быстро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вмержили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, слегка доработав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для производительности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Feature request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на новый способ использования +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PR</a:t>
            </a: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Выдали фидбек, запросили улучшения </a:t>
            </a:r>
            <a:r>
              <a:rPr lang="en" sz="3200" dirty="0">
                <a:solidFill>
                  <a:srgbClr val="797979"/>
                </a:solidFill>
              </a:rPr>
              <a:t>PR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Автор поправил </a:t>
            </a:r>
            <a:r>
              <a:rPr lang="en" sz="3200" dirty="0">
                <a:solidFill>
                  <a:srgbClr val="797979"/>
                </a:solidFill>
              </a:rPr>
              <a:t>PR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 err="1">
                <a:solidFill>
                  <a:srgbClr val="797979"/>
                </a:solidFill>
              </a:rPr>
              <a:t>Вмержили</a:t>
            </a:r>
            <a:r>
              <a:rPr lang="ru-RU" sz="3200" dirty="0">
                <a:solidFill>
                  <a:srgbClr val="797979"/>
                </a:solidFill>
              </a:rPr>
              <a:t>, всем на радость</a:t>
            </a:r>
          </a:p>
        </p:txBody>
      </p:sp>
    </p:spTree>
    <p:extLst>
      <p:ext uri="{BB962C8B-B14F-4D97-AF65-F5344CB8AC3E}">
        <p14:creationId xmlns:p14="http://schemas.microsoft.com/office/powerpoint/2010/main" val="2482507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B2C21-8120-DFF3-8A37-B1F774C06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AE305C-6039-B287-4F9D-B43FA53A2280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ED495E0-5FC1-9796-B4F1-BB8F2C8AE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8F8C438-D75D-1DE2-2F71-E550959D4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57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46DD2C4-0184-F944-D21E-306EB076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6588449" cy="1471511"/>
          </a:xfrm>
        </p:spPr>
        <p:txBody>
          <a:bodyPr/>
          <a:lstStyle/>
          <a:p>
            <a:r>
              <a:rPr lang="en" dirty="0" err="1"/>
              <a:t>Websockets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22780-D68C-EB9E-5DF2-30AB09FFEF9F}"/>
              </a:ext>
            </a:extLst>
          </p:cNvPr>
          <p:cNvSpPr txBox="1"/>
          <p:nvPr/>
        </p:nvSpPr>
        <p:spPr>
          <a:xfrm>
            <a:off x="13654620" y="1551366"/>
            <a:ext cx="9157756" cy="103566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Изначальный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Issue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выглядел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как большой и сложный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Feature request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контрибьютор и принёс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PR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Поняли что не так уж и страшно, творчески доработали и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вмержили</a:t>
            </a: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</a:t>
            </a:r>
            <a:r>
              <a:rPr lang="en" b="0" strike="noStrike" spc="-1" dirty="0" err="1">
                <a:solidFill>
                  <a:srgbClr val="373737"/>
                </a:solidFill>
                <a:latin typeface="Arial"/>
              </a:rPr>
              <a:t>Bugreport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 + PR: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быстро </a:t>
            </a: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вмержили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, слегка доработав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для производительности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Появился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Feature request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на новый способ использования +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PR</a:t>
            </a: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Выдали фидбек, запросили улучшения </a:t>
            </a:r>
            <a:r>
              <a:rPr lang="en" sz="3200" dirty="0">
                <a:solidFill>
                  <a:srgbClr val="797979"/>
                </a:solidFill>
              </a:rPr>
              <a:t>PR</a:t>
            </a:r>
          </a:p>
          <a:p>
            <a:pPr marL="540000" lvl="4" defTabSz="1828619"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Автор поправил </a:t>
            </a:r>
            <a:r>
              <a:rPr lang="en" sz="3200" dirty="0">
                <a:solidFill>
                  <a:srgbClr val="797979"/>
                </a:solidFill>
              </a:rPr>
              <a:t>PR</a:t>
            </a:r>
          </a:p>
          <a:p>
            <a:pPr marL="540000" lvl="4" defTabSz="1828619">
              <a:spcAft>
                <a:spcPts val="3000"/>
              </a:spcAft>
              <a:buClr>
                <a:schemeClr val="tx1"/>
              </a:buClr>
              <a:buSzPct val="100000"/>
            </a:pPr>
            <a:r>
              <a:rPr lang="ru-RU" sz="3200" dirty="0" err="1">
                <a:solidFill>
                  <a:srgbClr val="797979"/>
                </a:solidFill>
              </a:rPr>
              <a:t>Вмержили</a:t>
            </a:r>
            <a:r>
              <a:rPr lang="ru-RU" sz="3200" dirty="0">
                <a:solidFill>
                  <a:srgbClr val="797979"/>
                </a:solidFill>
              </a:rPr>
              <a:t>, всем на радость</a:t>
            </a:r>
          </a:p>
          <a:p>
            <a:pPr marL="540000" lvl="1" indent="-540000">
              <a:spcAft>
                <a:spcPts val="2400"/>
              </a:spcAft>
              <a:buClr>
                <a:srgbClr val="373737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pc="-1" dirty="0">
                <a:solidFill>
                  <a:srgbClr val="373737"/>
                </a:solidFill>
                <a:latin typeface="Arial"/>
              </a:rPr>
              <a:t>Завели </a:t>
            </a:r>
            <a:r>
              <a:rPr lang="en" spc="-1" dirty="0">
                <a:solidFill>
                  <a:srgbClr val="373737"/>
                </a:solidFill>
                <a:latin typeface="Arial"/>
              </a:rPr>
              <a:t>issue </a:t>
            </a:r>
            <a:r>
              <a:rPr lang="ru-RU" spc="-1" dirty="0">
                <a:solidFill>
                  <a:srgbClr val="373737"/>
                </a:solidFill>
                <a:latin typeface="Arial"/>
              </a:rPr>
              <a:t>на доработки </a:t>
            </a:r>
            <a:br>
              <a:rPr lang="ru-RU" spc="-1" dirty="0">
                <a:solidFill>
                  <a:srgbClr val="373737"/>
                </a:solidFill>
                <a:latin typeface="Arial"/>
              </a:rPr>
            </a:br>
            <a:r>
              <a:rPr lang="ru-RU" spc="-1" dirty="0">
                <a:solidFill>
                  <a:srgbClr val="373737"/>
                </a:solidFill>
                <a:latin typeface="Arial"/>
              </a:rPr>
              <a:t>с </a:t>
            </a:r>
            <a:r>
              <a:rPr lang="en" spc="-1" dirty="0">
                <a:solidFill>
                  <a:srgbClr val="373737"/>
                </a:solidFill>
                <a:latin typeface="Arial"/>
              </a:rPr>
              <a:t>Help-wanted</a:t>
            </a:r>
            <a:endParaRPr lang="ru-RU" sz="32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584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3BBD8-9D49-DED4-AA43-DF7292EC6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EC5E11D2-AF29-5CF4-9C39-038AD8572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4000" y="12057317"/>
            <a:ext cx="11710987" cy="553998"/>
          </a:xfrm>
        </p:spPr>
        <p:txBody>
          <a:bodyPr/>
          <a:lstStyle/>
          <a:p>
            <a:r>
              <a:rPr lang="ru-RU" dirty="0"/>
              <a:t>…когда всё зелёненькое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9A01A1B-13B5-4081-12C5-FD70A7EBD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Релизы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1F087B5-056B-78A1-86F9-640697299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991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09264-2F1E-28CC-DFDC-A9564B47B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509E1D7-41BB-4170-2C7A-00EE0DB0A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7AD8A6E-14D3-9E1D-D658-DB9E9464F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59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F213C92-EDA3-24DD-B24A-36EB8323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8414074" cy="3687503"/>
          </a:xfrm>
        </p:spPr>
        <p:txBody>
          <a:bodyPr/>
          <a:lstStyle/>
          <a:p>
            <a:r>
              <a:rPr lang="ru-RU" dirty="0"/>
              <a:t>Когда </a:t>
            </a:r>
            <a:br>
              <a:rPr lang="ru-RU" dirty="0"/>
            </a:br>
            <a:r>
              <a:rPr lang="ru-RU" dirty="0"/>
              <a:t>и как </a:t>
            </a:r>
            <a:r>
              <a:rPr lang="ru-RU" dirty="0" err="1"/>
              <a:t>релизиться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06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C29FF-1FCD-92CD-587C-E5B1AE877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1CFBD7C-D224-E8AA-F0E9-392CEC281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EC50DA1-AF7A-AF6D-2B68-F43EA8CA2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1C39E1D-61E6-BA43-558B-EFFE90BF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Нужно выбрать фреймворк, который: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46879CA8-2C33-B277-D14D-FFF40744AF65}"/>
              </a:ext>
            </a:extLst>
          </p:cNvPr>
          <p:cNvSpPr txBox="1">
            <a:spLocks/>
          </p:cNvSpPr>
          <p:nvPr/>
        </p:nvSpPr>
        <p:spPr>
          <a:xfrm>
            <a:off x="1573626" y="4620308"/>
            <a:ext cx="1649412" cy="147732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600" dirty="0"/>
              <a:t>1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B456D3D-4D79-A005-3688-450A21643D2A}"/>
              </a:ext>
            </a:extLst>
          </p:cNvPr>
          <p:cNvSpPr txBox="1">
            <a:spLocks/>
          </p:cNvSpPr>
          <p:nvPr/>
        </p:nvSpPr>
        <p:spPr>
          <a:xfrm>
            <a:off x="8910569" y="4620308"/>
            <a:ext cx="1649412" cy="147732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600"/>
              <a:t>2</a:t>
            </a:r>
            <a:endParaRPr lang="ru-RU" sz="9600" dirty="0"/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971261BE-CE57-1379-4598-36AF49E407D4}"/>
              </a:ext>
            </a:extLst>
          </p:cNvPr>
          <p:cNvSpPr txBox="1">
            <a:spLocks/>
          </p:cNvSpPr>
          <p:nvPr/>
        </p:nvSpPr>
        <p:spPr>
          <a:xfrm>
            <a:off x="1579563" y="6762750"/>
            <a:ext cx="6592887" cy="39395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 err="1"/>
              <a:t>Бесшовно</a:t>
            </a:r>
            <a:r>
              <a:rPr lang="ru-RU" sz="4800" dirty="0"/>
              <a:t> может </a:t>
            </a:r>
            <a:br>
              <a:rPr lang="ru-RU" sz="4800" dirty="0"/>
            </a:br>
            <a:r>
              <a:rPr lang="ru-RU" sz="4800" dirty="0" err="1"/>
              <a:t>переиспользовать</a:t>
            </a:r>
            <a:r>
              <a:rPr lang="ru-RU" sz="4800" dirty="0"/>
              <a:t> имеющуюся большую </a:t>
            </a:r>
            <a:br>
              <a:rPr lang="ru-RU" sz="4800" dirty="0"/>
            </a:br>
            <a:r>
              <a:rPr lang="en" sz="4800" dirty="0"/>
              <a:t>C++ </a:t>
            </a:r>
            <a:r>
              <a:rPr lang="ru-RU" sz="4800" dirty="0"/>
              <a:t>кодовую базу</a:t>
            </a:r>
          </a:p>
          <a:p>
            <a:endParaRPr lang="ru-RU" sz="4800" dirty="0"/>
          </a:p>
          <a:p>
            <a:endParaRPr lang="ru-RU" sz="4800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BFDA4FD5-3C4B-CE2A-F61E-3883CB5115DA}"/>
              </a:ext>
            </a:extLst>
          </p:cNvPr>
          <p:cNvSpPr txBox="1">
            <a:spLocks/>
          </p:cNvSpPr>
          <p:nvPr/>
        </p:nvSpPr>
        <p:spPr>
          <a:xfrm>
            <a:off x="8910638" y="6762750"/>
            <a:ext cx="6960733" cy="338554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/>
              <a:t>Держит большие </a:t>
            </a:r>
            <a:br>
              <a:rPr lang="ru-RU" sz="4800" dirty="0"/>
            </a:br>
            <a:r>
              <a:rPr lang="ru-RU" sz="4800" dirty="0"/>
              <a:t>нагрузки и не под</a:t>
            </a:r>
            <a:r>
              <a:rPr lang="en-US" sz="4800" dirty="0"/>
              <a:t>-</a:t>
            </a:r>
            <a:r>
              <a:rPr lang="ru-RU" sz="4800" dirty="0" err="1"/>
              <a:t>вержен</a:t>
            </a:r>
            <a:r>
              <a:rPr lang="ru-RU" sz="4800" dirty="0"/>
              <a:t> проблеме </a:t>
            </a:r>
            <a:br>
              <a:rPr lang="en-US" sz="4800" dirty="0"/>
            </a:br>
            <a:r>
              <a:rPr lang="ru-RU" sz="4800" dirty="0"/>
              <a:t>10</a:t>
            </a:r>
            <a:r>
              <a:rPr lang="en-US" sz="4800" dirty="0"/>
              <a:t>K</a:t>
            </a:r>
            <a:r>
              <a:rPr lang="ru-RU" sz="4800" dirty="0"/>
              <a:t> соединений</a:t>
            </a:r>
          </a:p>
          <a:p>
            <a:endParaRPr lang="ru-RU" sz="4800" dirty="0"/>
          </a:p>
          <a:p>
            <a:endParaRPr lang="ru-RU" sz="48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E3AB3B1-79E0-3AEC-69CD-8EE5A6E0756F}"/>
              </a:ext>
            </a:extLst>
          </p:cNvPr>
          <p:cNvCxnSpPr/>
          <p:nvPr/>
        </p:nvCxnSpPr>
        <p:spPr>
          <a:xfrm>
            <a:off x="1584000" y="6392863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D36ED7F-4ACD-A0BB-A694-D203233A8A35}"/>
              </a:ext>
            </a:extLst>
          </p:cNvPr>
          <p:cNvCxnSpPr/>
          <p:nvPr/>
        </p:nvCxnSpPr>
        <p:spPr>
          <a:xfrm>
            <a:off x="8910569" y="6392863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3236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6A6F3-EBC7-FCB4-DF12-B94AC31D4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FA01793-938F-633D-A2C1-207CC9F41F48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E74A60F-1B17-2185-09B6-EE83574AA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E863B1-26D8-6B9C-C4EE-732CCC152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60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6E38CB8-FCDD-268C-1297-E80599A8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8047362" cy="3687503"/>
          </a:xfrm>
        </p:spPr>
        <p:txBody>
          <a:bodyPr/>
          <a:lstStyle/>
          <a:p>
            <a:r>
              <a:rPr lang="ru-RU" dirty="0"/>
              <a:t>Когда </a:t>
            </a:r>
            <a:br>
              <a:rPr lang="ru-RU" dirty="0"/>
            </a:br>
            <a:r>
              <a:rPr lang="ru-RU" dirty="0"/>
              <a:t>и как </a:t>
            </a:r>
            <a:r>
              <a:rPr lang="ru-RU" dirty="0" err="1"/>
              <a:t>релизиться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60CDB-1D83-FE49-7373-3B18C48D2579}"/>
              </a:ext>
            </a:extLst>
          </p:cNvPr>
          <p:cNvSpPr txBox="1"/>
          <p:nvPr/>
        </p:nvSpPr>
        <p:spPr>
          <a:xfrm>
            <a:off x="13654620" y="1427922"/>
            <a:ext cx="9157756" cy="31547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Пробовали </a:t>
            </a:r>
            <a:r>
              <a:rPr lang="ru-RU" sz="4800" b="0" strike="noStrike" spc="-1" dirty="0" err="1">
                <a:solidFill>
                  <a:srgbClr val="373737"/>
                </a:solidFill>
                <a:latin typeface="Arial"/>
              </a:rPr>
              <a:t>релизиться</a:t>
            </a: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 </a:t>
            </a:r>
            <a:br>
              <a:rPr lang="ru-RU" sz="4800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пару раз в год — </a:t>
            </a:r>
            <a:br>
              <a:rPr lang="ru-RU" sz="4800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получилось так себе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87685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DF774-F204-FD09-9386-636C9CC17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B3A45A-097D-0030-9F8F-9A624BFB06DB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13B7DED-3121-B5EA-539E-726587438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35081D-1AEF-9BDB-994D-41C1C552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61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8E31D27-3A18-B2F2-95BF-6DAF254D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8414074" cy="2579507"/>
          </a:xfrm>
        </p:spPr>
        <p:txBody>
          <a:bodyPr/>
          <a:lstStyle/>
          <a:p>
            <a:r>
              <a:rPr lang="ru-RU" dirty="0"/>
              <a:t>Когда </a:t>
            </a:r>
            <a:br>
              <a:rPr lang="ru-RU" dirty="0"/>
            </a:br>
            <a:r>
              <a:rPr lang="ru-RU" dirty="0"/>
              <a:t>и как </a:t>
            </a:r>
            <a:r>
              <a:rPr lang="ru-RU" dirty="0" err="1"/>
              <a:t>релизиться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71462-1049-7888-C045-9915E0905DA5}"/>
              </a:ext>
            </a:extLst>
          </p:cNvPr>
          <p:cNvSpPr txBox="1"/>
          <p:nvPr/>
        </p:nvSpPr>
        <p:spPr>
          <a:xfrm>
            <a:off x="13654620" y="1427922"/>
            <a:ext cx="9157756" cy="649408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Пробовали </a:t>
            </a:r>
            <a:r>
              <a:rPr lang="ru-RU" sz="4800" b="0" strike="noStrike" spc="-1" dirty="0" err="1">
                <a:solidFill>
                  <a:srgbClr val="373737"/>
                </a:solidFill>
                <a:latin typeface="Arial"/>
              </a:rPr>
              <a:t>релизиться</a:t>
            </a: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 </a:t>
            </a:r>
            <a:br>
              <a:rPr lang="ru-RU" sz="4800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пару раз в год — </a:t>
            </a:r>
            <a:br>
              <a:rPr lang="ru-RU" sz="4800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получилось так себе</a:t>
            </a:r>
          </a:p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Сделали релизы раз </a:t>
            </a:r>
            <a:br>
              <a:rPr lang="ru-RU" sz="4800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в 1–2 месяца + большой релиз пару раз в год — сильно лучше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65955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F4BD0-AA42-39B9-6F25-668F68AD4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ED1489B-E2C1-E9C5-A639-6B868B4AD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E899FCB-874D-DDB2-DFA6-433DBF6FF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62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360163-882B-DC23-C9BC-F69D3652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9150674" cy="3687503"/>
          </a:xfrm>
        </p:spPr>
        <p:txBody>
          <a:bodyPr/>
          <a:lstStyle/>
          <a:p>
            <a:r>
              <a:rPr lang="ru-RU" dirty="0"/>
              <a:t>А что во время релиза происходит?</a:t>
            </a:r>
          </a:p>
        </p:txBody>
      </p:sp>
    </p:spTree>
    <p:extLst>
      <p:ext uri="{BB962C8B-B14F-4D97-AF65-F5344CB8AC3E}">
        <p14:creationId xmlns:p14="http://schemas.microsoft.com/office/powerpoint/2010/main" val="26376682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19E87-032D-4651-83E5-441A8CF1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766649-D09B-F041-B1D5-D8E4CD39A704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A1F32F8-2545-1024-986C-78231F39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905415E-1162-37B1-6D19-FEBB3E9D0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63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C13A56C-B0E0-D193-E0D9-B1CE3866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9150674" cy="3687503"/>
          </a:xfrm>
        </p:spPr>
        <p:txBody>
          <a:bodyPr/>
          <a:lstStyle/>
          <a:p>
            <a:r>
              <a:rPr lang="ru-RU" dirty="0"/>
              <a:t>А что во время релиза происходит?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2F86B-68F1-1FDB-83C2-F45E569C7CAF}"/>
              </a:ext>
            </a:extLst>
          </p:cNvPr>
          <p:cNvSpPr txBox="1"/>
          <p:nvPr/>
        </p:nvSpPr>
        <p:spPr>
          <a:xfrm>
            <a:off x="13654620" y="1551366"/>
            <a:ext cx="9157756" cy="141577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Пишем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Changelog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3807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00F44-A6B4-FEBB-7CD1-283A8E88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15F452-C8D4-73CE-2C95-A0DCB7FF88FD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2298CC7-97D0-18A0-17BF-57E9BCC17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F7C0C2-3267-EF48-3C8B-FABD4A2A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64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8BB18C-AF87-71B8-499A-D76922FD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9150674" cy="3687503"/>
          </a:xfrm>
        </p:spPr>
        <p:txBody>
          <a:bodyPr/>
          <a:lstStyle/>
          <a:p>
            <a:r>
              <a:rPr lang="ru-RU" dirty="0"/>
              <a:t>А что во время релиза происходит?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0D4B1-ED8E-D3F1-48B9-EE372CB6A5A0}"/>
              </a:ext>
            </a:extLst>
          </p:cNvPr>
          <p:cNvSpPr txBox="1"/>
          <p:nvPr/>
        </p:nvSpPr>
        <p:spPr>
          <a:xfrm>
            <a:off x="13654620" y="1551366"/>
            <a:ext cx="9157756" cy="227754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Пишем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Changelog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Инкрементим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 версию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13650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98C3C-D3FA-7114-0CE8-429CFE3F4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ACBE-2043-59C2-A612-CEDA22A9D2C2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7794643-839C-B691-26AF-D1AF71CC1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31D78C-F66C-7E8F-B4A0-8BE4250DB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65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D57F3D-7204-D232-0E56-693C6EDF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9150674" cy="3687503"/>
          </a:xfrm>
        </p:spPr>
        <p:txBody>
          <a:bodyPr/>
          <a:lstStyle/>
          <a:p>
            <a:r>
              <a:rPr lang="ru-RU" dirty="0"/>
              <a:t>А что во время релиза происходит?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AFC13-4D25-4CA5-72CE-1CE93FB43432}"/>
              </a:ext>
            </a:extLst>
          </p:cNvPr>
          <p:cNvSpPr txBox="1"/>
          <p:nvPr/>
        </p:nvSpPr>
        <p:spPr>
          <a:xfrm>
            <a:off x="13654620" y="1551366"/>
            <a:ext cx="9157756" cy="29854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Пишем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Changelog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Инкрементим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 версию</a:t>
            </a:r>
          </a:p>
          <a:p>
            <a:pPr marL="540000" lvl="1" indent="-540000">
              <a:lnSpc>
                <a:spcPct val="100000"/>
              </a:lnSpc>
              <a:spcAft>
                <a:spcPts val="12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Оформляем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release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на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GitHub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02808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28021-149A-34F0-2E44-F48719413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5247ED-3162-81C9-6667-A92F6DA456BA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DE131B7-7873-BE63-9B36-D55E402E0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A99C9F9-2EA2-DCE7-5133-D6DA7D292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66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354DC8-E568-10FD-6C1B-7A053642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9150674" cy="3687503"/>
          </a:xfrm>
        </p:spPr>
        <p:txBody>
          <a:bodyPr/>
          <a:lstStyle/>
          <a:p>
            <a:r>
              <a:rPr lang="ru-RU" dirty="0"/>
              <a:t>А что во время релиза происходит?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06FF0-6D18-27FC-5B1E-BBBA428985AD}"/>
              </a:ext>
            </a:extLst>
          </p:cNvPr>
          <p:cNvSpPr txBox="1"/>
          <p:nvPr/>
        </p:nvSpPr>
        <p:spPr>
          <a:xfrm>
            <a:off x="13654620" y="1551366"/>
            <a:ext cx="9157756" cy="564770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Пишем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Changelog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Инкрементим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 версию</a:t>
            </a:r>
          </a:p>
          <a:p>
            <a:pPr marL="540000" lvl="1" indent="-540000">
              <a:lnSpc>
                <a:spcPct val="100000"/>
              </a:lnSpc>
              <a:spcAft>
                <a:spcPts val="12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Оформляем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release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на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GitHub</a:t>
            </a:r>
          </a:p>
          <a:p>
            <a:pPr marL="540000" lvl="4" defTabSz="1828619"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Автоматика собирает </a:t>
            </a:r>
            <a:r>
              <a:rPr lang="en" sz="3200" dirty="0">
                <a:solidFill>
                  <a:srgbClr val="797979"/>
                </a:solidFill>
              </a:rPr>
              <a:t>Docker-</a:t>
            </a:r>
            <a:r>
              <a:rPr lang="ru-RU" sz="3200" dirty="0">
                <a:solidFill>
                  <a:srgbClr val="797979"/>
                </a:solidFill>
              </a:rPr>
              <a:t>контейнеры</a:t>
            </a:r>
          </a:p>
          <a:p>
            <a:pPr marL="540000" lvl="4" defTabSz="1828619"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Собираем </a:t>
            </a:r>
            <a:r>
              <a:rPr lang="en" sz="3200" dirty="0">
                <a:solidFill>
                  <a:srgbClr val="797979"/>
                </a:solidFill>
              </a:rPr>
              <a:t>Deb-</a:t>
            </a:r>
            <a:r>
              <a:rPr lang="ru-RU" sz="3200" dirty="0">
                <a:solidFill>
                  <a:srgbClr val="797979"/>
                </a:solidFill>
              </a:rPr>
              <a:t>пакет</a:t>
            </a:r>
          </a:p>
          <a:p>
            <a:pPr marL="540000" lvl="4" defTabSz="1828619"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Публикуем </a:t>
            </a:r>
            <a:r>
              <a:rPr lang="en" sz="3200" dirty="0">
                <a:solidFill>
                  <a:srgbClr val="797979"/>
                </a:solidFill>
              </a:rPr>
              <a:t>Deb</a:t>
            </a:r>
            <a:r>
              <a:rPr lang="ru-RU" sz="3200" dirty="0">
                <a:solidFill>
                  <a:srgbClr val="797979"/>
                </a:solidFill>
              </a:rPr>
              <a:t>-пакет на </a:t>
            </a:r>
            <a:r>
              <a:rPr lang="en" sz="3200" dirty="0">
                <a:solidFill>
                  <a:srgbClr val="797979"/>
                </a:solidFill>
              </a:rPr>
              <a:t>GitHub</a:t>
            </a:r>
          </a:p>
          <a:p>
            <a:pPr marL="540000" lvl="4" defTabSz="1828619"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Делаем анонсы в чаты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57848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19EBB-2F07-F0AB-7FE3-2071C686C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DBED33-F0F4-0D1F-C595-3A51AAFB2278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94B8826-863C-FF7A-173E-4FF40D19F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40259B-64CE-027A-3E39-424DEBCD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67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B96D99-AE4D-6E5D-FFAB-B0AB3518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0"/>
            <a:ext cx="9150674" cy="3687503"/>
          </a:xfrm>
        </p:spPr>
        <p:txBody>
          <a:bodyPr/>
          <a:lstStyle/>
          <a:p>
            <a:r>
              <a:rPr lang="ru-RU" dirty="0"/>
              <a:t>А что во время релиза происходит?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C7705-6CC6-B53A-34C6-34112816BB1E}"/>
              </a:ext>
            </a:extLst>
          </p:cNvPr>
          <p:cNvSpPr txBox="1"/>
          <p:nvPr/>
        </p:nvSpPr>
        <p:spPr>
          <a:xfrm>
            <a:off x="13654620" y="1551366"/>
            <a:ext cx="9157756" cy="777135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Пишем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Changelog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 err="1">
                <a:solidFill>
                  <a:srgbClr val="373737"/>
                </a:solidFill>
                <a:latin typeface="Arial"/>
              </a:rPr>
              <a:t>Инкрементим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 версию</a:t>
            </a:r>
          </a:p>
          <a:p>
            <a:pPr marL="540000" lvl="1" indent="-540000">
              <a:lnSpc>
                <a:spcPct val="100000"/>
              </a:lnSpc>
              <a:spcAft>
                <a:spcPts val="12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Оформляем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release </a:t>
            </a: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на </a:t>
            </a:r>
            <a:r>
              <a:rPr lang="en" b="0" strike="noStrike" spc="-1" dirty="0">
                <a:solidFill>
                  <a:srgbClr val="373737"/>
                </a:solidFill>
                <a:latin typeface="Arial"/>
              </a:rPr>
              <a:t>GitHub</a:t>
            </a:r>
          </a:p>
          <a:p>
            <a:pPr marL="540000" lvl="4" defTabSz="1828619"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Автоматика собирает </a:t>
            </a:r>
            <a:r>
              <a:rPr lang="en" sz="3200" dirty="0">
                <a:solidFill>
                  <a:srgbClr val="797979"/>
                </a:solidFill>
              </a:rPr>
              <a:t>Docker-</a:t>
            </a:r>
            <a:r>
              <a:rPr lang="ru-RU" sz="3200" dirty="0">
                <a:solidFill>
                  <a:srgbClr val="797979"/>
                </a:solidFill>
              </a:rPr>
              <a:t>контейнеры</a:t>
            </a:r>
          </a:p>
          <a:p>
            <a:pPr marL="540000" lvl="4" defTabSz="1828619"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Собираем </a:t>
            </a:r>
            <a:r>
              <a:rPr lang="en" sz="3200" dirty="0">
                <a:solidFill>
                  <a:srgbClr val="797979"/>
                </a:solidFill>
              </a:rPr>
              <a:t>Deb-</a:t>
            </a:r>
            <a:r>
              <a:rPr lang="ru-RU" sz="3200" dirty="0">
                <a:solidFill>
                  <a:srgbClr val="797979"/>
                </a:solidFill>
              </a:rPr>
              <a:t>пакет</a:t>
            </a:r>
          </a:p>
          <a:p>
            <a:pPr marL="540000" lvl="4" defTabSz="1828619"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Публикуем </a:t>
            </a:r>
            <a:r>
              <a:rPr lang="en" sz="3200" dirty="0">
                <a:solidFill>
                  <a:srgbClr val="797979"/>
                </a:solidFill>
              </a:rPr>
              <a:t>Deb-</a:t>
            </a:r>
            <a:r>
              <a:rPr lang="ru-RU" sz="3200" dirty="0">
                <a:solidFill>
                  <a:srgbClr val="797979"/>
                </a:solidFill>
              </a:rPr>
              <a:t>пакет на </a:t>
            </a:r>
            <a:r>
              <a:rPr lang="en" sz="3200" dirty="0">
                <a:solidFill>
                  <a:srgbClr val="797979"/>
                </a:solidFill>
              </a:rPr>
              <a:t>GitHub</a:t>
            </a:r>
          </a:p>
          <a:p>
            <a:pPr marL="540000" lvl="4" defTabSz="1828619">
              <a:lnSpc>
                <a:spcPct val="100000"/>
              </a:lnSpc>
              <a:spcAft>
                <a:spcPts val="3000"/>
              </a:spcAft>
              <a:buClr>
                <a:schemeClr val="tx1"/>
              </a:buClr>
              <a:buSzPct val="100000"/>
            </a:pPr>
            <a:r>
              <a:rPr lang="ru-RU" sz="3200" dirty="0">
                <a:solidFill>
                  <a:srgbClr val="797979"/>
                </a:solidFill>
              </a:rPr>
              <a:t>Делаем анонсы в чаты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При большом релизе — то же самое,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но ещё пишем статьи о изменениях </a:t>
            </a:r>
            <a:br>
              <a:rPr lang="ru-RU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b="0" strike="noStrike" spc="-1" dirty="0">
                <a:solidFill>
                  <a:srgbClr val="373737"/>
                </a:solidFill>
                <a:latin typeface="Arial"/>
              </a:rPr>
              <a:t>с прошлого большого релиза</a:t>
            </a:r>
          </a:p>
          <a:p>
            <a:pPr marL="540000" lvl="1" indent="-540000">
              <a:lnSpc>
                <a:spcPct val="100000"/>
              </a:lnSpc>
              <a:spcAft>
                <a:spcPts val="24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endParaRPr lang="ru-RU" b="0" strike="noStrike" spc="-1" dirty="0">
              <a:solidFill>
                <a:srgbClr val="37373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60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E0342-4066-2654-43FD-5BD5EE9F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AD6715C8-728D-B229-9600-E290F3E91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4000" y="12057317"/>
            <a:ext cx="11710987" cy="553998"/>
          </a:xfrm>
        </p:spPr>
        <p:txBody>
          <a:bodyPr/>
          <a:lstStyle/>
          <a:p>
            <a:r>
              <a:rPr lang="ru-RU" dirty="0"/>
              <a:t>…мы все делаем общее дело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FF46D22-F183-AD89-2FE8-45C055415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Смежники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4290DD-D73E-79DE-E999-B7EA6A69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68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096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A5CAD-754F-2B41-8845-56B91B6B5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96D970C-F0C4-632D-10DA-0505490B3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600" y="12624682"/>
            <a:ext cx="17565588" cy="42527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6EE929-67CE-2599-3E42-84A626B9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</p:spPr>
        <p:txBody>
          <a:bodyPr/>
          <a:lstStyle/>
          <a:p>
            <a:fld id="{741C03D3-FA44-40EC-9A21-1FC4FEA3E22E}" type="slidenum">
              <a:rPr lang="ru-RU"/>
              <a:pPr/>
              <a:t>69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9396E4E-7F85-7BC5-256A-FECDD9BC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4" y="900113"/>
            <a:ext cx="17200563" cy="2579507"/>
          </a:xfrm>
        </p:spPr>
        <p:txBody>
          <a:bodyPr/>
          <a:lstStyle/>
          <a:p>
            <a:r>
              <a:rPr lang="ru-RU" strike="sngStrike" dirty="0"/>
              <a:t>Смежники</a:t>
            </a:r>
            <a:r>
              <a:rPr lang="ru-RU" dirty="0"/>
              <a:t> Другие проекты с которыми мы взаимодействуем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AF3DA-3A80-79B4-EACF-287936E2F976}"/>
              </a:ext>
            </a:extLst>
          </p:cNvPr>
          <p:cNvSpPr txBox="1"/>
          <p:nvPr/>
        </p:nvSpPr>
        <p:spPr>
          <a:xfrm>
            <a:off x="1584324" y="5795779"/>
            <a:ext cx="9157756" cy="523220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sz="4800" b="0" strike="noStrike" spc="-1" dirty="0">
                <a:solidFill>
                  <a:srgbClr val="373737"/>
                </a:solidFill>
                <a:latin typeface="Arial"/>
              </a:rPr>
              <a:t>GCC </a:t>
            </a: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и </a:t>
            </a:r>
            <a:r>
              <a:rPr lang="en" sz="4800" b="0" strike="noStrike" spc="-1" dirty="0">
                <a:solidFill>
                  <a:srgbClr val="373737"/>
                </a:solidFill>
                <a:latin typeface="Arial"/>
              </a:rPr>
              <a:t>Clang</a:t>
            </a:r>
          </a:p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sz="4800" b="0" strike="noStrike" spc="-1" dirty="0">
                <a:solidFill>
                  <a:srgbClr val="373737"/>
                </a:solidFill>
                <a:latin typeface="Arial"/>
              </a:rPr>
              <a:t>Boost</a:t>
            </a:r>
          </a:p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sz="4800" b="0" strike="noStrike" spc="-1" dirty="0" err="1">
                <a:solidFill>
                  <a:srgbClr val="373737"/>
                </a:solidFill>
                <a:latin typeface="Arial"/>
              </a:rPr>
              <a:t>Doxygen</a:t>
            </a:r>
            <a:endParaRPr lang="en" sz="4800" b="0" strike="noStrike" spc="-1" dirty="0">
              <a:solidFill>
                <a:srgbClr val="373737"/>
              </a:solidFill>
              <a:latin typeface="Arial"/>
            </a:endParaRPr>
          </a:p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sz="4800" b="0" strike="noStrike" spc="-1" dirty="0">
                <a:solidFill>
                  <a:srgbClr val="373737"/>
                </a:solidFill>
                <a:latin typeface="Arial"/>
              </a:rPr>
              <a:t>OpenSSL, Mongo</a:t>
            </a:r>
          </a:p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endParaRPr lang="en" sz="4800" b="0" strike="noStrike" spc="-1" dirty="0">
              <a:solidFill>
                <a:srgbClr val="373737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FE0747-F81F-DDAB-899D-084B2AF30ABF}"/>
              </a:ext>
            </a:extLst>
          </p:cNvPr>
          <p:cNvSpPr txBox="1"/>
          <p:nvPr/>
        </p:nvSpPr>
        <p:spPr>
          <a:xfrm>
            <a:off x="12561888" y="5795779"/>
            <a:ext cx="9157756" cy="410881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sz="4800" b="0" strike="noStrike" spc="-1" dirty="0">
                <a:solidFill>
                  <a:srgbClr val="373737"/>
                </a:solidFill>
                <a:latin typeface="Arial"/>
              </a:rPr>
              <a:t>C++ Standard</a:t>
            </a:r>
          </a:p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sz="4800" b="0" strike="noStrike" spc="-1" dirty="0" err="1">
                <a:solidFill>
                  <a:srgbClr val="373737"/>
                </a:solidFill>
                <a:latin typeface="Arial"/>
              </a:rPr>
              <a:t>Seastar</a:t>
            </a:r>
            <a:endParaRPr lang="en" sz="4800" b="0" strike="noStrike" spc="-1" dirty="0">
              <a:solidFill>
                <a:srgbClr val="373737"/>
              </a:solidFill>
              <a:latin typeface="Arial"/>
            </a:endParaRPr>
          </a:p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sz="4800" b="0" strike="noStrike" spc="-1" dirty="0">
                <a:solidFill>
                  <a:srgbClr val="373737"/>
                </a:solidFill>
                <a:latin typeface="Arial"/>
              </a:rPr>
              <a:t>YDB</a:t>
            </a:r>
          </a:p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en" sz="4800" b="0" strike="noStrike" spc="-1" dirty="0" err="1">
                <a:solidFill>
                  <a:srgbClr val="373737"/>
                </a:solidFill>
                <a:latin typeface="Arial"/>
              </a:rPr>
              <a:t>Protobuf</a:t>
            </a:r>
            <a:r>
              <a:rPr lang="en" sz="4800" b="0" strike="noStrike" spc="-1" dirty="0">
                <a:solidFill>
                  <a:srgbClr val="373737"/>
                </a:solidFill>
                <a:latin typeface="Arial"/>
              </a:rPr>
              <a:t>/</a:t>
            </a:r>
            <a:r>
              <a:rPr lang="en" sz="4800" b="0" strike="noStrike" spc="-1" dirty="0" err="1">
                <a:solidFill>
                  <a:srgbClr val="373737"/>
                </a:solidFill>
                <a:latin typeface="Arial"/>
              </a:rPr>
              <a:t>gRPC</a:t>
            </a:r>
            <a:endParaRPr lang="en" sz="4800" b="0" strike="noStrike" spc="-1" dirty="0">
              <a:solidFill>
                <a:srgbClr val="37373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5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369E9-6312-81B5-00C6-477EC29D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43BB0F8-2B2F-B7DF-B4C0-27162F38C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7E01529-F0C4-4EE0-254F-C412C0AD6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D2F2F97-B594-8E42-0F1E-E393A34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Нужно выбрать фреймворк, который: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AF1A187B-3644-4E8E-5492-53E75B6910B4}"/>
              </a:ext>
            </a:extLst>
          </p:cNvPr>
          <p:cNvSpPr txBox="1">
            <a:spLocks/>
          </p:cNvSpPr>
          <p:nvPr/>
        </p:nvSpPr>
        <p:spPr>
          <a:xfrm>
            <a:off x="1573626" y="4620308"/>
            <a:ext cx="1649412" cy="147732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600" dirty="0"/>
              <a:t>1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7C7537F4-31A3-687C-99ED-D49275D28CDE}"/>
              </a:ext>
            </a:extLst>
          </p:cNvPr>
          <p:cNvSpPr txBox="1">
            <a:spLocks/>
          </p:cNvSpPr>
          <p:nvPr/>
        </p:nvSpPr>
        <p:spPr>
          <a:xfrm>
            <a:off x="8910569" y="4620308"/>
            <a:ext cx="1649412" cy="147732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600"/>
              <a:t>2</a:t>
            </a:r>
            <a:endParaRPr lang="ru-RU" sz="9600" dirty="0"/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0B7DE27B-2F80-D906-051C-F28444F098CD}"/>
              </a:ext>
            </a:extLst>
          </p:cNvPr>
          <p:cNvSpPr txBox="1">
            <a:spLocks/>
          </p:cNvSpPr>
          <p:nvPr/>
        </p:nvSpPr>
        <p:spPr>
          <a:xfrm>
            <a:off x="16231566" y="4620308"/>
            <a:ext cx="1649412" cy="147732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9600"/>
              <a:t>3</a:t>
            </a:r>
            <a:endParaRPr lang="ru-RU" sz="9600" dirty="0"/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FEB3E88D-2E49-3B11-2E5E-7BDC22F8DF18}"/>
              </a:ext>
            </a:extLst>
          </p:cNvPr>
          <p:cNvSpPr txBox="1">
            <a:spLocks/>
          </p:cNvSpPr>
          <p:nvPr/>
        </p:nvSpPr>
        <p:spPr>
          <a:xfrm>
            <a:off x="1579563" y="6762750"/>
            <a:ext cx="6592887" cy="39395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 err="1"/>
              <a:t>Бесшовно</a:t>
            </a:r>
            <a:r>
              <a:rPr lang="ru-RU" sz="4800" dirty="0"/>
              <a:t> может </a:t>
            </a:r>
            <a:br>
              <a:rPr lang="ru-RU" sz="4800" dirty="0"/>
            </a:br>
            <a:r>
              <a:rPr lang="ru-RU" sz="4800" dirty="0" err="1"/>
              <a:t>переиспользовать</a:t>
            </a:r>
            <a:r>
              <a:rPr lang="ru-RU" sz="4800" dirty="0"/>
              <a:t> имеющуюся большую </a:t>
            </a:r>
            <a:br>
              <a:rPr lang="ru-RU" sz="4800" dirty="0"/>
            </a:br>
            <a:r>
              <a:rPr lang="en" sz="4800" dirty="0"/>
              <a:t>C++ </a:t>
            </a:r>
            <a:r>
              <a:rPr lang="ru-RU" sz="4800" dirty="0"/>
              <a:t>кодовую базу</a:t>
            </a:r>
          </a:p>
          <a:p>
            <a:endParaRPr lang="ru-RU" sz="4800" dirty="0"/>
          </a:p>
          <a:p>
            <a:endParaRPr lang="ru-RU" sz="4800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9BF31928-9142-DBD6-DDA8-ACAA81C7BAE1}"/>
              </a:ext>
            </a:extLst>
          </p:cNvPr>
          <p:cNvSpPr txBox="1">
            <a:spLocks/>
          </p:cNvSpPr>
          <p:nvPr/>
        </p:nvSpPr>
        <p:spPr>
          <a:xfrm>
            <a:off x="8910638" y="6762750"/>
            <a:ext cx="6960733" cy="338554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/>
              <a:t>Держит большие </a:t>
            </a:r>
            <a:br>
              <a:rPr lang="ru-RU" sz="4800" dirty="0"/>
            </a:br>
            <a:r>
              <a:rPr lang="ru-RU" sz="4800" dirty="0"/>
              <a:t>нагрузки и не под</a:t>
            </a:r>
            <a:r>
              <a:rPr lang="en-US" sz="4800" dirty="0"/>
              <a:t>-</a:t>
            </a:r>
            <a:r>
              <a:rPr lang="ru-RU" sz="4800" dirty="0" err="1"/>
              <a:t>вержен</a:t>
            </a:r>
            <a:r>
              <a:rPr lang="ru-RU" sz="4800" dirty="0"/>
              <a:t> проблеме </a:t>
            </a:r>
            <a:br>
              <a:rPr lang="en-US" sz="4800" dirty="0"/>
            </a:br>
            <a:r>
              <a:rPr lang="ru-RU" sz="4800" dirty="0"/>
              <a:t>10</a:t>
            </a:r>
            <a:r>
              <a:rPr lang="en-US" sz="4800" dirty="0"/>
              <a:t>K</a:t>
            </a:r>
            <a:r>
              <a:rPr lang="ru-RU" sz="4800" dirty="0"/>
              <a:t> соединений</a:t>
            </a:r>
          </a:p>
          <a:p>
            <a:endParaRPr lang="ru-RU" sz="4800" dirty="0"/>
          </a:p>
          <a:p>
            <a:endParaRPr lang="ru-RU" sz="4800" dirty="0"/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70BDD775-2AD6-3C63-1872-5046271ACD79}"/>
              </a:ext>
            </a:extLst>
          </p:cNvPr>
          <p:cNvSpPr txBox="1">
            <a:spLocks/>
          </p:cNvSpPr>
          <p:nvPr/>
        </p:nvSpPr>
        <p:spPr>
          <a:xfrm>
            <a:off x="16232188" y="6762750"/>
            <a:ext cx="6580187" cy="283154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540000" algn="l" defTabSz="190790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54000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§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800" dirty="0"/>
              <a:t>Прост и удобен </a:t>
            </a:r>
            <a:br>
              <a:rPr lang="en-US" sz="4800" dirty="0"/>
            </a:br>
            <a:r>
              <a:rPr lang="ru-RU" sz="4800" dirty="0"/>
              <a:t>в использовании</a:t>
            </a:r>
          </a:p>
          <a:p>
            <a:endParaRPr lang="ru-RU" sz="4800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D026E55-7433-0290-41CB-A5FB4165E949}"/>
              </a:ext>
            </a:extLst>
          </p:cNvPr>
          <p:cNvCxnSpPr/>
          <p:nvPr/>
        </p:nvCxnSpPr>
        <p:spPr>
          <a:xfrm>
            <a:off x="1584000" y="6392863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BDAB650-1EF4-CEC5-3399-9A5C36952568}"/>
              </a:ext>
            </a:extLst>
          </p:cNvPr>
          <p:cNvCxnSpPr/>
          <p:nvPr/>
        </p:nvCxnSpPr>
        <p:spPr>
          <a:xfrm>
            <a:off x="8910569" y="6392863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67A523F-46E3-099B-A7B9-F4A6125C8C34}"/>
              </a:ext>
            </a:extLst>
          </p:cNvPr>
          <p:cNvCxnSpPr/>
          <p:nvPr/>
        </p:nvCxnSpPr>
        <p:spPr>
          <a:xfrm>
            <a:off x="16231566" y="6392863"/>
            <a:ext cx="6218563" cy="0"/>
          </a:xfrm>
          <a:prstGeom prst="line">
            <a:avLst/>
          </a:prstGeom>
          <a:ln w="31750" cmpd="sng">
            <a:solidFill>
              <a:schemeClr val="accent1"/>
            </a:solidFill>
            <a:prstDash val="solid"/>
            <a:headEnd type="none" w="lg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7893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810E1-CDE4-14D9-1A42-15C1862A3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20ED4EA7-46AE-AE5F-B88E-A8A1CF1CC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4000" y="12057317"/>
            <a:ext cx="11710987" cy="553998"/>
          </a:xfrm>
        </p:spPr>
        <p:txBody>
          <a:bodyPr/>
          <a:lstStyle/>
          <a:p>
            <a:r>
              <a:rPr lang="ru-RU" dirty="0"/>
              <a:t>…и дипломные по </a:t>
            </a:r>
            <a:r>
              <a:rPr lang="en" dirty="0" err="1"/>
              <a:t>userver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8D4C560-7A41-6B8A-C64F-5FB3EF1C6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Студенты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783A1F0-09EC-D72B-E674-D3FD537D1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70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4898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1F51F-E847-3794-88B7-79616BF3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9B558A8-3416-921E-CDED-7D3D0FEAF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E5EAB6-A431-BC61-49C4-6A2A0D107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71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F4D751-0E11-D925-0047-10015851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1"/>
            <a:ext cx="9150674" cy="3687503"/>
          </a:xfrm>
        </p:spPr>
        <p:txBody>
          <a:bodyPr/>
          <a:lstStyle/>
          <a:p>
            <a:r>
              <a:rPr lang="ru-RU" dirty="0"/>
              <a:t>Дипломы — </a:t>
            </a:r>
            <a:br>
              <a:rPr lang="ru-RU" dirty="0"/>
            </a:br>
            <a:r>
              <a:rPr lang="ru-RU" dirty="0"/>
              <a:t>это хорошо, </a:t>
            </a:r>
            <a:br>
              <a:rPr lang="ru-RU" dirty="0"/>
            </a:br>
            <a:r>
              <a:rPr lang="ru-RU" dirty="0"/>
              <a:t>но тяжело </a:t>
            </a:r>
          </a:p>
        </p:txBody>
      </p:sp>
    </p:spTree>
    <p:extLst>
      <p:ext uri="{BB962C8B-B14F-4D97-AF65-F5344CB8AC3E}">
        <p14:creationId xmlns:p14="http://schemas.microsoft.com/office/powerpoint/2010/main" val="12790489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D3B5D-DA41-846F-2C4B-B12ADE2EE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160F71-A040-D920-C449-AC590C9EFECC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A2993D9-7977-1172-A190-604A18E75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F834763-A07C-C5DB-5AB0-8BE1A0D9A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72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3FD502-7061-17D2-A8C4-A8538622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1"/>
            <a:ext cx="9150674" cy="3687503"/>
          </a:xfrm>
        </p:spPr>
        <p:txBody>
          <a:bodyPr/>
          <a:lstStyle/>
          <a:p>
            <a:r>
              <a:rPr lang="ru-RU" dirty="0"/>
              <a:t>Дипломы — </a:t>
            </a:r>
            <a:br>
              <a:rPr lang="ru-RU" dirty="0"/>
            </a:br>
            <a:r>
              <a:rPr lang="ru-RU" dirty="0"/>
              <a:t>это хорошо, </a:t>
            </a:r>
            <a:br>
              <a:rPr lang="ru-RU" dirty="0"/>
            </a:br>
            <a:r>
              <a:rPr lang="ru-RU" dirty="0"/>
              <a:t>но тяжело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7A490-4753-6787-8512-0F20170F0A52}"/>
              </a:ext>
            </a:extLst>
          </p:cNvPr>
          <p:cNvSpPr txBox="1"/>
          <p:nvPr/>
        </p:nvSpPr>
        <p:spPr>
          <a:xfrm>
            <a:off x="13654620" y="1427922"/>
            <a:ext cx="9157756" cy="37240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Простая задача! = </a:t>
            </a:r>
            <a:br>
              <a:rPr lang="ru-RU" sz="4800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легко </a:t>
            </a:r>
            <a:r>
              <a:rPr lang="ru-RU" sz="4800" b="0" strike="noStrike" spc="-1" dirty="0" err="1">
                <a:solidFill>
                  <a:srgbClr val="373737"/>
                </a:solidFill>
                <a:latin typeface="Arial"/>
              </a:rPr>
              <a:t>менторить</a:t>
            </a:r>
            <a:endParaRPr lang="ru-RU" sz="4800" b="0" strike="noStrike" spc="-1" dirty="0">
              <a:solidFill>
                <a:srgbClr val="373737"/>
              </a:solidFill>
              <a:latin typeface="Arial"/>
            </a:endParaRPr>
          </a:p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endParaRPr lang="ru-RU" sz="4800" b="0" strike="noStrike" spc="-1" dirty="0">
              <a:solidFill>
                <a:srgbClr val="373737"/>
              </a:solidFill>
              <a:latin typeface="Arial"/>
            </a:endParaRPr>
          </a:p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endParaRPr lang="en" sz="4800" b="0" strike="noStrike" spc="-1" dirty="0">
              <a:solidFill>
                <a:srgbClr val="37373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754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17597-BEBB-81B0-28BA-B1C66C449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5A0DAE9-E5C9-401F-7DBF-6DB0551EDCAA}"/>
              </a:ext>
            </a:extLst>
          </p:cNvPr>
          <p:cNvSpPr/>
          <p:nvPr/>
        </p:nvSpPr>
        <p:spPr>
          <a:xfrm>
            <a:off x="12191206" y="0"/>
            <a:ext cx="12191207" cy="13716000"/>
          </a:xfrm>
          <a:prstGeom prst="rect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16000" rIns="90000" bIns="216000" rtlCol="0" anchor="ctr" anchorCtr="0"/>
          <a:lstStyle/>
          <a:p>
            <a:pPr algn="ctr">
              <a:lnSpc>
                <a:spcPct val="90000"/>
              </a:lnSpc>
            </a:pPr>
            <a:endParaRPr lang="ru-RU" sz="3200" dirty="0">
              <a:ln w="0"/>
              <a:solidFill>
                <a:schemeClr val="tx1"/>
              </a:solidFill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56A1682-91E7-AF43-29E1-57B18C10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9A54477-5B56-77AD-2366-26F8A1E32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>
                <a:solidFill>
                  <a:schemeClr val="bg1">
                    <a:alpha val="50000"/>
                  </a:schemeClr>
                </a:solidFill>
              </a:rPr>
              <a:pPr/>
              <a:t>73</a:t>
            </a:fld>
            <a:endParaRPr lang="ru-RU" dirty="0">
              <a:solidFill>
                <a:schemeClr val="bg1">
                  <a:alpha val="50000"/>
                </a:schemeClr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7742987-73FB-B893-CC6E-EE79CB54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01" y="900001"/>
            <a:ext cx="9150674" cy="3687503"/>
          </a:xfrm>
        </p:spPr>
        <p:txBody>
          <a:bodyPr/>
          <a:lstStyle/>
          <a:p>
            <a:r>
              <a:rPr lang="ru-RU" dirty="0"/>
              <a:t>Дипломы — </a:t>
            </a:r>
            <a:br>
              <a:rPr lang="ru-RU" dirty="0"/>
            </a:br>
            <a:r>
              <a:rPr lang="ru-RU" dirty="0"/>
              <a:t>это хорошо, </a:t>
            </a:r>
            <a:br>
              <a:rPr lang="ru-RU" dirty="0"/>
            </a:br>
            <a:r>
              <a:rPr lang="ru-RU" dirty="0"/>
              <a:t>но тяжело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C5E71-4936-8ADE-43B9-00D678A0A522}"/>
              </a:ext>
            </a:extLst>
          </p:cNvPr>
          <p:cNvSpPr txBox="1"/>
          <p:nvPr/>
        </p:nvSpPr>
        <p:spPr>
          <a:xfrm>
            <a:off x="13654620" y="1427922"/>
            <a:ext cx="9157756" cy="558614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Простая задача! = </a:t>
            </a:r>
            <a:br>
              <a:rPr lang="ru-RU" sz="4800" b="0" strike="noStrike" spc="-1" dirty="0">
                <a:solidFill>
                  <a:srgbClr val="373737"/>
                </a:solidFill>
                <a:latin typeface="Arial"/>
              </a:rPr>
            </a:b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легко </a:t>
            </a:r>
            <a:r>
              <a:rPr lang="ru-RU" sz="4800" b="0" strike="noStrike" spc="-1" dirty="0" err="1">
                <a:solidFill>
                  <a:srgbClr val="373737"/>
                </a:solidFill>
                <a:latin typeface="Arial"/>
              </a:rPr>
              <a:t>менторить</a:t>
            </a:r>
            <a:endParaRPr lang="ru-RU" sz="4800" b="0" strike="noStrike" spc="-1" dirty="0">
              <a:solidFill>
                <a:srgbClr val="373737"/>
              </a:solidFill>
              <a:latin typeface="Arial"/>
            </a:endParaRPr>
          </a:p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r>
              <a:rPr lang="ru-RU" sz="4800" b="0" strike="noStrike" spc="-1" dirty="0">
                <a:solidFill>
                  <a:srgbClr val="373737"/>
                </a:solidFill>
                <a:latin typeface="Arial"/>
              </a:rPr>
              <a:t>Сложная задача → сложное внедрение в проде</a:t>
            </a:r>
          </a:p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endParaRPr lang="ru-RU" sz="4800" b="0" strike="noStrike" spc="-1" dirty="0">
              <a:solidFill>
                <a:srgbClr val="373737"/>
              </a:solidFill>
              <a:latin typeface="Arial"/>
            </a:endParaRPr>
          </a:p>
          <a:p>
            <a:pPr marL="684000" lvl="1" indent="-684000">
              <a:lnSpc>
                <a:spcPct val="100000"/>
              </a:lnSpc>
              <a:spcAft>
                <a:spcPts val="3000"/>
              </a:spcAft>
              <a:buClr>
                <a:srgbClr val="373737"/>
              </a:buClr>
              <a:buFont typeface="Arial" panose="020B0604020202020204" pitchFamily="34" charset="0"/>
              <a:buChar char="•"/>
            </a:pPr>
            <a:endParaRPr lang="en" sz="4800" b="0" strike="noStrike" spc="-1" dirty="0">
              <a:solidFill>
                <a:srgbClr val="37373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1153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664D3-87F7-099A-829A-C356F728D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A864F2D-358C-A61D-0055-CDF48547C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 что в итоге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2DA7561-CAB0-DE98-3C3D-D8CB0CC4D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74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5340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B46C7-8611-2114-F29D-923AD4C97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25D81-AE78-0EBD-E232-3354F2CFF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A2106-232B-43A6-9737-4C5771F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 итоге — нам нравится :)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D1C73B-1944-643C-9C2C-6F606FF91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</p:spPr>
        <p:txBody>
          <a:bodyPr/>
          <a:lstStyle/>
          <a:p>
            <a:fld id="{741C03D3-FA44-40EC-9A21-1FC4FEA3E22E}" type="slidenum">
              <a:rPr lang="ru-RU" smtClean="0"/>
              <a:pPr/>
              <a:t>75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4858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C6E9C-6FD7-3564-BACC-7655642D7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04434-5C23-C053-2891-183FA2834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DFDB6-938A-F120-6218-C3C645E2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 итоге — нам нравится :)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44633AF-3248-FF36-61DE-F24549A604BF}"/>
              </a:ext>
            </a:extLst>
          </p:cNvPr>
          <p:cNvSpPr/>
          <p:nvPr/>
        </p:nvSpPr>
        <p:spPr>
          <a:xfrm>
            <a:off x="1563689" y="3074194"/>
            <a:ext cx="10437748" cy="4398962"/>
          </a:xfrm>
          <a:prstGeom prst="roundRect">
            <a:avLst>
              <a:gd name="adj" fmla="val 13698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r>
              <a:rPr lang="ru-RU" dirty="0">
                <a:solidFill>
                  <a:schemeClr val="tx1"/>
                </a:solidFill>
              </a:rPr>
              <a:t>Приятно видеть что проект востребован за пределами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Яндекса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A604B5-AE69-C961-84FF-E9BDE1E19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53858" y="5954321"/>
            <a:ext cx="892969" cy="89296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AFE7E7-FE0B-E3A4-4DDE-DEAD733F7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</p:spPr>
        <p:txBody>
          <a:bodyPr/>
          <a:lstStyle/>
          <a:p>
            <a:fld id="{741C03D3-FA44-40EC-9A21-1FC4FEA3E22E}" type="slidenum">
              <a:rPr lang="ru-RU" smtClean="0"/>
              <a:pPr/>
              <a:t>76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4337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5073A-D0BA-F1EA-FF48-3176A408E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8F6ED-E24F-4650-ABA0-DD016DC51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61E2C-0E01-DE6C-944C-4DFC38B2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 итоге — нам нравится :)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EB69CCD-8F5F-1999-6BD8-1E087CDFD9B2}"/>
              </a:ext>
            </a:extLst>
          </p:cNvPr>
          <p:cNvSpPr/>
          <p:nvPr/>
        </p:nvSpPr>
        <p:spPr>
          <a:xfrm>
            <a:off x="1563689" y="3074194"/>
            <a:ext cx="10437748" cy="4398962"/>
          </a:xfrm>
          <a:prstGeom prst="roundRect">
            <a:avLst>
              <a:gd name="adj" fmla="val 13698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r>
              <a:rPr lang="ru-RU" dirty="0">
                <a:solidFill>
                  <a:schemeClr val="tx1"/>
                </a:solidFill>
              </a:rPr>
              <a:t>Приятно видеть что проект востребован за пределами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Яндекса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16951F9-7A29-E9E9-6F37-6A4951534E5D}"/>
              </a:ext>
            </a:extLst>
          </p:cNvPr>
          <p:cNvSpPr/>
          <p:nvPr/>
        </p:nvSpPr>
        <p:spPr>
          <a:xfrm>
            <a:off x="12380976" y="3074194"/>
            <a:ext cx="10437748" cy="4398962"/>
          </a:xfrm>
          <a:prstGeom prst="roundRect">
            <a:avLst>
              <a:gd name="adj" fmla="val 12784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r>
              <a:rPr lang="ru-RU" dirty="0">
                <a:solidFill>
                  <a:schemeClr val="tx1"/>
                </a:solidFill>
              </a:rPr>
              <a:t>Приятно что проектом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интересуются и предлагают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правки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00075C-39D7-6FB0-94AB-C4C4F584B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53858" y="5954321"/>
            <a:ext cx="892969" cy="8929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ACBE186-1341-7082-5A63-7DD549E7CC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241636" y="5965079"/>
            <a:ext cx="892969" cy="89296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632813-B798-1300-B601-C75C29AA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</p:spPr>
        <p:txBody>
          <a:bodyPr/>
          <a:lstStyle/>
          <a:p>
            <a:fld id="{741C03D3-FA44-40EC-9A21-1FC4FEA3E22E}" type="slidenum">
              <a:rPr lang="ru-RU" smtClean="0"/>
              <a:pPr/>
              <a:t>77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3675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504A-B076-9CBA-400D-B90C56577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BC42E-195D-A84F-F7C9-B775A38EB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9BF9D-6BCB-D62B-9B9D-D8272C0E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 итоге — нам нравится :)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99222A0-D920-068F-EB23-468E38789E4B}"/>
              </a:ext>
            </a:extLst>
          </p:cNvPr>
          <p:cNvSpPr/>
          <p:nvPr/>
        </p:nvSpPr>
        <p:spPr>
          <a:xfrm>
            <a:off x="1563689" y="3074194"/>
            <a:ext cx="10437748" cy="4398962"/>
          </a:xfrm>
          <a:prstGeom prst="roundRect">
            <a:avLst>
              <a:gd name="adj" fmla="val 13698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r>
              <a:rPr lang="ru-RU" dirty="0">
                <a:solidFill>
                  <a:schemeClr val="tx1"/>
                </a:solidFill>
              </a:rPr>
              <a:t>Приятно видеть что проект востребован за пределами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Яндекса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2D1A33-73D2-67B8-4284-212CA0BE0B61}"/>
              </a:ext>
            </a:extLst>
          </p:cNvPr>
          <p:cNvSpPr/>
          <p:nvPr/>
        </p:nvSpPr>
        <p:spPr>
          <a:xfrm>
            <a:off x="12380976" y="3074194"/>
            <a:ext cx="10437748" cy="4398962"/>
          </a:xfrm>
          <a:prstGeom prst="roundRect">
            <a:avLst>
              <a:gd name="adj" fmla="val 12784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r>
              <a:rPr lang="ru-RU" dirty="0">
                <a:solidFill>
                  <a:schemeClr val="tx1"/>
                </a:solidFill>
              </a:rPr>
              <a:t>Приятно что проектом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интересуются и предлагают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правки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FC05C9D-D2EB-EE12-C4DE-1D556E5898A9}"/>
              </a:ext>
            </a:extLst>
          </p:cNvPr>
          <p:cNvSpPr/>
          <p:nvPr/>
        </p:nvSpPr>
        <p:spPr>
          <a:xfrm>
            <a:off x="1563689" y="7873866"/>
            <a:ext cx="10437748" cy="4398962"/>
          </a:xfrm>
          <a:prstGeom prst="roundRect">
            <a:avLst>
              <a:gd name="adj" fmla="val 12491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Да, ресурсоёмко. Но можно подсократить затраты с помощью автоматики и документации</a:t>
            </a:r>
            <a:endParaRPr lang="ru-RU" sz="48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BA3ABC-9D59-2477-96FA-8F4CED36B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53858" y="5954321"/>
            <a:ext cx="892969" cy="8929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8D7CA3-AA87-6619-87FF-0B01640AE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453857" y="10641806"/>
            <a:ext cx="892969" cy="8929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37BEA59-BA1D-DE56-E04C-08205E1750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1241636" y="5965079"/>
            <a:ext cx="892969" cy="89296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1ECEFD-DA16-DBD4-7FC2-A9B0CE1D8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</p:spPr>
        <p:txBody>
          <a:bodyPr/>
          <a:lstStyle/>
          <a:p>
            <a:fld id="{741C03D3-FA44-40EC-9A21-1FC4FEA3E22E}" type="slidenum">
              <a:rPr lang="ru-RU" smtClean="0"/>
              <a:pPr/>
              <a:t>78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5964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780F9-15FF-4A4D-6068-F4A85411D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B4E21-ED78-5438-9A2F-F30D51B18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46ED9-C132-A7FE-69C7-5A2F7C0B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 итоге — нам нравится :)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D198447-50A1-B845-747B-D0335E593B83}"/>
              </a:ext>
            </a:extLst>
          </p:cNvPr>
          <p:cNvSpPr/>
          <p:nvPr/>
        </p:nvSpPr>
        <p:spPr>
          <a:xfrm>
            <a:off x="1563689" y="3074194"/>
            <a:ext cx="10437748" cy="4398962"/>
          </a:xfrm>
          <a:prstGeom prst="roundRect">
            <a:avLst>
              <a:gd name="adj" fmla="val 13698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r>
              <a:rPr lang="ru-RU" dirty="0">
                <a:solidFill>
                  <a:schemeClr val="tx1"/>
                </a:solidFill>
              </a:rPr>
              <a:t>Приятно видеть что проект востребован за пределами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Яндекса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F9B35D-A328-102E-8257-DE39F2E33973}"/>
              </a:ext>
            </a:extLst>
          </p:cNvPr>
          <p:cNvSpPr/>
          <p:nvPr/>
        </p:nvSpPr>
        <p:spPr>
          <a:xfrm>
            <a:off x="12380976" y="3074194"/>
            <a:ext cx="10437748" cy="4398962"/>
          </a:xfrm>
          <a:prstGeom prst="roundRect">
            <a:avLst>
              <a:gd name="adj" fmla="val 12784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r>
              <a:rPr lang="ru-RU" dirty="0">
                <a:solidFill>
                  <a:schemeClr val="tx1"/>
                </a:solidFill>
              </a:rPr>
              <a:t>Приятно что проектом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интересуются и предлагают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правки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34EE49-B65A-BAAE-043E-F17832D05A89}"/>
              </a:ext>
            </a:extLst>
          </p:cNvPr>
          <p:cNvSpPr/>
          <p:nvPr/>
        </p:nvSpPr>
        <p:spPr>
          <a:xfrm>
            <a:off x="1563689" y="7873866"/>
            <a:ext cx="10437748" cy="4398962"/>
          </a:xfrm>
          <a:prstGeom prst="roundRect">
            <a:avLst>
              <a:gd name="adj" fmla="val 12491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Да, ресурсоёмко. Но можно подсократить затраты с помощью автоматики и документации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DC56CB2-BB36-02A5-0C6D-34A735FADE51}"/>
              </a:ext>
            </a:extLst>
          </p:cNvPr>
          <p:cNvSpPr/>
          <p:nvPr/>
        </p:nvSpPr>
        <p:spPr>
          <a:xfrm>
            <a:off x="12380976" y="7873866"/>
            <a:ext cx="10437748" cy="4398962"/>
          </a:xfrm>
          <a:prstGeom prst="roundRect">
            <a:avLst>
              <a:gd name="adj" fmla="val 12056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Есть ощущение, что участвуем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в чём-то большом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и всеобъемлющем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9EBBCF-49D6-CD70-663B-D50CC3811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53858" y="5954321"/>
            <a:ext cx="892969" cy="8929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141957-C148-B47F-E23D-24C4D6599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453857" y="10641806"/>
            <a:ext cx="892969" cy="8929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354D65D-035C-86EC-272F-F2F3F12B65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1241636" y="5965079"/>
            <a:ext cx="892969" cy="89296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A1FF0FB-37D6-99A4-6E02-F98BB0F50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1176165" y="10641807"/>
            <a:ext cx="981402" cy="98140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DC6824-233C-9F4A-3023-D821DAEDB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</p:spPr>
        <p:txBody>
          <a:bodyPr/>
          <a:lstStyle/>
          <a:p>
            <a:fld id="{741C03D3-FA44-40EC-9A21-1FC4FEA3E22E}" type="slidenum">
              <a:rPr lang="ru-RU" smtClean="0"/>
              <a:pPr/>
              <a:t>79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80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64B0CC9-14BC-FC22-5A43-C4504206A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78532CB-8067-4930-120C-105865D7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фреймворки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59643-261E-1E28-3593-472213ED5D42}"/>
              </a:ext>
            </a:extLst>
          </p:cNvPr>
          <p:cNvSpPr txBox="1"/>
          <p:nvPr/>
        </p:nvSpPr>
        <p:spPr>
          <a:xfrm>
            <a:off x="1584000" y="3023601"/>
            <a:ext cx="18294675" cy="960262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View::Handle(Request&amp;&amp;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request,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Dependencies&amp;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dependencies)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dependencies.pg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GetCluster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([request = std::move(request)](</a:t>
            </a:r>
            <a:r>
              <a:rPr lang="en-US" sz="240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cluster) {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 </a:t>
            </a:r>
            <a:endParaRPr lang="en-US" sz="240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cluster-&gt;Begin(storages::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ClusterHostType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kMaster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[request = std::move(request)](</a:t>
            </a:r>
            <a:r>
              <a:rPr lang="en-US" sz="240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std::string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statement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"SELECT ok, </a:t>
            </a:r>
            <a:r>
              <a:rPr lang="en-US" sz="2400" strike="noStrike" spc="-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baz</a:t>
            </a:r>
            <a:r>
              <a:rPr lang="en-US" sz="240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FROM some WHERE id = $1 LIMIT 1"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psql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::Execute(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statement,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request.id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[request = std::move(request),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std::move(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)](</a:t>
            </a:r>
            <a:r>
              <a:rPr lang="en-US" sz="2400" strike="noStrike" spc="-1" dirty="0">
                <a:solidFill>
                  <a:srgbClr val="8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row_res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en-US" sz="240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 =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row_res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400" strike="noStrike" spc="-1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</a:t>
            </a:r>
            <a:endParaRPr lang="en-US" sz="240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(!row[</a:t>
            </a:r>
            <a:r>
              <a:rPr lang="en-US" sz="240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"ok"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].As&lt;</a:t>
            </a:r>
            <a:r>
              <a:rPr lang="en-US" sz="240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&gt;())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GetSomeInfoFromDb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([request = std::move(request)] (</a:t>
            </a:r>
            <a:r>
              <a:rPr lang="en-US" sz="240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data) {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LOG_DEBUG()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request.id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is not OK for "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data;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sz="2400" strike="noStrike" spc="-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Не</a:t>
            </a:r>
            <a:r>
              <a:rPr lang="en-US" sz="240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эффективно</a:t>
            </a:r>
            <a:endParaRPr lang="en-US" sz="2400" strike="noStrike" spc="-1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request.SendResponse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(Response400(), []{});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});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US" sz="240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</a:t>
            </a:r>
            <a:r>
              <a:rPr lang="en-US" sz="240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psql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::Execute(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queries::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kUpdateRules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request.foo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request.bar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[request=std::move(request),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=std::move(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)](</a:t>
            </a:r>
            <a:r>
              <a:rPr lang="en-US" sz="240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trx.Commit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</a:t>
            </a:r>
            <a:r>
              <a:rPr lang="en-US" sz="240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request.SendResponse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(Response200{row[</a:t>
            </a:r>
            <a:r>
              <a:rPr lang="en-US" sz="240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strike="noStrike" spc="-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baz</a:t>
            </a:r>
            <a:r>
              <a:rPr lang="en-US" sz="240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].As&lt;std::string&gt;()}, []{});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});</a:t>
            </a: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                      </a:t>
            </a:r>
            <a:endParaRPr lang="en-US" sz="240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});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});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});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ru-RU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918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3448C-3162-4208-F542-212C29446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81968-6727-1E42-7BDD-1A1A86C6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0957A-0611-1373-6080-D0286B78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 итоге — нам нравится :)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2C9122-2033-CC13-8CCF-30E5E4ADD9FC}"/>
              </a:ext>
            </a:extLst>
          </p:cNvPr>
          <p:cNvSpPr/>
          <p:nvPr/>
        </p:nvSpPr>
        <p:spPr>
          <a:xfrm>
            <a:off x="1563689" y="3074194"/>
            <a:ext cx="10437748" cy="4398962"/>
          </a:xfrm>
          <a:prstGeom prst="roundRect">
            <a:avLst>
              <a:gd name="adj" fmla="val 13698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r>
              <a:rPr lang="ru-RU" dirty="0">
                <a:solidFill>
                  <a:schemeClr val="tx1"/>
                </a:solidFill>
              </a:rPr>
              <a:t>Приятно видеть что проект востребован за пределами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Яндекса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801765-70F7-2969-8539-1DE6FA5D3E27}"/>
              </a:ext>
            </a:extLst>
          </p:cNvPr>
          <p:cNvSpPr/>
          <p:nvPr/>
        </p:nvSpPr>
        <p:spPr>
          <a:xfrm>
            <a:off x="12380976" y="3074194"/>
            <a:ext cx="10437748" cy="4398962"/>
          </a:xfrm>
          <a:prstGeom prst="roundRect">
            <a:avLst>
              <a:gd name="adj" fmla="val 12784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r>
              <a:rPr lang="ru-RU" dirty="0">
                <a:solidFill>
                  <a:schemeClr val="tx1"/>
                </a:solidFill>
              </a:rPr>
              <a:t>Приятно что проектом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интересуются и предлагают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правки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7A12926-100E-AAD0-0410-6C3485C00101}"/>
              </a:ext>
            </a:extLst>
          </p:cNvPr>
          <p:cNvSpPr/>
          <p:nvPr/>
        </p:nvSpPr>
        <p:spPr>
          <a:xfrm>
            <a:off x="1563689" y="7873866"/>
            <a:ext cx="10437748" cy="4398962"/>
          </a:xfrm>
          <a:prstGeom prst="roundRect">
            <a:avLst>
              <a:gd name="adj" fmla="val 12491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Да, ресурсоёмко. Но можно подсократить затраты с помощью автоматики и документации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7948BEF-6F69-393D-8F6D-4F1641063771}"/>
              </a:ext>
            </a:extLst>
          </p:cNvPr>
          <p:cNvSpPr/>
          <p:nvPr/>
        </p:nvSpPr>
        <p:spPr>
          <a:xfrm>
            <a:off x="12380976" y="7873866"/>
            <a:ext cx="10437748" cy="4398962"/>
          </a:xfrm>
          <a:prstGeom prst="roundRect">
            <a:avLst>
              <a:gd name="adj" fmla="val 12056"/>
            </a:avLst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3998" tIns="432000" rIns="1800000" bIns="216000" rtlCol="0" anchor="t" anchorCtr="0"/>
          <a:lstStyle/>
          <a:p>
            <a:pPr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Есть ощущение, что участвуем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в чём-то большом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и всеобъемлющем,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en" b="1" dirty="0">
                <a:solidFill>
                  <a:schemeClr val="tx1"/>
                </a:solidFill>
              </a:rPr>
              <a:t>Open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" b="1" dirty="0" err="1">
                <a:solidFill>
                  <a:schemeClr val="tx1"/>
                </a:solidFill>
              </a:rPr>
              <a:t>ource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BBC53B-07BB-5F54-76C3-858F916D8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53858" y="5954321"/>
            <a:ext cx="892969" cy="8929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70DD8E-C080-EE20-E19E-6A5539B99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453857" y="10641806"/>
            <a:ext cx="892969" cy="8929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E005739-DB35-C539-7E1E-FFED1C9D40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1241636" y="5965079"/>
            <a:ext cx="892969" cy="89296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99E4672-D6A7-4924-E7D2-59BABFB91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1176165" y="10641807"/>
            <a:ext cx="981402" cy="98140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5CEA05-0940-3D34-8241-F8F08AEF4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718588" y="12621150"/>
            <a:ext cx="1093787" cy="441707"/>
          </a:xfrm>
        </p:spPr>
        <p:txBody>
          <a:bodyPr/>
          <a:lstStyle/>
          <a:p>
            <a:fld id="{741C03D3-FA44-40EC-9A21-1FC4FEA3E22E}" type="slidenum">
              <a:rPr lang="ru-RU" smtClean="0"/>
              <a:pPr/>
              <a:t>80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1463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990EEF-02B1-A606-85D7-101B240B8B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/>
        </p:blipFill>
        <p:spPr/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725EF04-FC6C-3AFC-B2FE-7456CBA4D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4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4D3E-19B4-2FCD-BC8D-413130292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67D97C0-815F-F1ED-417B-A926DB24A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A33AE83-4E47-D9D7-E3C1-515519A24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814387A-7072-A6D0-1A12-6964E7AB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фреймворки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4B2F3-3FCD-88B0-380A-D72548C6A1C0}"/>
              </a:ext>
            </a:extLst>
          </p:cNvPr>
          <p:cNvSpPr txBox="1"/>
          <p:nvPr/>
        </p:nvSpPr>
        <p:spPr>
          <a:xfrm>
            <a:off x="1584000" y="3024000"/>
            <a:ext cx="18294675" cy="960262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View::Handle(Request&amp;&amp;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request,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Dependencies&amp;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dependencies)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dependencies.pg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GetCluster</a:t>
            </a:r>
            <a:r>
              <a:rPr lang="en-US" sz="240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400" b="1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[request = std::move(request)](</a:t>
            </a:r>
            <a:r>
              <a:rPr lang="en-US" sz="2400" b="1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2400" b="1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cluster) {</a:t>
            </a:r>
            <a:r>
              <a:rPr lang="en-US" sz="2400" b="1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</a:t>
            </a:r>
            <a:endParaRPr lang="en-US" sz="2400" b="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cluster-&gt;Begin(storages::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postgres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ClusterHostType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kMaster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400" b="1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[request = std::move(request)](</a:t>
            </a:r>
            <a:r>
              <a:rPr lang="en-US" sz="2400" b="1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2400" b="1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b="1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std::string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statement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"SELECT ok, </a:t>
            </a:r>
            <a:r>
              <a:rPr lang="en-US" sz="2400" b="0" strike="noStrike" spc="-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baz</a:t>
            </a:r>
            <a:r>
              <a:rPr lang="en-US" sz="2400" b="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FROM some WHERE id = $1 LIMIT 1"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psql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::Execute(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statement,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request.id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2400" b="1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[request = std::move(request), </a:t>
            </a:r>
            <a:r>
              <a:rPr lang="en-US" sz="2400" b="1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b="1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std::move(</a:t>
            </a:r>
            <a:r>
              <a:rPr lang="en-US" sz="2400" b="1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b="1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)](</a:t>
            </a:r>
            <a:r>
              <a:rPr lang="en-US" sz="2400" b="1" strike="noStrike" spc="-1" dirty="0">
                <a:solidFill>
                  <a:srgbClr val="808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2400" b="1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row_res</a:t>
            </a:r>
            <a:r>
              <a:rPr lang="en-US" sz="2400" b="1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 =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row_res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2400" b="0" strike="noStrike" spc="-1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</a:t>
            </a:r>
            <a:endParaRPr lang="en-US" sz="2400" b="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(!row[</a:t>
            </a:r>
            <a:r>
              <a:rPr lang="en-US" sz="2400" b="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"ok"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].As&lt;</a:t>
            </a: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&gt;())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GetSomeInfoFromDb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400" b="1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[request = std::move(request)] (</a:t>
            </a:r>
            <a:r>
              <a:rPr lang="en-US" sz="2400" b="1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2400" b="1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1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data) {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LOG_DEBUG()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request.id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is not OK for "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&lt;&lt; data;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sz="2400" b="0" strike="noStrike" spc="-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Не</a:t>
            </a:r>
            <a:r>
              <a:rPr lang="en-US" sz="2400" b="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эффективно</a:t>
            </a:r>
            <a:endParaRPr lang="en-US" sz="2400" b="0" strike="noStrike" spc="-1" dirty="0">
              <a:solidFill>
                <a:schemeClr val="accent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request.SendResponse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(Response400(), []{});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});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US" sz="2400" b="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</a:t>
            </a:r>
            <a:r>
              <a:rPr lang="en-US" sz="2400" b="0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psql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::Execute(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queries::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kUpdateRules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request.foo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request.bar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</a:t>
            </a:r>
            <a:r>
              <a:rPr lang="en-US" sz="2400" b="1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[request=std::move(request), </a:t>
            </a:r>
            <a:r>
              <a:rPr lang="en-US" sz="2400" b="1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b="1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=std::move(</a:t>
            </a:r>
            <a:r>
              <a:rPr lang="en-US" sz="2400" b="1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</a:t>
            </a:r>
            <a:r>
              <a:rPr lang="en-US" sz="2400" b="1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)](</a:t>
            </a:r>
            <a:r>
              <a:rPr lang="en-US" sz="2400" b="1" strike="noStrike" spc="-1" dirty="0">
                <a:solidFill>
                  <a:schemeClr val="accent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auto</a:t>
            </a:r>
            <a:r>
              <a:rPr lang="en-US" sz="2400" b="1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trx.Commit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</a:t>
            </a:r>
            <a:r>
              <a:rPr lang="en-US" sz="2400" b="0" strike="noStrike" spc="-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request.SendResponse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(Response200{row[</a:t>
            </a:r>
            <a:r>
              <a:rPr lang="en-US" sz="2400" b="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b="0" strike="noStrike" spc="-1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baz</a:t>
            </a:r>
            <a:r>
              <a:rPr lang="en-US" sz="2400" b="0" strike="noStrike" spc="-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].As&lt;std::string&gt;()}, []{});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});</a:t>
            </a: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                      </a:t>
            </a:r>
            <a:endParaRPr lang="en-US" sz="2400" b="0" strike="noStrike" spc="-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C0C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});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});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});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ru-RU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800927"/>
      </p:ext>
    </p:extLst>
  </p:cSld>
  <p:clrMapOvr>
    <a:masterClrMapping/>
  </p:clrMapOvr>
</p:sld>
</file>

<file path=ppt/theme/theme1.xml><?xml version="1.0" encoding="utf-8"?>
<a:theme xmlns:a="http://schemas.openxmlformats.org/drawingml/2006/main" name="Yandex">
  <a:themeElements>
    <a:clrScheme name="Yandex Open Sourse JAM">
      <a:dk1>
        <a:srgbClr val="373737"/>
      </a:dk1>
      <a:lt1>
        <a:srgbClr val="F0F1F6"/>
      </a:lt1>
      <a:dk2>
        <a:srgbClr val="373737"/>
      </a:dk2>
      <a:lt2>
        <a:srgbClr val="CCDAFF"/>
      </a:lt2>
      <a:accent1>
        <a:srgbClr val="FC3F1D"/>
      </a:accent1>
      <a:accent2>
        <a:srgbClr val="CFBBFF"/>
      </a:accent2>
      <a:accent3>
        <a:srgbClr val="FFDB4D"/>
      </a:accent3>
      <a:accent4>
        <a:srgbClr val="6690F6"/>
      </a:accent4>
      <a:accent5>
        <a:srgbClr val="5ECF71"/>
      </a:accent5>
      <a:accent6>
        <a:srgbClr val="C0CAD6"/>
      </a:accent6>
      <a:hlink>
        <a:srgbClr val="373737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 w="19050">
          <a:noFill/>
        </a:ln>
        <a:effectLst/>
      </a:spPr>
      <a:bodyPr lIns="90000" tIns="216000" rIns="90000" bIns="216000" rtlCol="0" anchor="ctr" anchorCtr="0"/>
      <a:lstStyle>
        <a:defPPr algn="ctr">
          <a:lnSpc>
            <a:spcPct val="90000"/>
          </a:lnSpc>
          <a:defRPr sz="3200" dirty="0">
            <a:ln w="0"/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tx1"/>
          </a:solidFill>
          <a:prstDash val="solid"/>
          <a:headEnd type="none" w="lg" len="med"/>
          <a:tailEnd type="triangle" w="lg" len="lg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32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122101</TotalTime>
  <Words>2920</Words>
  <Application>Microsoft Macintosh PowerPoint</Application>
  <PresentationFormat>Произвольный</PresentationFormat>
  <Paragraphs>491</Paragraphs>
  <Slides>81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8" baseType="lpstr">
      <vt:lpstr>Arial Unicode MS</vt:lpstr>
      <vt:lpstr>Arial</vt:lpstr>
      <vt:lpstr>Calibri</vt:lpstr>
      <vt:lpstr>Menlo</vt:lpstr>
      <vt:lpstr>System Font Regular</vt:lpstr>
      <vt:lpstr>Wingdings</vt:lpstr>
      <vt:lpstr>Yandex</vt:lpstr>
      <vt:lpstr>Презентация PowerPoint</vt:lpstr>
      <vt:lpstr>Содержание</vt:lpstr>
      <vt:lpstr>Что такое userver?</vt:lpstr>
      <vt:lpstr>Нужно выбрать фреймворк, который:</vt:lpstr>
      <vt:lpstr>Нужно выбрать фреймворк, который:</vt:lpstr>
      <vt:lpstr>Нужно выбрать фреймворк, который:</vt:lpstr>
      <vt:lpstr>Нужно выбрать фреймворк, который:</vt:lpstr>
      <vt:lpstr>Другие фреймворки</vt:lpstr>
      <vt:lpstr>Другие фреймворки</vt:lpstr>
      <vt:lpstr>Userver</vt:lpstr>
      <vt:lpstr>Фичи</vt:lpstr>
      <vt:lpstr>Фичи</vt:lpstr>
      <vt:lpstr>Фичи</vt:lpstr>
      <vt:lpstr>Фичи</vt:lpstr>
      <vt:lpstr>Фичи</vt:lpstr>
      <vt:lpstr>Презентация PowerPoint</vt:lpstr>
      <vt:lpstr>Документация</vt:lpstr>
      <vt:lpstr>Чтобы документация меньше бесила</vt:lpstr>
      <vt:lpstr>Чтобы документация меньше бесила</vt:lpstr>
      <vt:lpstr>Чтобы документация меньше бесила</vt:lpstr>
      <vt:lpstr>Чтобы документация меньше бесила</vt:lpstr>
      <vt:lpstr>Внешние PR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Автоматика  по принятию PR</vt:lpstr>
      <vt:lpstr>Итак, нам принесли PR</vt:lpstr>
      <vt:lpstr>Итак, нам принесли PR</vt:lpstr>
      <vt:lpstr>Итак, нам принесли PR</vt:lpstr>
      <vt:lpstr>Итак, нам принесли PR</vt:lpstr>
      <vt:lpstr>Итак, нам принесли PR</vt:lpstr>
      <vt:lpstr>Итак, нам принесли PR</vt:lpstr>
      <vt:lpstr>Итак, нам принесли PR</vt:lpstr>
      <vt:lpstr>Итак, нам принесли PR</vt:lpstr>
      <vt:lpstr>Итак, нам принесли PR</vt:lpstr>
      <vt:lpstr>Итак, нам принесли PR</vt:lpstr>
      <vt:lpstr>Issue</vt:lpstr>
      <vt:lpstr>Всё сложно...</vt:lpstr>
      <vt:lpstr>Всё сложно...</vt:lpstr>
      <vt:lpstr>Всё сложно...</vt:lpstr>
      <vt:lpstr>Всё сложно...</vt:lpstr>
      <vt:lpstr>На примере  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Релизы</vt:lpstr>
      <vt:lpstr>Когда  и как релизиться</vt:lpstr>
      <vt:lpstr>Когда  и как релизиться</vt:lpstr>
      <vt:lpstr>Когда  и как релизиться</vt:lpstr>
      <vt:lpstr>А что во время релиза происходит?</vt:lpstr>
      <vt:lpstr>А что во время релиза происходит?</vt:lpstr>
      <vt:lpstr>А что во время релиза происходит?</vt:lpstr>
      <vt:lpstr>А что во время релиза происходит?</vt:lpstr>
      <vt:lpstr>А что во время релиза происходит?</vt:lpstr>
      <vt:lpstr>А что во время релиза происходит?</vt:lpstr>
      <vt:lpstr>Смежники</vt:lpstr>
      <vt:lpstr>Смежники Другие проекты с которыми мы взаимодействуем</vt:lpstr>
      <vt:lpstr>Студенты</vt:lpstr>
      <vt:lpstr>Дипломы —  это хорошо,  но тяжело </vt:lpstr>
      <vt:lpstr>Дипломы —  это хорошо,  но тяжело </vt:lpstr>
      <vt:lpstr>Дипломы —  это хорошо,  но тяжело </vt:lpstr>
      <vt:lpstr>А что в итоге</vt:lpstr>
      <vt:lpstr>А в итоге — нам нравится :)</vt:lpstr>
      <vt:lpstr>А в итоге — нам нравится :)</vt:lpstr>
      <vt:lpstr>А в итоге — нам нравится :)</vt:lpstr>
      <vt:lpstr>А в итоге — нам нравится :)</vt:lpstr>
      <vt:lpstr>А в итоге — нам нравится :)</vt:lpstr>
      <vt:lpstr>А в итоге — нам нравится :)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Microsoft Office User</cp:lastModifiedBy>
  <cp:revision>3241</cp:revision>
  <dcterms:created xsi:type="dcterms:W3CDTF">2014-09-09T08:22:07Z</dcterms:created>
  <dcterms:modified xsi:type="dcterms:W3CDTF">2024-10-21T07:44:46Z</dcterms:modified>
  <cp:category>presentation technology</cp:category>
</cp:coreProperties>
</file>