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10945" y="1076467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10945" y="1953890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10945" y="1716749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10945" y="1479607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10945" y="1242466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48664" y="1076467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3886" y="1076467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79107" y="1076467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44329" y="1076467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10945" y="2072461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10945" y="1835320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10945" y="1598178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10945" y="1361037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10945" y="1123895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81275" y="1076467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46497" y="1076467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11718" y="1076467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811435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69588" y="1835320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27740" y="1716749"/>
              <a:ext cx="158152" cy="3557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85893" y="1953890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44046" y="1835320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602199" y="1598178"/>
              <a:ext cx="158152" cy="4742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60351" y="1835320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18504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76657" y="1953890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234809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92962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551115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709267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867420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025573" y="1835320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183726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341878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500031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658184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816336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974489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132642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290795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448947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607100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65253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923405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811435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969588" y="1835320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127740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85893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44046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602199" y="1835320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60351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918504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076657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34809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392962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551115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709267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867420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025573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183726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341878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500031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658184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816336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74489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132642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90795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448947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607100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765253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923405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510945" y="2189478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510945" y="3066902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510945" y="2829760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510945" y="2592619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510945" y="2355477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048664" y="2189478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313886" y="2189478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579107" y="2189478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844329" y="2189478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510945" y="3185473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510945" y="2948331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10945" y="2711190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510945" y="2474048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510945" y="2236907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681275" y="2189478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946497" y="2189478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11718" y="2189478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2811435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969588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127740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285893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444046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602199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760351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918504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076657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234809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392962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551115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709267" y="2829760"/>
              <a:ext cx="158152" cy="3557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867420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025573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183726" y="2948331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341878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500031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658184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816336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974489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132642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290795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448947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607100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765253" y="2948331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923405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811435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969588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127740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285893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444046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602199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760351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918504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076657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234809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392962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551115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709267" y="2948331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867420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025573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183726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341878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500031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658184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816336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974489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132642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290795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448947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607100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765253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923405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2510945" y="3302490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510945" y="4179914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510945" y="3942772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510945" y="3705631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510945" y="3468489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048664" y="3302490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313886" y="3302490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579107" y="3302490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844329" y="3302490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510945" y="4298484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510945" y="4061343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10945" y="3824201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10945" y="3587060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510945" y="3349918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681275" y="3302490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946497" y="3302490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211718" y="3302490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811435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2811435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2969588" y="3942772"/>
              <a:ext cx="158152" cy="3557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2969588" y="3942772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3127740" y="4061343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3127740" y="406134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3285893" y="3705631"/>
              <a:ext cx="158152" cy="5928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3285893" y="3705631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3444046" y="4179914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3444046" y="417991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3602199" y="4179914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3602199" y="3942772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3760351" y="4179914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3760351" y="4061343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3918504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3918504" y="4061343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4076657" y="4061343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4076657" y="3705631"/>
              <a:ext cx="158152" cy="3557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4234809" y="4179914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4234809" y="417991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4392962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392962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551115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4551115" y="3824201"/>
              <a:ext cx="158152" cy="4742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4709267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4709267" y="4179914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4867420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4867420" y="4179914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5025573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025573" y="4179914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5183726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183726" y="4179914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5341878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341878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5500031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5500031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5658184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5658184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816336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5816336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5974489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5974489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6132642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6132642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6290795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290795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448947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6448947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607100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6607100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765253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6765253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6923405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6923405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2811435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969588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3127740" y="4061343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3285893" y="3942772"/>
              <a:ext cx="158152" cy="35571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3444046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3602199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3760351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3918504" y="4061343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4076657" y="3942772"/>
              <a:ext cx="158152" cy="35571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234809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4392962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4551115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4709267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4867420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5025573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5183726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5341878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5500031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5658184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5816336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5974489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6132642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6290795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6448947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6607100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6765253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23405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2510945" y="4415502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510945" y="5292925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510945" y="5055784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510945" y="4818642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2510945" y="4581501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048664" y="4415502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313886" y="4415502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579107" y="4415502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6844329" y="4415502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510945" y="5411496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510945" y="5174354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510945" y="4937213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510945" y="4700071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510945" y="4462930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681275" y="4415502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946497" y="4415502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211718" y="4415502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2811435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2969588" y="5292925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3127740" y="5055784"/>
              <a:ext cx="158152" cy="3557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3285893" y="4462930"/>
              <a:ext cx="158152" cy="9485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3444046" y="4937213"/>
              <a:ext cx="158152" cy="4742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3602199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3760351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3918504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4076657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4234809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4392962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4551115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4709267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4867420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5025573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5183726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5341878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5500031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5658184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5816336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5974489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6132642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6290795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6448947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6607100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6765253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6923405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2811435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2969588" y="5292925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3127740" y="5292925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3285893" y="4937213"/>
              <a:ext cx="158152" cy="47428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3444046" y="5055784"/>
              <a:ext cx="158152" cy="35571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3602199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3760351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3918504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4076657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4234809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4392962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4551115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4709267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4867420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5025573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183726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341878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5500031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5658184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5816336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5974489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6132642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6290795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6448947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6607100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6765253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6923405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2510945" y="5528513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510945" y="6405937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510945" y="6168795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510945" y="5931654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2510945" y="5694512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3048664" y="5528513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313886" y="5528513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579107" y="5528513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6844329" y="5528513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510945" y="6524507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510945" y="6287366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510945" y="6050224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510945" y="5813083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510945" y="5575941"/>
              <a:ext cx="4871103" cy="0"/>
            </a:xfrm>
            <a:custGeom>
              <a:avLst/>
              <a:pathLst>
                <a:path w="4871103" h="0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681275" y="5528513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4946497" y="5528513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211718" y="5528513"/>
              <a:ext cx="0" cy="1043422"/>
            </a:xfrm>
            <a:custGeom>
              <a:avLst/>
              <a:pathLst>
                <a:path w="0"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2811435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2969588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3127740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3285893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3444046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3602199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3760351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3918504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4076657" y="6287366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4234809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4392962" y="6287366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4551115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4709267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4867420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5025573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5183726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5341878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5500031" y="6050224"/>
              <a:ext cx="158152" cy="4742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5658184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5816336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5974489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6132642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6290795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6448947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6607100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6765253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6923405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2811435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2969588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3127740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3285893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3444046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602199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760351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3918504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4076657" y="6287366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4234809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4392962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4551115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4709267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4867420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5025573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5183726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5341878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5500031" y="6287366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5658184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5816336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5974489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6132642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6290795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6448947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6607100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6765253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6923405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7382048" y="1076467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8"/>
            <p:cNvSpPr/>
            <p:nvPr/>
          </p:nvSpPr>
          <p:spPr>
            <a:xfrm rot="5400000">
              <a:off x="7438990" y="1558178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389" name="rc389"/>
            <p:cNvSpPr/>
            <p:nvPr/>
          </p:nvSpPr>
          <p:spPr>
            <a:xfrm>
              <a:off x="7382048" y="2189478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tx390"/>
            <p:cNvSpPr/>
            <p:nvPr/>
          </p:nvSpPr>
          <p:spPr>
            <a:xfrm rot="5400000">
              <a:off x="7407966" y="2671190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391" name="rc391"/>
            <p:cNvSpPr/>
            <p:nvPr/>
          </p:nvSpPr>
          <p:spPr>
            <a:xfrm>
              <a:off x="7382048" y="3302490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tx392"/>
            <p:cNvSpPr/>
            <p:nvPr/>
          </p:nvSpPr>
          <p:spPr>
            <a:xfrm rot="5400000">
              <a:off x="7412441" y="3782810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393" name="rc393"/>
            <p:cNvSpPr/>
            <p:nvPr/>
          </p:nvSpPr>
          <p:spPr>
            <a:xfrm>
              <a:off x="7382048" y="4415502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tx394"/>
            <p:cNvSpPr/>
            <p:nvPr/>
          </p:nvSpPr>
          <p:spPr>
            <a:xfrm rot="5400000">
              <a:off x="7423464" y="4897213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395" name="rc395"/>
            <p:cNvSpPr/>
            <p:nvPr/>
          </p:nvSpPr>
          <p:spPr>
            <a:xfrm>
              <a:off x="7382048" y="5528513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tx396"/>
            <p:cNvSpPr/>
            <p:nvPr/>
          </p:nvSpPr>
          <p:spPr>
            <a:xfrm rot="5400000">
              <a:off x="7404856" y="6010224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  <p:sp>
          <p:nvSpPr>
            <p:cNvPr id="397" name="pl397"/>
            <p:cNvSpPr/>
            <p:nvPr/>
          </p:nvSpPr>
          <p:spPr>
            <a:xfrm>
              <a:off x="3681275" y="65719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946497" y="65719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6211718" y="65719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tx400"/>
            <p:cNvSpPr/>
            <p:nvPr/>
          </p:nvSpPr>
          <p:spPr>
            <a:xfrm>
              <a:off x="3619119" y="66328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4884341" y="66328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6149563" y="66328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2386159" y="20307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2386159" y="17949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2386159" y="155817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2386159" y="131934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2386159" y="10822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08" name="pl408"/>
            <p:cNvSpPr/>
            <p:nvPr/>
          </p:nvSpPr>
          <p:spPr>
            <a:xfrm>
              <a:off x="2476150" y="2072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2476150" y="1835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2476150" y="1598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2476150" y="1361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2476150" y="1123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tx413"/>
            <p:cNvSpPr/>
            <p:nvPr/>
          </p:nvSpPr>
          <p:spPr>
            <a:xfrm>
              <a:off x="2386159" y="31437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386159" y="29080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386159" y="267119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386159" y="243235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386159" y="21952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18" name="pl418"/>
            <p:cNvSpPr/>
            <p:nvPr/>
          </p:nvSpPr>
          <p:spPr>
            <a:xfrm>
              <a:off x="2476150" y="3185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2476150" y="29483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2476150" y="2711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2476150" y="24740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2476150" y="2236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23"/>
            <p:cNvSpPr/>
            <p:nvPr/>
          </p:nvSpPr>
          <p:spPr>
            <a:xfrm>
              <a:off x="2386159" y="425679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386159" y="402101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386159" y="378420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386159" y="35453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2386159" y="330822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28" name="pl428"/>
            <p:cNvSpPr/>
            <p:nvPr/>
          </p:nvSpPr>
          <p:spPr>
            <a:xfrm>
              <a:off x="2476150" y="42984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2476150" y="4061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476150" y="3824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476150" y="3587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476150" y="3349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tx433"/>
            <p:cNvSpPr/>
            <p:nvPr/>
          </p:nvSpPr>
          <p:spPr>
            <a:xfrm>
              <a:off x="2386159" y="53698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2386159" y="51340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2386159" y="489721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2386159" y="46583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2386159" y="442123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8" name="pl438"/>
            <p:cNvSpPr/>
            <p:nvPr/>
          </p:nvSpPr>
          <p:spPr>
            <a:xfrm>
              <a:off x="2476150" y="5411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2476150" y="5174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2476150" y="49372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2476150" y="4700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2476150" y="44629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tx443"/>
            <p:cNvSpPr/>
            <p:nvPr/>
          </p:nvSpPr>
          <p:spPr>
            <a:xfrm>
              <a:off x="2386159" y="648281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2386159" y="624703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2386159" y="601022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2386159" y="57713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2386159" y="55342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8" name="pl448"/>
            <p:cNvSpPr/>
            <p:nvPr/>
          </p:nvSpPr>
          <p:spPr>
            <a:xfrm>
              <a:off x="2476150" y="6524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476150" y="62873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2476150" y="60502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2476150" y="5813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2476150" y="55759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tx453"/>
            <p:cNvSpPr/>
            <p:nvPr/>
          </p:nvSpPr>
          <p:spPr>
            <a:xfrm>
              <a:off x="4659320" y="6780250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454" name="tx454"/>
            <p:cNvSpPr/>
            <p:nvPr/>
          </p:nvSpPr>
          <p:spPr>
            <a:xfrm rot="-5400000">
              <a:off x="2097704" y="3774508"/>
              <a:ext cx="341746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55" name="rc455"/>
            <p:cNvSpPr/>
            <p:nvPr/>
          </p:nvSpPr>
          <p:spPr>
            <a:xfrm>
              <a:off x="7746869" y="3428924"/>
              <a:ext cx="73302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tx456"/>
            <p:cNvSpPr/>
            <p:nvPr/>
          </p:nvSpPr>
          <p:spPr>
            <a:xfrm>
              <a:off x="7816458" y="3516540"/>
              <a:ext cx="24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Site</a:t>
              </a:r>
            </a:p>
          </p:txBody>
        </p:sp>
        <p:sp>
          <p:nvSpPr>
            <p:cNvPr id="457" name="rc457"/>
            <p:cNvSpPr/>
            <p:nvPr/>
          </p:nvSpPr>
          <p:spPr>
            <a:xfrm>
              <a:off x="7816458" y="371097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7825458" y="371997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7816458" y="39304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7825458" y="3939433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tx461"/>
            <p:cNvSpPr/>
            <p:nvPr/>
          </p:nvSpPr>
          <p:spPr>
            <a:xfrm>
              <a:off x="8105503" y="3780705"/>
              <a:ext cx="31050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HARV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8105503" y="3997433"/>
              <a:ext cx="2608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SCBI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2510945" y="856816"/>
              <a:ext cx="8998985" cy="1214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Dashed are the subset used for microcosm. In red oak, at 40%, both chosen are from HARV, not 1 from SCBI 1 from HARV. visialization incorrect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2510945" y="615252"/>
              <a:ext cx="3475419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Subset of quadrats for microcosm experiement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2020-02-16T17:32:41Z</dcterms:modified>
</cp:coreProperties>
</file>