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6" d="100"/>
          <a:sy n="96" d="100"/>
        </p:scale>
        <p:origin x="960" y="9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16/02/2020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48681" y="581025"/>
            <a:ext cx="6400800" cy="6400800"/>
            <a:chOff x="2148681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8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510945" y="1076467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510945" y="195389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510945" y="171674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2510945" y="14796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510945" y="124246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048664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313886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579107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44329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2510945" y="207246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2510945" y="183532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510945" y="159817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510945" y="136103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2510945" y="1123895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3681275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4946497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211718" y="1076467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281143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2969588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127740" y="1716749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285893" y="1953890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444046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602199" y="1598178"/>
              <a:ext cx="158152" cy="4742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60351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918504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076657" y="1953890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4234809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392962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55111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709267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867420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025573" y="1835320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183726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341878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500031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5658184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816336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974489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6132642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29079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6448947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607100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765253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923405" y="2072461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81143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969588" y="1835320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127740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285893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444046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602199" y="1835320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760351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918504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076657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234809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392962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55111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709267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867420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025573" y="1953890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183726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341878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500031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658184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816336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974489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6132642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29079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448947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607100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765253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923405" y="2072461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2510945" y="2189478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2510945" y="306690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2510945" y="282976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2510945" y="259261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2510945" y="235547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3048664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4313886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579107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6844329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2510945" y="318547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2510945" y="294833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2510945" y="271119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2510945" y="247404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2510945" y="22369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3681275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4946497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6211718" y="2189478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2811435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2969588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3127740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3285893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3444046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3602199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3760351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3918504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4076657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4234809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4392962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4551115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4709267" y="2829760"/>
              <a:ext cx="158152" cy="3557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4867420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025573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183726" y="2948331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341878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500031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658184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816336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974489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132642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290795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48947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607100" y="3066902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65253" y="2948331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923405" y="318547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281143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2969588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3127740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3285893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344404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3602199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3760351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3918504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4076657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4234809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4392962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455111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4709267" y="2948331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4867420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5025573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518372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5341878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5500031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5658184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5816336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5974489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6132642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6290795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6448947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6607100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6765253" y="3066902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6923405" y="3185473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2510945" y="3302490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pl148"/>
            <p:cNvSpPr/>
            <p:nvPr/>
          </p:nvSpPr>
          <p:spPr>
            <a:xfrm>
              <a:off x="2510945" y="417991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9"/>
            <p:cNvSpPr/>
            <p:nvPr/>
          </p:nvSpPr>
          <p:spPr>
            <a:xfrm>
              <a:off x="2510945" y="394277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50"/>
            <p:cNvSpPr/>
            <p:nvPr/>
          </p:nvSpPr>
          <p:spPr>
            <a:xfrm>
              <a:off x="2510945" y="370563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1"/>
            <p:cNvSpPr/>
            <p:nvPr/>
          </p:nvSpPr>
          <p:spPr>
            <a:xfrm>
              <a:off x="2510945" y="3468489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2"/>
            <p:cNvSpPr/>
            <p:nvPr/>
          </p:nvSpPr>
          <p:spPr>
            <a:xfrm>
              <a:off x="3048664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3"/>
            <p:cNvSpPr/>
            <p:nvPr/>
          </p:nvSpPr>
          <p:spPr>
            <a:xfrm>
              <a:off x="4313886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4"/>
            <p:cNvSpPr/>
            <p:nvPr/>
          </p:nvSpPr>
          <p:spPr>
            <a:xfrm>
              <a:off x="5579107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5"/>
            <p:cNvSpPr/>
            <p:nvPr/>
          </p:nvSpPr>
          <p:spPr>
            <a:xfrm>
              <a:off x="6844329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6"/>
            <p:cNvSpPr/>
            <p:nvPr/>
          </p:nvSpPr>
          <p:spPr>
            <a:xfrm>
              <a:off x="2510945" y="429848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7"/>
            <p:cNvSpPr/>
            <p:nvPr/>
          </p:nvSpPr>
          <p:spPr>
            <a:xfrm>
              <a:off x="2510945" y="406134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8"/>
            <p:cNvSpPr/>
            <p:nvPr/>
          </p:nvSpPr>
          <p:spPr>
            <a:xfrm>
              <a:off x="2510945" y="382420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9"/>
            <p:cNvSpPr/>
            <p:nvPr/>
          </p:nvSpPr>
          <p:spPr>
            <a:xfrm>
              <a:off x="2510945" y="358706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60"/>
            <p:cNvSpPr/>
            <p:nvPr/>
          </p:nvSpPr>
          <p:spPr>
            <a:xfrm>
              <a:off x="2510945" y="3349918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1"/>
            <p:cNvSpPr/>
            <p:nvPr/>
          </p:nvSpPr>
          <p:spPr>
            <a:xfrm>
              <a:off x="3681275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2"/>
            <p:cNvSpPr/>
            <p:nvPr/>
          </p:nvSpPr>
          <p:spPr>
            <a:xfrm>
              <a:off x="4946497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3"/>
            <p:cNvSpPr/>
            <p:nvPr/>
          </p:nvSpPr>
          <p:spPr>
            <a:xfrm>
              <a:off x="6211718" y="3302490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2969588" y="3942772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2969588" y="3942772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3127740" y="4061343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3127740" y="4061343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3285893" y="3705631"/>
              <a:ext cx="158152" cy="59285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3285893" y="3705631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3444046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3444046" y="417991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3602199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3602199" y="3942772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3760351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3760351" y="4061343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3918504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3918504" y="4061343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4076657" y="4061343"/>
              <a:ext cx="158152" cy="2371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4076657" y="3705631"/>
              <a:ext cx="158152" cy="35571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4234809" y="4179914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4234809" y="417991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455111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4551115" y="3824201"/>
              <a:ext cx="158152" cy="4742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4709267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4709267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4867420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4867420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rc192"/>
            <p:cNvSpPr/>
            <p:nvPr/>
          </p:nvSpPr>
          <p:spPr>
            <a:xfrm>
              <a:off x="5025573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5025573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5183726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rc195"/>
            <p:cNvSpPr/>
            <p:nvPr/>
          </p:nvSpPr>
          <p:spPr>
            <a:xfrm>
              <a:off x="5183726" y="4179914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rc196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rc199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207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rc213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281143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rc219"/>
            <p:cNvSpPr/>
            <p:nvPr/>
          </p:nvSpPr>
          <p:spPr>
            <a:xfrm>
              <a:off x="2969588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rc220"/>
            <p:cNvSpPr/>
            <p:nvPr/>
          </p:nvSpPr>
          <p:spPr>
            <a:xfrm>
              <a:off x="3127740" y="4061343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3285893" y="3942772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rc222"/>
            <p:cNvSpPr/>
            <p:nvPr/>
          </p:nvSpPr>
          <p:spPr>
            <a:xfrm>
              <a:off x="3444046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3602199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3760351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rc225"/>
            <p:cNvSpPr/>
            <p:nvPr/>
          </p:nvSpPr>
          <p:spPr>
            <a:xfrm>
              <a:off x="3918504" y="4061343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rc226"/>
            <p:cNvSpPr/>
            <p:nvPr/>
          </p:nvSpPr>
          <p:spPr>
            <a:xfrm>
              <a:off x="4076655" y="3708958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4234809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rc228"/>
            <p:cNvSpPr/>
            <p:nvPr/>
          </p:nvSpPr>
          <p:spPr>
            <a:xfrm>
              <a:off x="4392962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4551115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4709267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rc231"/>
            <p:cNvSpPr/>
            <p:nvPr/>
          </p:nvSpPr>
          <p:spPr>
            <a:xfrm>
              <a:off x="4867420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5025573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5183726" y="4179914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5341878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5500031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5658184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rc237"/>
            <p:cNvSpPr/>
            <p:nvPr/>
          </p:nvSpPr>
          <p:spPr>
            <a:xfrm>
              <a:off x="5816336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rc238"/>
            <p:cNvSpPr/>
            <p:nvPr/>
          </p:nvSpPr>
          <p:spPr>
            <a:xfrm>
              <a:off x="5974489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6132642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629079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6448947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6607100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6765253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6923405" y="4298484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2510945" y="4415502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pl246"/>
            <p:cNvSpPr/>
            <p:nvPr/>
          </p:nvSpPr>
          <p:spPr>
            <a:xfrm>
              <a:off x="2510945" y="5292925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7"/>
            <p:cNvSpPr/>
            <p:nvPr/>
          </p:nvSpPr>
          <p:spPr>
            <a:xfrm>
              <a:off x="2510945" y="505578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8"/>
            <p:cNvSpPr/>
            <p:nvPr/>
          </p:nvSpPr>
          <p:spPr>
            <a:xfrm>
              <a:off x="2510945" y="481864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9"/>
            <p:cNvSpPr/>
            <p:nvPr/>
          </p:nvSpPr>
          <p:spPr>
            <a:xfrm>
              <a:off x="2510945" y="458150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50"/>
            <p:cNvSpPr/>
            <p:nvPr/>
          </p:nvSpPr>
          <p:spPr>
            <a:xfrm>
              <a:off x="3048664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1"/>
            <p:cNvSpPr/>
            <p:nvPr/>
          </p:nvSpPr>
          <p:spPr>
            <a:xfrm>
              <a:off x="4313886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2"/>
            <p:cNvSpPr/>
            <p:nvPr/>
          </p:nvSpPr>
          <p:spPr>
            <a:xfrm>
              <a:off x="5579107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3"/>
            <p:cNvSpPr/>
            <p:nvPr/>
          </p:nvSpPr>
          <p:spPr>
            <a:xfrm>
              <a:off x="6844329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4"/>
            <p:cNvSpPr/>
            <p:nvPr/>
          </p:nvSpPr>
          <p:spPr>
            <a:xfrm>
              <a:off x="2510945" y="541149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5"/>
            <p:cNvSpPr/>
            <p:nvPr/>
          </p:nvSpPr>
          <p:spPr>
            <a:xfrm>
              <a:off x="2510945" y="517435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6"/>
            <p:cNvSpPr/>
            <p:nvPr/>
          </p:nvSpPr>
          <p:spPr>
            <a:xfrm>
              <a:off x="2510945" y="493721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7"/>
            <p:cNvSpPr/>
            <p:nvPr/>
          </p:nvSpPr>
          <p:spPr>
            <a:xfrm>
              <a:off x="2510945" y="470007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8"/>
            <p:cNvSpPr/>
            <p:nvPr/>
          </p:nvSpPr>
          <p:spPr>
            <a:xfrm>
              <a:off x="2510945" y="4462930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9"/>
            <p:cNvSpPr/>
            <p:nvPr/>
          </p:nvSpPr>
          <p:spPr>
            <a:xfrm>
              <a:off x="3681275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60"/>
            <p:cNvSpPr/>
            <p:nvPr/>
          </p:nvSpPr>
          <p:spPr>
            <a:xfrm>
              <a:off x="4946497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1"/>
            <p:cNvSpPr/>
            <p:nvPr/>
          </p:nvSpPr>
          <p:spPr>
            <a:xfrm>
              <a:off x="6211718" y="4415502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281143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2969588" y="5292925"/>
              <a:ext cx="158152" cy="11857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127740" y="5055784"/>
              <a:ext cx="158152" cy="35571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285893" y="4462930"/>
              <a:ext cx="158152" cy="94856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444046" y="4937213"/>
              <a:ext cx="158152" cy="47428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60219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760351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918504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407665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423480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4392962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455111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470926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4867420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5025573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5183726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5341878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5500031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5658184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5816336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5974489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6132642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629079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6448947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6607100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6765253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6923405" y="5411496"/>
              <a:ext cx="158152" cy="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281143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2969588" y="5292925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3127740" y="5292925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3285893" y="4937213"/>
              <a:ext cx="158152" cy="47428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3444046" y="5055784"/>
              <a:ext cx="158152" cy="355712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360219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3760351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3918504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07665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23480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392962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55111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70926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867420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5025573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5183726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5341878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5500031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5658184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5816336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5974489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6132642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629079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6448947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6607100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6765253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6923405" y="5411496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2510945" y="5528513"/>
              <a:ext cx="4871103" cy="104342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7" name="pl317"/>
            <p:cNvSpPr/>
            <p:nvPr/>
          </p:nvSpPr>
          <p:spPr>
            <a:xfrm>
              <a:off x="2510945" y="640593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8"/>
            <p:cNvSpPr/>
            <p:nvPr/>
          </p:nvSpPr>
          <p:spPr>
            <a:xfrm>
              <a:off x="2510945" y="6168795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9"/>
            <p:cNvSpPr/>
            <p:nvPr/>
          </p:nvSpPr>
          <p:spPr>
            <a:xfrm>
              <a:off x="2510945" y="593165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20"/>
            <p:cNvSpPr/>
            <p:nvPr/>
          </p:nvSpPr>
          <p:spPr>
            <a:xfrm>
              <a:off x="2510945" y="5694512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1"/>
            <p:cNvSpPr/>
            <p:nvPr/>
          </p:nvSpPr>
          <p:spPr>
            <a:xfrm>
              <a:off x="3048664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2"/>
            <p:cNvSpPr/>
            <p:nvPr/>
          </p:nvSpPr>
          <p:spPr>
            <a:xfrm>
              <a:off x="4313886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3"/>
            <p:cNvSpPr/>
            <p:nvPr/>
          </p:nvSpPr>
          <p:spPr>
            <a:xfrm>
              <a:off x="5579107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4"/>
            <p:cNvSpPr/>
            <p:nvPr/>
          </p:nvSpPr>
          <p:spPr>
            <a:xfrm>
              <a:off x="6844329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5"/>
            <p:cNvSpPr/>
            <p:nvPr/>
          </p:nvSpPr>
          <p:spPr>
            <a:xfrm>
              <a:off x="2510945" y="6524507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6"/>
            <p:cNvSpPr/>
            <p:nvPr/>
          </p:nvSpPr>
          <p:spPr>
            <a:xfrm>
              <a:off x="2510945" y="6287366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7"/>
            <p:cNvSpPr/>
            <p:nvPr/>
          </p:nvSpPr>
          <p:spPr>
            <a:xfrm>
              <a:off x="2510945" y="6050224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8"/>
            <p:cNvSpPr/>
            <p:nvPr/>
          </p:nvSpPr>
          <p:spPr>
            <a:xfrm>
              <a:off x="2510945" y="5813083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9"/>
            <p:cNvSpPr/>
            <p:nvPr/>
          </p:nvSpPr>
          <p:spPr>
            <a:xfrm>
              <a:off x="2510945" y="5575941"/>
              <a:ext cx="4871103" cy="0"/>
            </a:xfrm>
            <a:custGeom>
              <a:avLst/>
              <a:gdLst/>
              <a:ahLst/>
              <a:cxnLst/>
              <a:rect l="0" t="0" r="0" b="0"/>
              <a:pathLst>
                <a:path w="4871103">
                  <a:moveTo>
                    <a:pt x="0" y="0"/>
                  </a:moveTo>
                  <a:lnTo>
                    <a:pt x="4871103" y="0"/>
                  </a:lnTo>
                  <a:lnTo>
                    <a:pt x="487110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30"/>
            <p:cNvSpPr/>
            <p:nvPr/>
          </p:nvSpPr>
          <p:spPr>
            <a:xfrm>
              <a:off x="3681275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31"/>
            <p:cNvSpPr/>
            <p:nvPr/>
          </p:nvSpPr>
          <p:spPr>
            <a:xfrm>
              <a:off x="4946497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2"/>
            <p:cNvSpPr/>
            <p:nvPr/>
          </p:nvSpPr>
          <p:spPr>
            <a:xfrm>
              <a:off x="6211718" y="5528513"/>
              <a:ext cx="0" cy="1043422"/>
            </a:xfrm>
            <a:custGeom>
              <a:avLst/>
              <a:gdLst/>
              <a:ahLst/>
              <a:cxnLst/>
              <a:rect l="0" t="0" r="0" b="0"/>
              <a:pathLst>
                <a:path h="1043422">
                  <a:moveTo>
                    <a:pt x="0" y="10434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281143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2969588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3127740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3285893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3444046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360219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3760351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3918504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4076657" y="6287366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423480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4392962" y="6287366"/>
              <a:ext cx="158152" cy="2371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455111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4709267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4867420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025573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183726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5341878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5500031" y="6050224"/>
              <a:ext cx="158152" cy="47428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5658184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5816336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5974489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132642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29079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48947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607100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65253" y="6405937"/>
              <a:ext cx="158152" cy="11857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923405" y="6524507"/>
              <a:ext cx="158152" cy="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281143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2969588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3127740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3285893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444046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60219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3760351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3918504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4076657" y="6287366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423480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4392962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455111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4709267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4867420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5025573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rc375"/>
            <p:cNvSpPr/>
            <p:nvPr/>
          </p:nvSpPr>
          <p:spPr>
            <a:xfrm>
              <a:off x="5183726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rc376"/>
            <p:cNvSpPr/>
            <p:nvPr/>
          </p:nvSpPr>
          <p:spPr>
            <a:xfrm>
              <a:off x="5341878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rc377"/>
            <p:cNvSpPr/>
            <p:nvPr/>
          </p:nvSpPr>
          <p:spPr>
            <a:xfrm>
              <a:off x="5500031" y="6287366"/>
              <a:ext cx="158152" cy="237141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rc378"/>
            <p:cNvSpPr/>
            <p:nvPr/>
          </p:nvSpPr>
          <p:spPr>
            <a:xfrm>
              <a:off x="5658184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rc379"/>
            <p:cNvSpPr/>
            <p:nvPr/>
          </p:nvSpPr>
          <p:spPr>
            <a:xfrm>
              <a:off x="5816336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rc380"/>
            <p:cNvSpPr/>
            <p:nvPr/>
          </p:nvSpPr>
          <p:spPr>
            <a:xfrm>
              <a:off x="5974489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rc381"/>
            <p:cNvSpPr/>
            <p:nvPr/>
          </p:nvSpPr>
          <p:spPr>
            <a:xfrm>
              <a:off x="6132642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rc382"/>
            <p:cNvSpPr/>
            <p:nvPr/>
          </p:nvSpPr>
          <p:spPr>
            <a:xfrm>
              <a:off x="629079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rc383"/>
            <p:cNvSpPr/>
            <p:nvPr/>
          </p:nvSpPr>
          <p:spPr>
            <a:xfrm>
              <a:off x="6448947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rc384"/>
            <p:cNvSpPr/>
            <p:nvPr/>
          </p:nvSpPr>
          <p:spPr>
            <a:xfrm>
              <a:off x="6607100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rc385"/>
            <p:cNvSpPr/>
            <p:nvPr/>
          </p:nvSpPr>
          <p:spPr>
            <a:xfrm>
              <a:off x="6765253" y="6405937"/>
              <a:ext cx="158152" cy="11857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rc386"/>
            <p:cNvSpPr/>
            <p:nvPr/>
          </p:nvSpPr>
          <p:spPr>
            <a:xfrm>
              <a:off x="6923405" y="6524507"/>
              <a:ext cx="158152" cy="0"/>
            </a:xfrm>
            <a:prstGeom prst="rect">
              <a:avLst/>
            </a:prstGeom>
            <a:solidFill>
              <a:srgbClr val="FFFFFF">
                <a:alpha val="6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rc387"/>
            <p:cNvSpPr/>
            <p:nvPr/>
          </p:nvSpPr>
          <p:spPr>
            <a:xfrm>
              <a:off x="7382048" y="1076467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8" name="tx388"/>
            <p:cNvSpPr/>
            <p:nvPr/>
          </p:nvSpPr>
          <p:spPr>
            <a:xfrm rot="5400000">
              <a:off x="7438990" y="1558178"/>
              <a:ext cx="111760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389" name="rc389"/>
            <p:cNvSpPr/>
            <p:nvPr/>
          </p:nvSpPr>
          <p:spPr>
            <a:xfrm>
              <a:off x="7382048" y="2189478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0" name="tx390"/>
            <p:cNvSpPr/>
            <p:nvPr/>
          </p:nvSpPr>
          <p:spPr>
            <a:xfrm rot="5400000">
              <a:off x="7407966" y="2671190"/>
              <a:ext cx="173806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RM</a:t>
              </a:r>
            </a:p>
          </p:txBody>
        </p:sp>
        <p:sp>
          <p:nvSpPr>
            <p:cNvPr id="391" name="rc391"/>
            <p:cNvSpPr/>
            <p:nvPr/>
          </p:nvSpPr>
          <p:spPr>
            <a:xfrm>
              <a:off x="7382048" y="3302490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2" name="tx392"/>
            <p:cNvSpPr/>
            <p:nvPr/>
          </p:nvSpPr>
          <p:spPr>
            <a:xfrm rot="5400000">
              <a:off x="7412441" y="3782810"/>
              <a:ext cx="167640" cy="82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393" name="rc393"/>
            <p:cNvSpPr/>
            <p:nvPr/>
          </p:nvSpPr>
          <p:spPr>
            <a:xfrm>
              <a:off x="7382048" y="4415502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4" name="tx394"/>
            <p:cNvSpPr/>
            <p:nvPr/>
          </p:nvSpPr>
          <p:spPr>
            <a:xfrm rot="5400000">
              <a:off x="7423464" y="4897213"/>
              <a:ext cx="142810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395" name="rc395"/>
            <p:cNvSpPr/>
            <p:nvPr/>
          </p:nvSpPr>
          <p:spPr>
            <a:xfrm>
              <a:off x="7382048" y="5528513"/>
              <a:ext cx="225642" cy="104342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6" name="tx396"/>
            <p:cNvSpPr/>
            <p:nvPr/>
          </p:nvSpPr>
          <p:spPr>
            <a:xfrm rot="5400000">
              <a:off x="7404856" y="6010224"/>
              <a:ext cx="180027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WP</a:t>
              </a:r>
            </a:p>
          </p:txBody>
        </p:sp>
        <p:sp>
          <p:nvSpPr>
            <p:cNvPr id="397" name="pl397"/>
            <p:cNvSpPr/>
            <p:nvPr/>
          </p:nvSpPr>
          <p:spPr>
            <a:xfrm>
              <a:off x="3681275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8"/>
            <p:cNvSpPr/>
            <p:nvPr/>
          </p:nvSpPr>
          <p:spPr>
            <a:xfrm>
              <a:off x="4946497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9"/>
            <p:cNvSpPr/>
            <p:nvPr/>
          </p:nvSpPr>
          <p:spPr>
            <a:xfrm>
              <a:off x="6211718" y="657193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tx400"/>
            <p:cNvSpPr/>
            <p:nvPr/>
          </p:nvSpPr>
          <p:spPr>
            <a:xfrm>
              <a:off x="3619119" y="66328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401" name="tx401"/>
            <p:cNvSpPr/>
            <p:nvPr/>
          </p:nvSpPr>
          <p:spPr>
            <a:xfrm>
              <a:off x="4884341" y="66328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02" name="tx402"/>
            <p:cNvSpPr/>
            <p:nvPr/>
          </p:nvSpPr>
          <p:spPr>
            <a:xfrm>
              <a:off x="6149563" y="66328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403" name="tx403"/>
            <p:cNvSpPr/>
            <p:nvPr/>
          </p:nvSpPr>
          <p:spPr>
            <a:xfrm>
              <a:off x="2386159" y="203076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4" name="tx404"/>
            <p:cNvSpPr/>
            <p:nvPr/>
          </p:nvSpPr>
          <p:spPr>
            <a:xfrm>
              <a:off x="2386159" y="1794992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05" name="tx405"/>
            <p:cNvSpPr/>
            <p:nvPr/>
          </p:nvSpPr>
          <p:spPr>
            <a:xfrm>
              <a:off x="2386159" y="1558178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06" name="tx406"/>
            <p:cNvSpPr/>
            <p:nvPr/>
          </p:nvSpPr>
          <p:spPr>
            <a:xfrm>
              <a:off x="2386159" y="131934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07" name="tx407"/>
            <p:cNvSpPr/>
            <p:nvPr/>
          </p:nvSpPr>
          <p:spPr>
            <a:xfrm>
              <a:off x="2386159" y="108220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08" name="pl408"/>
            <p:cNvSpPr/>
            <p:nvPr/>
          </p:nvSpPr>
          <p:spPr>
            <a:xfrm>
              <a:off x="2476150" y="20724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9"/>
            <p:cNvSpPr/>
            <p:nvPr/>
          </p:nvSpPr>
          <p:spPr>
            <a:xfrm>
              <a:off x="2476150" y="183532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10"/>
            <p:cNvSpPr/>
            <p:nvPr/>
          </p:nvSpPr>
          <p:spPr>
            <a:xfrm>
              <a:off x="2476150" y="15981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1"/>
            <p:cNvSpPr/>
            <p:nvPr/>
          </p:nvSpPr>
          <p:spPr>
            <a:xfrm>
              <a:off x="2476150" y="13610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2"/>
            <p:cNvSpPr/>
            <p:nvPr/>
          </p:nvSpPr>
          <p:spPr>
            <a:xfrm>
              <a:off x="2476150" y="11238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tx413"/>
            <p:cNvSpPr/>
            <p:nvPr/>
          </p:nvSpPr>
          <p:spPr>
            <a:xfrm>
              <a:off x="2386159" y="314378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386159" y="2908004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386159" y="2671190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386159" y="243235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386159" y="219521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18" name="pl418"/>
            <p:cNvSpPr/>
            <p:nvPr/>
          </p:nvSpPr>
          <p:spPr>
            <a:xfrm>
              <a:off x="2476150" y="318547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9"/>
            <p:cNvSpPr/>
            <p:nvPr/>
          </p:nvSpPr>
          <p:spPr>
            <a:xfrm>
              <a:off x="2476150" y="294833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20"/>
            <p:cNvSpPr/>
            <p:nvPr/>
          </p:nvSpPr>
          <p:spPr>
            <a:xfrm>
              <a:off x="2476150" y="271119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1"/>
            <p:cNvSpPr/>
            <p:nvPr/>
          </p:nvSpPr>
          <p:spPr>
            <a:xfrm>
              <a:off x="2476150" y="24740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2"/>
            <p:cNvSpPr/>
            <p:nvPr/>
          </p:nvSpPr>
          <p:spPr>
            <a:xfrm>
              <a:off x="2476150" y="22369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tx423"/>
            <p:cNvSpPr/>
            <p:nvPr/>
          </p:nvSpPr>
          <p:spPr>
            <a:xfrm>
              <a:off x="2386159" y="425679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386159" y="402101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386159" y="3784201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386159" y="354536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27" name="tx427"/>
            <p:cNvSpPr/>
            <p:nvPr/>
          </p:nvSpPr>
          <p:spPr>
            <a:xfrm>
              <a:off x="2386159" y="330822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28" name="pl428"/>
            <p:cNvSpPr/>
            <p:nvPr/>
          </p:nvSpPr>
          <p:spPr>
            <a:xfrm>
              <a:off x="2476150" y="42984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429"/>
            <p:cNvSpPr/>
            <p:nvPr/>
          </p:nvSpPr>
          <p:spPr>
            <a:xfrm>
              <a:off x="2476150" y="406134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430"/>
            <p:cNvSpPr/>
            <p:nvPr/>
          </p:nvSpPr>
          <p:spPr>
            <a:xfrm>
              <a:off x="2476150" y="382420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431"/>
            <p:cNvSpPr/>
            <p:nvPr/>
          </p:nvSpPr>
          <p:spPr>
            <a:xfrm>
              <a:off x="2476150" y="358706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432"/>
            <p:cNvSpPr/>
            <p:nvPr/>
          </p:nvSpPr>
          <p:spPr>
            <a:xfrm>
              <a:off x="2476150" y="33499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tx433"/>
            <p:cNvSpPr/>
            <p:nvPr/>
          </p:nvSpPr>
          <p:spPr>
            <a:xfrm>
              <a:off x="2386159" y="5369804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34" name="tx434"/>
            <p:cNvSpPr/>
            <p:nvPr/>
          </p:nvSpPr>
          <p:spPr>
            <a:xfrm>
              <a:off x="2386159" y="513402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5" name="tx435"/>
            <p:cNvSpPr/>
            <p:nvPr/>
          </p:nvSpPr>
          <p:spPr>
            <a:xfrm>
              <a:off x="2386159" y="4897213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36" name="tx436"/>
            <p:cNvSpPr/>
            <p:nvPr/>
          </p:nvSpPr>
          <p:spPr>
            <a:xfrm>
              <a:off x="2386159" y="465838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37" name="tx437"/>
            <p:cNvSpPr/>
            <p:nvPr/>
          </p:nvSpPr>
          <p:spPr>
            <a:xfrm>
              <a:off x="2386159" y="4421238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8" name="pl438"/>
            <p:cNvSpPr/>
            <p:nvPr/>
          </p:nvSpPr>
          <p:spPr>
            <a:xfrm>
              <a:off x="2476150" y="541149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439"/>
            <p:cNvSpPr/>
            <p:nvPr/>
          </p:nvSpPr>
          <p:spPr>
            <a:xfrm>
              <a:off x="2476150" y="5174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440"/>
            <p:cNvSpPr/>
            <p:nvPr/>
          </p:nvSpPr>
          <p:spPr>
            <a:xfrm>
              <a:off x="2476150" y="4937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441"/>
            <p:cNvSpPr/>
            <p:nvPr/>
          </p:nvSpPr>
          <p:spPr>
            <a:xfrm>
              <a:off x="2476150" y="47000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442"/>
            <p:cNvSpPr/>
            <p:nvPr/>
          </p:nvSpPr>
          <p:spPr>
            <a:xfrm>
              <a:off x="2476150" y="44629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tx443"/>
            <p:cNvSpPr/>
            <p:nvPr/>
          </p:nvSpPr>
          <p:spPr>
            <a:xfrm>
              <a:off x="2386159" y="6482816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4" name="tx444"/>
            <p:cNvSpPr/>
            <p:nvPr/>
          </p:nvSpPr>
          <p:spPr>
            <a:xfrm>
              <a:off x="2386159" y="6247038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45" name="tx445"/>
            <p:cNvSpPr/>
            <p:nvPr/>
          </p:nvSpPr>
          <p:spPr>
            <a:xfrm>
              <a:off x="2386159" y="6010224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46" name="tx446"/>
            <p:cNvSpPr/>
            <p:nvPr/>
          </p:nvSpPr>
          <p:spPr>
            <a:xfrm>
              <a:off x="2386159" y="5771391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47" name="tx447"/>
            <p:cNvSpPr/>
            <p:nvPr/>
          </p:nvSpPr>
          <p:spPr>
            <a:xfrm>
              <a:off x="2386159" y="553425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48" name="pl448"/>
            <p:cNvSpPr/>
            <p:nvPr/>
          </p:nvSpPr>
          <p:spPr>
            <a:xfrm>
              <a:off x="2476150" y="652450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9"/>
            <p:cNvSpPr/>
            <p:nvPr/>
          </p:nvSpPr>
          <p:spPr>
            <a:xfrm>
              <a:off x="2476150" y="62873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450"/>
            <p:cNvSpPr/>
            <p:nvPr/>
          </p:nvSpPr>
          <p:spPr>
            <a:xfrm>
              <a:off x="2476150" y="60502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51"/>
            <p:cNvSpPr/>
            <p:nvPr/>
          </p:nvSpPr>
          <p:spPr>
            <a:xfrm>
              <a:off x="2476150" y="58130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2"/>
            <p:cNvSpPr/>
            <p:nvPr/>
          </p:nvSpPr>
          <p:spPr>
            <a:xfrm>
              <a:off x="2476150" y="55759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tx453"/>
            <p:cNvSpPr/>
            <p:nvPr/>
          </p:nvSpPr>
          <p:spPr>
            <a:xfrm>
              <a:off x="4659320" y="6780250"/>
              <a:ext cx="574352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454" name="tx454"/>
            <p:cNvSpPr/>
            <p:nvPr/>
          </p:nvSpPr>
          <p:spPr>
            <a:xfrm rot="-5400000">
              <a:off x="2097704" y="3774508"/>
              <a:ext cx="341746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455" name="rc455"/>
            <p:cNvSpPr/>
            <p:nvPr/>
          </p:nvSpPr>
          <p:spPr>
            <a:xfrm>
              <a:off x="7746869" y="3428924"/>
              <a:ext cx="733023" cy="79055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6" name="tx456"/>
            <p:cNvSpPr/>
            <p:nvPr/>
          </p:nvSpPr>
          <p:spPr>
            <a:xfrm>
              <a:off x="7816458" y="3516540"/>
              <a:ext cx="24072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Site</a:t>
              </a:r>
            </a:p>
          </p:txBody>
        </p:sp>
        <p:sp>
          <p:nvSpPr>
            <p:cNvPr id="457" name="rc457"/>
            <p:cNvSpPr/>
            <p:nvPr/>
          </p:nvSpPr>
          <p:spPr>
            <a:xfrm>
              <a:off x="7816458" y="371097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rc458"/>
            <p:cNvSpPr/>
            <p:nvPr/>
          </p:nvSpPr>
          <p:spPr>
            <a:xfrm>
              <a:off x="7825458" y="3719977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9" name="rc459"/>
            <p:cNvSpPr/>
            <p:nvPr/>
          </p:nvSpPr>
          <p:spPr>
            <a:xfrm>
              <a:off x="7816458" y="39304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rc460"/>
            <p:cNvSpPr/>
            <p:nvPr/>
          </p:nvSpPr>
          <p:spPr>
            <a:xfrm>
              <a:off x="7825458" y="3939433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1" name="tx461"/>
            <p:cNvSpPr/>
            <p:nvPr/>
          </p:nvSpPr>
          <p:spPr>
            <a:xfrm>
              <a:off x="8105503" y="3780705"/>
              <a:ext cx="31050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HARV</a:t>
              </a:r>
            </a:p>
          </p:txBody>
        </p:sp>
        <p:sp>
          <p:nvSpPr>
            <p:cNvPr id="462" name="tx462"/>
            <p:cNvSpPr/>
            <p:nvPr/>
          </p:nvSpPr>
          <p:spPr>
            <a:xfrm>
              <a:off x="8105503" y="3997433"/>
              <a:ext cx="260846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</a:t>
              </a:r>
            </a:p>
          </p:txBody>
        </p:sp>
        <p:sp>
          <p:nvSpPr>
            <p:cNvPr id="463" name="tx463"/>
            <p:cNvSpPr/>
            <p:nvPr/>
          </p:nvSpPr>
          <p:spPr>
            <a:xfrm>
              <a:off x="2510945" y="856817"/>
              <a:ext cx="3475419" cy="993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Dashed are the subset used for microcosm. </a:t>
              </a:r>
            </a:p>
          </p:txBody>
        </p:sp>
        <p:sp>
          <p:nvSpPr>
            <p:cNvPr id="464" name="tx464"/>
            <p:cNvSpPr/>
            <p:nvPr/>
          </p:nvSpPr>
          <p:spPr>
            <a:xfrm>
              <a:off x="2510945" y="615252"/>
              <a:ext cx="3475419" cy="15536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Subset of quadrats for microcosm experiement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52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Alex Polussa</cp:lastModifiedBy>
  <cp:revision>6</cp:revision>
  <dcterms:created xsi:type="dcterms:W3CDTF">2015-07-14T21:05:00Z</dcterms:created>
  <dcterms:modified xsi:type="dcterms:W3CDTF">2020-02-16T22:56:09Z</dcterms:modified>
</cp:coreProperties>
</file>