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822" y="-6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1" y="581025"/>
            <a:ext cx="6400800" cy="6400800"/>
            <a:chOff x="2148681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510945" y="1076467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510945" y="191436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510945" y="1598178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510945" y="1281989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408901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38977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869054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99131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510945" y="207246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510945" y="1756272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510945" y="144008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510945" y="1123895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793862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023939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254016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484092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2732359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2855366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2978374" y="1123895"/>
              <a:ext cx="123007" cy="9485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101382" y="1756272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224389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347397" y="1756272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470405" y="1123895"/>
              <a:ext cx="123007" cy="9485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593412" y="1756272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16420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839428" y="1756272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962435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085443" y="1756272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208451" y="1756272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331458" y="1756272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454466" y="1756272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577474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700481" y="1440084"/>
              <a:ext cx="123007" cy="6323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823489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946497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5069504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192512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315520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438527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561535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684543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5807550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930558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053566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176573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299581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6422589" y="1756272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6545596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6668604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791612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914619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037627" y="2072461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732359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2855366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2978374" y="1756272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101382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224389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3347397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3470405" y="1440084"/>
              <a:ext cx="123007" cy="63237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3593412" y="1756272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3716420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3839428" y="1756272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3962435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085443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208451" y="1756272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331458" y="1756272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454466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577474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700481" y="1756272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823489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946497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5069504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5192512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5315520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438527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561535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684543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807550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930558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6053566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6176573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6299581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6422589" y="1756272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6545596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6668604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6791612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6914619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7037627" y="2072461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2510945" y="2189478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2510945" y="3027378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2510945" y="271119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2510945" y="239500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3408901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4638977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869054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7099131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2510945" y="3185473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2510945" y="286928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2510945" y="2553095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2510945" y="223690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2793862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4023939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254016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6484092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2732359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2855366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2978374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3101382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3224389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3347397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3470405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3593412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3716420" y="2869284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3839428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3962435" y="2869284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4085443" y="2553095"/>
              <a:ext cx="123007" cy="6323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4208451" y="2869284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4331458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4454466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4577474" y="2869284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4700481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4823489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4946497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5069504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5192512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5315520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5438527" y="2869284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5561535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5684543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5807550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5930558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6053566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6176573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6299581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6422589" y="2869284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6545596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6668604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6791612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6914619" y="2869284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7037627" y="3185473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2732359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2855366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2978374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3101382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3224389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3347397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3470405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3593412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3716420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3839428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3962435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56"/>
            <p:cNvSpPr/>
            <p:nvPr/>
          </p:nvSpPr>
          <p:spPr>
            <a:xfrm>
              <a:off x="4085443" y="2869284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4208451" y="2869284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4331458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4454466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4577474" y="2869284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4700481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4823489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4946497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5069504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rc165"/>
            <p:cNvSpPr/>
            <p:nvPr/>
          </p:nvSpPr>
          <p:spPr>
            <a:xfrm>
              <a:off x="5192512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5315520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5438527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5561535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5684543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5807550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5930558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6053566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6176573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6299581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6422589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6545596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77"/>
            <p:cNvSpPr/>
            <p:nvPr/>
          </p:nvSpPr>
          <p:spPr>
            <a:xfrm>
              <a:off x="6668604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78"/>
            <p:cNvSpPr/>
            <p:nvPr/>
          </p:nvSpPr>
          <p:spPr>
            <a:xfrm>
              <a:off x="6791612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9"/>
            <p:cNvSpPr/>
            <p:nvPr/>
          </p:nvSpPr>
          <p:spPr>
            <a:xfrm>
              <a:off x="6914619" y="2869284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0"/>
            <p:cNvSpPr/>
            <p:nvPr/>
          </p:nvSpPr>
          <p:spPr>
            <a:xfrm>
              <a:off x="7037627" y="3185473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81"/>
            <p:cNvSpPr/>
            <p:nvPr/>
          </p:nvSpPr>
          <p:spPr>
            <a:xfrm>
              <a:off x="2510945" y="3302490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2510945" y="414039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2510945" y="382420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2510945" y="3508013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3408901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4638977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5869054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7099131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2510945" y="429848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2510945" y="3982296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2510945" y="366610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2510945" y="3349918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2793862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4023939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5254016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6484092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rc197"/>
            <p:cNvSpPr/>
            <p:nvPr/>
          </p:nvSpPr>
          <p:spPr>
            <a:xfrm>
              <a:off x="2732359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rc198"/>
            <p:cNvSpPr/>
            <p:nvPr/>
          </p:nvSpPr>
          <p:spPr>
            <a:xfrm>
              <a:off x="2732359" y="3982296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rc199"/>
            <p:cNvSpPr/>
            <p:nvPr/>
          </p:nvSpPr>
          <p:spPr>
            <a:xfrm>
              <a:off x="2855366" y="3666107"/>
              <a:ext cx="123007" cy="6323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rc200"/>
            <p:cNvSpPr/>
            <p:nvPr/>
          </p:nvSpPr>
          <p:spPr>
            <a:xfrm>
              <a:off x="2855366" y="36661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rc201"/>
            <p:cNvSpPr/>
            <p:nvPr/>
          </p:nvSpPr>
          <p:spPr>
            <a:xfrm>
              <a:off x="2978374" y="3349918"/>
              <a:ext cx="123007" cy="9485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rc202"/>
            <p:cNvSpPr/>
            <p:nvPr/>
          </p:nvSpPr>
          <p:spPr>
            <a:xfrm>
              <a:off x="2978374" y="3349918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rc203"/>
            <p:cNvSpPr/>
            <p:nvPr/>
          </p:nvSpPr>
          <p:spPr>
            <a:xfrm>
              <a:off x="3101382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rc204"/>
            <p:cNvSpPr/>
            <p:nvPr/>
          </p:nvSpPr>
          <p:spPr>
            <a:xfrm>
              <a:off x="3101382" y="3982296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rc205"/>
            <p:cNvSpPr/>
            <p:nvPr/>
          </p:nvSpPr>
          <p:spPr>
            <a:xfrm>
              <a:off x="3224389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rc206"/>
            <p:cNvSpPr/>
            <p:nvPr/>
          </p:nvSpPr>
          <p:spPr>
            <a:xfrm>
              <a:off x="3224389" y="3982296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rc207"/>
            <p:cNvSpPr/>
            <p:nvPr/>
          </p:nvSpPr>
          <p:spPr>
            <a:xfrm>
              <a:off x="3347397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3347397" y="3982296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3470405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3470405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rc211"/>
            <p:cNvSpPr/>
            <p:nvPr/>
          </p:nvSpPr>
          <p:spPr>
            <a:xfrm>
              <a:off x="3593412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rc212"/>
            <p:cNvSpPr/>
            <p:nvPr/>
          </p:nvSpPr>
          <p:spPr>
            <a:xfrm>
              <a:off x="3593412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rc213"/>
            <p:cNvSpPr/>
            <p:nvPr/>
          </p:nvSpPr>
          <p:spPr>
            <a:xfrm>
              <a:off x="3716420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rc214"/>
            <p:cNvSpPr/>
            <p:nvPr/>
          </p:nvSpPr>
          <p:spPr>
            <a:xfrm>
              <a:off x="3716420" y="3982296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rc215"/>
            <p:cNvSpPr/>
            <p:nvPr/>
          </p:nvSpPr>
          <p:spPr>
            <a:xfrm>
              <a:off x="3839428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rc216"/>
            <p:cNvSpPr/>
            <p:nvPr/>
          </p:nvSpPr>
          <p:spPr>
            <a:xfrm>
              <a:off x="3839428" y="3666107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rc217"/>
            <p:cNvSpPr/>
            <p:nvPr/>
          </p:nvSpPr>
          <p:spPr>
            <a:xfrm>
              <a:off x="3962435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rc218"/>
            <p:cNvSpPr/>
            <p:nvPr/>
          </p:nvSpPr>
          <p:spPr>
            <a:xfrm>
              <a:off x="3962435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rc219"/>
            <p:cNvSpPr/>
            <p:nvPr/>
          </p:nvSpPr>
          <p:spPr>
            <a:xfrm>
              <a:off x="4085443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rc220"/>
            <p:cNvSpPr/>
            <p:nvPr/>
          </p:nvSpPr>
          <p:spPr>
            <a:xfrm>
              <a:off x="4085443" y="3666107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rc221"/>
            <p:cNvSpPr/>
            <p:nvPr/>
          </p:nvSpPr>
          <p:spPr>
            <a:xfrm>
              <a:off x="4208451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rc222"/>
            <p:cNvSpPr/>
            <p:nvPr/>
          </p:nvSpPr>
          <p:spPr>
            <a:xfrm>
              <a:off x="4208451" y="3982296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rc223"/>
            <p:cNvSpPr/>
            <p:nvPr/>
          </p:nvSpPr>
          <p:spPr>
            <a:xfrm>
              <a:off x="4331458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rc224"/>
            <p:cNvSpPr/>
            <p:nvPr/>
          </p:nvSpPr>
          <p:spPr>
            <a:xfrm>
              <a:off x="4331458" y="3982296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rc225"/>
            <p:cNvSpPr/>
            <p:nvPr/>
          </p:nvSpPr>
          <p:spPr>
            <a:xfrm>
              <a:off x="4454466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rc226"/>
            <p:cNvSpPr/>
            <p:nvPr/>
          </p:nvSpPr>
          <p:spPr>
            <a:xfrm>
              <a:off x="4454466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4577474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rc228"/>
            <p:cNvSpPr/>
            <p:nvPr/>
          </p:nvSpPr>
          <p:spPr>
            <a:xfrm>
              <a:off x="4577474" y="3666107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rc229"/>
            <p:cNvSpPr/>
            <p:nvPr/>
          </p:nvSpPr>
          <p:spPr>
            <a:xfrm>
              <a:off x="4700481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rc230"/>
            <p:cNvSpPr/>
            <p:nvPr/>
          </p:nvSpPr>
          <p:spPr>
            <a:xfrm>
              <a:off x="4700481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rc231"/>
            <p:cNvSpPr/>
            <p:nvPr/>
          </p:nvSpPr>
          <p:spPr>
            <a:xfrm>
              <a:off x="4823489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rc232"/>
            <p:cNvSpPr/>
            <p:nvPr/>
          </p:nvSpPr>
          <p:spPr>
            <a:xfrm>
              <a:off x="4823489" y="3349918"/>
              <a:ext cx="123007" cy="6323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rc233"/>
            <p:cNvSpPr/>
            <p:nvPr/>
          </p:nvSpPr>
          <p:spPr>
            <a:xfrm>
              <a:off x="4946497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rc234"/>
            <p:cNvSpPr/>
            <p:nvPr/>
          </p:nvSpPr>
          <p:spPr>
            <a:xfrm>
              <a:off x="4946497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rc235"/>
            <p:cNvSpPr/>
            <p:nvPr/>
          </p:nvSpPr>
          <p:spPr>
            <a:xfrm>
              <a:off x="5069504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rc236"/>
            <p:cNvSpPr/>
            <p:nvPr/>
          </p:nvSpPr>
          <p:spPr>
            <a:xfrm>
              <a:off x="5069504" y="3982296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rc237"/>
            <p:cNvSpPr/>
            <p:nvPr/>
          </p:nvSpPr>
          <p:spPr>
            <a:xfrm>
              <a:off x="5192512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rc238"/>
            <p:cNvSpPr/>
            <p:nvPr/>
          </p:nvSpPr>
          <p:spPr>
            <a:xfrm>
              <a:off x="5192512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rc239"/>
            <p:cNvSpPr/>
            <p:nvPr/>
          </p:nvSpPr>
          <p:spPr>
            <a:xfrm>
              <a:off x="5315520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rc240"/>
            <p:cNvSpPr/>
            <p:nvPr/>
          </p:nvSpPr>
          <p:spPr>
            <a:xfrm>
              <a:off x="5315520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rc241"/>
            <p:cNvSpPr/>
            <p:nvPr/>
          </p:nvSpPr>
          <p:spPr>
            <a:xfrm>
              <a:off x="5438527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rc242"/>
            <p:cNvSpPr/>
            <p:nvPr/>
          </p:nvSpPr>
          <p:spPr>
            <a:xfrm>
              <a:off x="5438527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rc243"/>
            <p:cNvSpPr/>
            <p:nvPr/>
          </p:nvSpPr>
          <p:spPr>
            <a:xfrm>
              <a:off x="5561535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5561535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5684543" y="3982296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5684543" y="3982296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5807550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5807550" y="3666107"/>
              <a:ext cx="123007" cy="6323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5930558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5930558" y="3982296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6053566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6053566" y="3982296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6176573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6176573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6299581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6299581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6422589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6422589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6545596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6545596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6668604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6668604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6791612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6791612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6914619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6914619" y="4298484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7037627" y="4298484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7037627" y="3982296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2732359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2855366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2978374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101382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3224389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3347397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3470405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3593412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3716420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3839428" y="3669470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3962435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4085443" y="3666107"/>
              <a:ext cx="123007" cy="63237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4208451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4331458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4454466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4577474" y="3664804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4700481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4823489" y="3664804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946497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5069504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5192512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5315520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5438527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5561535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5684543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5807550" y="3666107"/>
              <a:ext cx="123007" cy="63237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5930558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6053566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6176573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6299581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6422589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6545596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6668604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6791612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6914619" y="4298484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7037627" y="3982296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2510945" y="4415502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l306"/>
            <p:cNvSpPr/>
            <p:nvPr/>
          </p:nvSpPr>
          <p:spPr>
            <a:xfrm>
              <a:off x="2510945" y="5253402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7"/>
            <p:cNvSpPr/>
            <p:nvPr/>
          </p:nvSpPr>
          <p:spPr>
            <a:xfrm>
              <a:off x="2510945" y="4937213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8"/>
            <p:cNvSpPr/>
            <p:nvPr/>
          </p:nvSpPr>
          <p:spPr>
            <a:xfrm>
              <a:off x="2510945" y="462102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309"/>
            <p:cNvSpPr/>
            <p:nvPr/>
          </p:nvSpPr>
          <p:spPr>
            <a:xfrm>
              <a:off x="3408901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310"/>
            <p:cNvSpPr/>
            <p:nvPr/>
          </p:nvSpPr>
          <p:spPr>
            <a:xfrm>
              <a:off x="4638977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11"/>
            <p:cNvSpPr/>
            <p:nvPr/>
          </p:nvSpPr>
          <p:spPr>
            <a:xfrm>
              <a:off x="5869054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2"/>
            <p:cNvSpPr/>
            <p:nvPr/>
          </p:nvSpPr>
          <p:spPr>
            <a:xfrm>
              <a:off x="7099131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3"/>
            <p:cNvSpPr/>
            <p:nvPr/>
          </p:nvSpPr>
          <p:spPr>
            <a:xfrm>
              <a:off x="2510945" y="5411496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4"/>
            <p:cNvSpPr/>
            <p:nvPr/>
          </p:nvSpPr>
          <p:spPr>
            <a:xfrm>
              <a:off x="2510945" y="509530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5"/>
            <p:cNvSpPr/>
            <p:nvPr/>
          </p:nvSpPr>
          <p:spPr>
            <a:xfrm>
              <a:off x="2510945" y="4779119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6"/>
            <p:cNvSpPr/>
            <p:nvPr/>
          </p:nvSpPr>
          <p:spPr>
            <a:xfrm>
              <a:off x="2510945" y="446293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317"/>
            <p:cNvSpPr/>
            <p:nvPr/>
          </p:nvSpPr>
          <p:spPr>
            <a:xfrm>
              <a:off x="2793862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8"/>
            <p:cNvSpPr/>
            <p:nvPr/>
          </p:nvSpPr>
          <p:spPr>
            <a:xfrm>
              <a:off x="4023939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9"/>
            <p:cNvSpPr/>
            <p:nvPr/>
          </p:nvSpPr>
          <p:spPr>
            <a:xfrm>
              <a:off x="5254016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20"/>
            <p:cNvSpPr/>
            <p:nvPr/>
          </p:nvSpPr>
          <p:spPr>
            <a:xfrm>
              <a:off x="6484092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2732359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2855366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2978374" y="5095307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3101382" y="5095307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3224389" y="4779119"/>
              <a:ext cx="123007" cy="6323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3347397" y="4462930"/>
              <a:ext cx="123007" cy="9485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3470405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3593412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3716420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3839428" y="5095307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3962435" y="5095307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4085443" y="5095307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4208451" y="5095307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4331458" y="5095307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4454466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4577474" y="5095307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4700481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4823489" y="5095307"/>
              <a:ext cx="123007" cy="31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4946497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069504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192512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315520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438527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561535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684543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807550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930558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6053566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176573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299581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422589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545596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668604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791612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914619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7037627" y="5411496"/>
              <a:ext cx="123007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2732359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2855366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2978374" y="5095307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3101382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3224389" y="4779119"/>
              <a:ext cx="123007" cy="63237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3347397" y="4779119"/>
              <a:ext cx="123007" cy="63237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3470405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593412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716420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3839428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3962435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4085443" y="5095307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4208451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4331458" y="5095307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4454466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4577474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4700481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4823489" y="5095307"/>
              <a:ext cx="123007" cy="3161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rc375"/>
            <p:cNvSpPr/>
            <p:nvPr/>
          </p:nvSpPr>
          <p:spPr>
            <a:xfrm>
              <a:off x="4946497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rc376"/>
            <p:cNvSpPr/>
            <p:nvPr/>
          </p:nvSpPr>
          <p:spPr>
            <a:xfrm>
              <a:off x="5069504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rc377"/>
            <p:cNvSpPr/>
            <p:nvPr/>
          </p:nvSpPr>
          <p:spPr>
            <a:xfrm>
              <a:off x="5192512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rc378"/>
            <p:cNvSpPr/>
            <p:nvPr/>
          </p:nvSpPr>
          <p:spPr>
            <a:xfrm>
              <a:off x="5315520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rc379"/>
            <p:cNvSpPr/>
            <p:nvPr/>
          </p:nvSpPr>
          <p:spPr>
            <a:xfrm>
              <a:off x="5438527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rc380"/>
            <p:cNvSpPr/>
            <p:nvPr/>
          </p:nvSpPr>
          <p:spPr>
            <a:xfrm>
              <a:off x="5561535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rc381"/>
            <p:cNvSpPr/>
            <p:nvPr/>
          </p:nvSpPr>
          <p:spPr>
            <a:xfrm>
              <a:off x="5684543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rc382"/>
            <p:cNvSpPr/>
            <p:nvPr/>
          </p:nvSpPr>
          <p:spPr>
            <a:xfrm>
              <a:off x="5807550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rc383"/>
            <p:cNvSpPr/>
            <p:nvPr/>
          </p:nvSpPr>
          <p:spPr>
            <a:xfrm>
              <a:off x="5930558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rc384"/>
            <p:cNvSpPr/>
            <p:nvPr/>
          </p:nvSpPr>
          <p:spPr>
            <a:xfrm>
              <a:off x="6053566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rc385"/>
            <p:cNvSpPr/>
            <p:nvPr/>
          </p:nvSpPr>
          <p:spPr>
            <a:xfrm>
              <a:off x="6176573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rc386"/>
            <p:cNvSpPr/>
            <p:nvPr/>
          </p:nvSpPr>
          <p:spPr>
            <a:xfrm>
              <a:off x="6299581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rc387"/>
            <p:cNvSpPr/>
            <p:nvPr/>
          </p:nvSpPr>
          <p:spPr>
            <a:xfrm>
              <a:off x="6422589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rc388"/>
            <p:cNvSpPr/>
            <p:nvPr/>
          </p:nvSpPr>
          <p:spPr>
            <a:xfrm>
              <a:off x="6545596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rc389"/>
            <p:cNvSpPr/>
            <p:nvPr/>
          </p:nvSpPr>
          <p:spPr>
            <a:xfrm>
              <a:off x="6668604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rc390"/>
            <p:cNvSpPr/>
            <p:nvPr/>
          </p:nvSpPr>
          <p:spPr>
            <a:xfrm>
              <a:off x="6791612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rc391"/>
            <p:cNvSpPr/>
            <p:nvPr/>
          </p:nvSpPr>
          <p:spPr>
            <a:xfrm>
              <a:off x="6914619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rc392"/>
            <p:cNvSpPr/>
            <p:nvPr/>
          </p:nvSpPr>
          <p:spPr>
            <a:xfrm>
              <a:off x="7037627" y="5411496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rc393"/>
            <p:cNvSpPr/>
            <p:nvPr/>
          </p:nvSpPr>
          <p:spPr>
            <a:xfrm>
              <a:off x="2510945" y="5528513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l394"/>
            <p:cNvSpPr/>
            <p:nvPr/>
          </p:nvSpPr>
          <p:spPr>
            <a:xfrm>
              <a:off x="2510945" y="6366413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l395"/>
            <p:cNvSpPr/>
            <p:nvPr/>
          </p:nvSpPr>
          <p:spPr>
            <a:xfrm>
              <a:off x="2510945" y="605022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396"/>
            <p:cNvSpPr/>
            <p:nvPr/>
          </p:nvSpPr>
          <p:spPr>
            <a:xfrm>
              <a:off x="2510945" y="5734036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397"/>
            <p:cNvSpPr/>
            <p:nvPr/>
          </p:nvSpPr>
          <p:spPr>
            <a:xfrm>
              <a:off x="3408901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398"/>
            <p:cNvSpPr/>
            <p:nvPr/>
          </p:nvSpPr>
          <p:spPr>
            <a:xfrm>
              <a:off x="4638977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9"/>
            <p:cNvSpPr/>
            <p:nvPr/>
          </p:nvSpPr>
          <p:spPr>
            <a:xfrm>
              <a:off x="5869054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400"/>
            <p:cNvSpPr/>
            <p:nvPr/>
          </p:nvSpPr>
          <p:spPr>
            <a:xfrm>
              <a:off x="7099131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l401"/>
            <p:cNvSpPr/>
            <p:nvPr/>
          </p:nvSpPr>
          <p:spPr>
            <a:xfrm>
              <a:off x="2510945" y="652450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l402"/>
            <p:cNvSpPr/>
            <p:nvPr/>
          </p:nvSpPr>
          <p:spPr>
            <a:xfrm>
              <a:off x="2510945" y="6208319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l403"/>
            <p:cNvSpPr/>
            <p:nvPr/>
          </p:nvSpPr>
          <p:spPr>
            <a:xfrm>
              <a:off x="2510945" y="589213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l404"/>
            <p:cNvSpPr/>
            <p:nvPr/>
          </p:nvSpPr>
          <p:spPr>
            <a:xfrm>
              <a:off x="2510945" y="557594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l405"/>
            <p:cNvSpPr/>
            <p:nvPr/>
          </p:nvSpPr>
          <p:spPr>
            <a:xfrm>
              <a:off x="2793862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406"/>
            <p:cNvSpPr/>
            <p:nvPr/>
          </p:nvSpPr>
          <p:spPr>
            <a:xfrm>
              <a:off x="4023939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7"/>
            <p:cNvSpPr/>
            <p:nvPr/>
          </p:nvSpPr>
          <p:spPr>
            <a:xfrm>
              <a:off x="5254016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408"/>
            <p:cNvSpPr/>
            <p:nvPr/>
          </p:nvSpPr>
          <p:spPr>
            <a:xfrm>
              <a:off x="6484092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rc409"/>
            <p:cNvSpPr/>
            <p:nvPr/>
          </p:nvSpPr>
          <p:spPr>
            <a:xfrm>
              <a:off x="2732359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rc410"/>
            <p:cNvSpPr/>
            <p:nvPr/>
          </p:nvSpPr>
          <p:spPr>
            <a:xfrm>
              <a:off x="2855366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rc411"/>
            <p:cNvSpPr/>
            <p:nvPr/>
          </p:nvSpPr>
          <p:spPr>
            <a:xfrm>
              <a:off x="2978374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rc412"/>
            <p:cNvSpPr/>
            <p:nvPr/>
          </p:nvSpPr>
          <p:spPr>
            <a:xfrm>
              <a:off x="3101382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rc413"/>
            <p:cNvSpPr/>
            <p:nvPr/>
          </p:nvSpPr>
          <p:spPr>
            <a:xfrm>
              <a:off x="3224389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rc414"/>
            <p:cNvSpPr/>
            <p:nvPr/>
          </p:nvSpPr>
          <p:spPr>
            <a:xfrm>
              <a:off x="3347397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rc415"/>
            <p:cNvSpPr/>
            <p:nvPr/>
          </p:nvSpPr>
          <p:spPr>
            <a:xfrm>
              <a:off x="3470405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rc416"/>
            <p:cNvSpPr/>
            <p:nvPr/>
          </p:nvSpPr>
          <p:spPr>
            <a:xfrm>
              <a:off x="3593412" y="6208319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rc417"/>
            <p:cNvSpPr/>
            <p:nvPr/>
          </p:nvSpPr>
          <p:spPr>
            <a:xfrm>
              <a:off x="3716420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rc418"/>
            <p:cNvSpPr/>
            <p:nvPr/>
          </p:nvSpPr>
          <p:spPr>
            <a:xfrm>
              <a:off x="3839428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rc419"/>
            <p:cNvSpPr/>
            <p:nvPr/>
          </p:nvSpPr>
          <p:spPr>
            <a:xfrm>
              <a:off x="3962435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rc420"/>
            <p:cNvSpPr/>
            <p:nvPr/>
          </p:nvSpPr>
          <p:spPr>
            <a:xfrm>
              <a:off x="4085443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rc421"/>
            <p:cNvSpPr/>
            <p:nvPr/>
          </p:nvSpPr>
          <p:spPr>
            <a:xfrm>
              <a:off x="4208451" y="6208319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rc422"/>
            <p:cNvSpPr/>
            <p:nvPr/>
          </p:nvSpPr>
          <p:spPr>
            <a:xfrm>
              <a:off x="4331458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rc423"/>
            <p:cNvSpPr/>
            <p:nvPr/>
          </p:nvSpPr>
          <p:spPr>
            <a:xfrm>
              <a:off x="4454466" y="6208319"/>
              <a:ext cx="123007" cy="316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rc424"/>
            <p:cNvSpPr/>
            <p:nvPr/>
          </p:nvSpPr>
          <p:spPr>
            <a:xfrm>
              <a:off x="4577474" y="5892130"/>
              <a:ext cx="123007" cy="6323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rc425"/>
            <p:cNvSpPr/>
            <p:nvPr/>
          </p:nvSpPr>
          <p:spPr>
            <a:xfrm>
              <a:off x="4700481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rc426"/>
            <p:cNvSpPr/>
            <p:nvPr/>
          </p:nvSpPr>
          <p:spPr>
            <a:xfrm>
              <a:off x="4823489" y="5892130"/>
              <a:ext cx="123007" cy="6323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rc427"/>
            <p:cNvSpPr/>
            <p:nvPr/>
          </p:nvSpPr>
          <p:spPr>
            <a:xfrm>
              <a:off x="4946497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rc428"/>
            <p:cNvSpPr/>
            <p:nvPr/>
          </p:nvSpPr>
          <p:spPr>
            <a:xfrm>
              <a:off x="5069504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rc429"/>
            <p:cNvSpPr/>
            <p:nvPr/>
          </p:nvSpPr>
          <p:spPr>
            <a:xfrm>
              <a:off x="5192512" y="5892130"/>
              <a:ext cx="123007" cy="6323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rc430"/>
            <p:cNvSpPr/>
            <p:nvPr/>
          </p:nvSpPr>
          <p:spPr>
            <a:xfrm>
              <a:off x="5315520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rc431"/>
            <p:cNvSpPr/>
            <p:nvPr/>
          </p:nvSpPr>
          <p:spPr>
            <a:xfrm>
              <a:off x="5438527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rc432"/>
            <p:cNvSpPr/>
            <p:nvPr/>
          </p:nvSpPr>
          <p:spPr>
            <a:xfrm>
              <a:off x="5561535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rc433"/>
            <p:cNvSpPr/>
            <p:nvPr/>
          </p:nvSpPr>
          <p:spPr>
            <a:xfrm>
              <a:off x="5684543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rc434"/>
            <p:cNvSpPr/>
            <p:nvPr/>
          </p:nvSpPr>
          <p:spPr>
            <a:xfrm>
              <a:off x="5807550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rc435"/>
            <p:cNvSpPr/>
            <p:nvPr/>
          </p:nvSpPr>
          <p:spPr>
            <a:xfrm>
              <a:off x="5930558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rc436"/>
            <p:cNvSpPr/>
            <p:nvPr/>
          </p:nvSpPr>
          <p:spPr>
            <a:xfrm>
              <a:off x="6053566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rc437"/>
            <p:cNvSpPr/>
            <p:nvPr/>
          </p:nvSpPr>
          <p:spPr>
            <a:xfrm>
              <a:off x="6176573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rc438"/>
            <p:cNvSpPr/>
            <p:nvPr/>
          </p:nvSpPr>
          <p:spPr>
            <a:xfrm>
              <a:off x="6299581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rc439"/>
            <p:cNvSpPr/>
            <p:nvPr/>
          </p:nvSpPr>
          <p:spPr>
            <a:xfrm>
              <a:off x="6422589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rc440"/>
            <p:cNvSpPr/>
            <p:nvPr/>
          </p:nvSpPr>
          <p:spPr>
            <a:xfrm>
              <a:off x="6545596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rc441"/>
            <p:cNvSpPr/>
            <p:nvPr/>
          </p:nvSpPr>
          <p:spPr>
            <a:xfrm>
              <a:off x="6668604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rc442"/>
            <p:cNvSpPr/>
            <p:nvPr/>
          </p:nvSpPr>
          <p:spPr>
            <a:xfrm>
              <a:off x="6791612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rc443"/>
            <p:cNvSpPr/>
            <p:nvPr/>
          </p:nvSpPr>
          <p:spPr>
            <a:xfrm>
              <a:off x="6914619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rc444"/>
            <p:cNvSpPr/>
            <p:nvPr/>
          </p:nvSpPr>
          <p:spPr>
            <a:xfrm>
              <a:off x="7037627" y="6524507"/>
              <a:ext cx="123007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rc445"/>
            <p:cNvSpPr/>
            <p:nvPr/>
          </p:nvSpPr>
          <p:spPr>
            <a:xfrm>
              <a:off x="2732359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rc446"/>
            <p:cNvSpPr/>
            <p:nvPr/>
          </p:nvSpPr>
          <p:spPr>
            <a:xfrm>
              <a:off x="2855366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rc447"/>
            <p:cNvSpPr/>
            <p:nvPr/>
          </p:nvSpPr>
          <p:spPr>
            <a:xfrm>
              <a:off x="2978374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rc448"/>
            <p:cNvSpPr/>
            <p:nvPr/>
          </p:nvSpPr>
          <p:spPr>
            <a:xfrm>
              <a:off x="3101382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rc449"/>
            <p:cNvSpPr/>
            <p:nvPr/>
          </p:nvSpPr>
          <p:spPr>
            <a:xfrm>
              <a:off x="3224389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rc450"/>
            <p:cNvSpPr/>
            <p:nvPr/>
          </p:nvSpPr>
          <p:spPr>
            <a:xfrm>
              <a:off x="3347397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rc451"/>
            <p:cNvSpPr/>
            <p:nvPr/>
          </p:nvSpPr>
          <p:spPr>
            <a:xfrm>
              <a:off x="3470405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rc452"/>
            <p:cNvSpPr/>
            <p:nvPr/>
          </p:nvSpPr>
          <p:spPr>
            <a:xfrm>
              <a:off x="3593412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rc453"/>
            <p:cNvSpPr/>
            <p:nvPr/>
          </p:nvSpPr>
          <p:spPr>
            <a:xfrm>
              <a:off x="3716420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rc454"/>
            <p:cNvSpPr/>
            <p:nvPr/>
          </p:nvSpPr>
          <p:spPr>
            <a:xfrm>
              <a:off x="3839428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rc455"/>
            <p:cNvSpPr/>
            <p:nvPr/>
          </p:nvSpPr>
          <p:spPr>
            <a:xfrm>
              <a:off x="3962435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rc456"/>
            <p:cNvSpPr/>
            <p:nvPr/>
          </p:nvSpPr>
          <p:spPr>
            <a:xfrm>
              <a:off x="4085443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rc457"/>
            <p:cNvSpPr/>
            <p:nvPr/>
          </p:nvSpPr>
          <p:spPr>
            <a:xfrm>
              <a:off x="4208451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rc458"/>
            <p:cNvSpPr/>
            <p:nvPr/>
          </p:nvSpPr>
          <p:spPr>
            <a:xfrm>
              <a:off x="4331458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rc459"/>
            <p:cNvSpPr/>
            <p:nvPr/>
          </p:nvSpPr>
          <p:spPr>
            <a:xfrm>
              <a:off x="4454466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rc460"/>
            <p:cNvSpPr/>
            <p:nvPr/>
          </p:nvSpPr>
          <p:spPr>
            <a:xfrm>
              <a:off x="4577474" y="5892130"/>
              <a:ext cx="123007" cy="63237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rc461"/>
            <p:cNvSpPr/>
            <p:nvPr/>
          </p:nvSpPr>
          <p:spPr>
            <a:xfrm>
              <a:off x="4700481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rc462"/>
            <p:cNvSpPr/>
            <p:nvPr/>
          </p:nvSpPr>
          <p:spPr>
            <a:xfrm>
              <a:off x="4823489" y="5892130"/>
              <a:ext cx="123007" cy="63237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rc463"/>
            <p:cNvSpPr/>
            <p:nvPr/>
          </p:nvSpPr>
          <p:spPr>
            <a:xfrm>
              <a:off x="4946497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rc464"/>
            <p:cNvSpPr/>
            <p:nvPr/>
          </p:nvSpPr>
          <p:spPr>
            <a:xfrm>
              <a:off x="5069504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rc465"/>
            <p:cNvSpPr/>
            <p:nvPr/>
          </p:nvSpPr>
          <p:spPr>
            <a:xfrm>
              <a:off x="5192512" y="5892130"/>
              <a:ext cx="123007" cy="63237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rc466"/>
            <p:cNvSpPr/>
            <p:nvPr/>
          </p:nvSpPr>
          <p:spPr>
            <a:xfrm>
              <a:off x="5315520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rc467"/>
            <p:cNvSpPr/>
            <p:nvPr/>
          </p:nvSpPr>
          <p:spPr>
            <a:xfrm>
              <a:off x="5438527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rc468"/>
            <p:cNvSpPr/>
            <p:nvPr/>
          </p:nvSpPr>
          <p:spPr>
            <a:xfrm>
              <a:off x="5561535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rc469"/>
            <p:cNvSpPr/>
            <p:nvPr/>
          </p:nvSpPr>
          <p:spPr>
            <a:xfrm>
              <a:off x="5684543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rc470"/>
            <p:cNvSpPr/>
            <p:nvPr/>
          </p:nvSpPr>
          <p:spPr>
            <a:xfrm>
              <a:off x="5807550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rc471"/>
            <p:cNvSpPr/>
            <p:nvPr/>
          </p:nvSpPr>
          <p:spPr>
            <a:xfrm>
              <a:off x="5930558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rc472"/>
            <p:cNvSpPr/>
            <p:nvPr/>
          </p:nvSpPr>
          <p:spPr>
            <a:xfrm>
              <a:off x="6053566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rc473"/>
            <p:cNvSpPr/>
            <p:nvPr/>
          </p:nvSpPr>
          <p:spPr>
            <a:xfrm>
              <a:off x="6176573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rc474"/>
            <p:cNvSpPr/>
            <p:nvPr/>
          </p:nvSpPr>
          <p:spPr>
            <a:xfrm>
              <a:off x="6299581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rc475"/>
            <p:cNvSpPr/>
            <p:nvPr/>
          </p:nvSpPr>
          <p:spPr>
            <a:xfrm>
              <a:off x="6422589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rc476"/>
            <p:cNvSpPr/>
            <p:nvPr/>
          </p:nvSpPr>
          <p:spPr>
            <a:xfrm>
              <a:off x="6545596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rc477"/>
            <p:cNvSpPr/>
            <p:nvPr/>
          </p:nvSpPr>
          <p:spPr>
            <a:xfrm>
              <a:off x="6668604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rc478"/>
            <p:cNvSpPr/>
            <p:nvPr/>
          </p:nvSpPr>
          <p:spPr>
            <a:xfrm>
              <a:off x="6791612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rc479"/>
            <p:cNvSpPr/>
            <p:nvPr/>
          </p:nvSpPr>
          <p:spPr>
            <a:xfrm>
              <a:off x="6914619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rc480"/>
            <p:cNvSpPr/>
            <p:nvPr/>
          </p:nvSpPr>
          <p:spPr>
            <a:xfrm>
              <a:off x="7037627" y="6524507"/>
              <a:ext cx="123007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rc481"/>
            <p:cNvSpPr/>
            <p:nvPr/>
          </p:nvSpPr>
          <p:spPr>
            <a:xfrm>
              <a:off x="7382048" y="1076467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tx482"/>
            <p:cNvSpPr/>
            <p:nvPr/>
          </p:nvSpPr>
          <p:spPr>
            <a:xfrm rot="5400000">
              <a:off x="7438990" y="1558178"/>
              <a:ext cx="111760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483" name="rc483"/>
            <p:cNvSpPr/>
            <p:nvPr/>
          </p:nvSpPr>
          <p:spPr>
            <a:xfrm>
              <a:off x="7382048" y="2189478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tx484"/>
            <p:cNvSpPr/>
            <p:nvPr/>
          </p:nvSpPr>
          <p:spPr>
            <a:xfrm rot="5400000">
              <a:off x="7407966" y="2671190"/>
              <a:ext cx="173806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485" name="rc485"/>
            <p:cNvSpPr/>
            <p:nvPr/>
          </p:nvSpPr>
          <p:spPr>
            <a:xfrm>
              <a:off x="7382048" y="3302490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tx486"/>
            <p:cNvSpPr/>
            <p:nvPr/>
          </p:nvSpPr>
          <p:spPr>
            <a:xfrm rot="5400000">
              <a:off x="7412441" y="3782810"/>
              <a:ext cx="167640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487" name="rc487"/>
            <p:cNvSpPr/>
            <p:nvPr/>
          </p:nvSpPr>
          <p:spPr>
            <a:xfrm>
              <a:off x="7382048" y="4415502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tx488"/>
            <p:cNvSpPr/>
            <p:nvPr/>
          </p:nvSpPr>
          <p:spPr>
            <a:xfrm rot="5400000">
              <a:off x="7423464" y="4897213"/>
              <a:ext cx="142810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489" name="rc489"/>
            <p:cNvSpPr/>
            <p:nvPr/>
          </p:nvSpPr>
          <p:spPr>
            <a:xfrm>
              <a:off x="7382048" y="5528513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tx490"/>
            <p:cNvSpPr/>
            <p:nvPr/>
          </p:nvSpPr>
          <p:spPr>
            <a:xfrm rot="5400000">
              <a:off x="7404856" y="6010224"/>
              <a:ext cx="180027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  <p:sp>
          <p:nvSpPr>
            <p:cNvPr id="491" name="pl491"/>
            <p:cNvSpPr/>
            <p:nvPr/>
          </p:nvSpPr>
          <p:spPr>
            <a:xfrm>
              <a:off x="2793862" y="65719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l492"/>
            <p:cNvSpPr/>
            <p:nvPr/>
          </p:nvSpPr>
          <p:spPr>
            <a:xfrm>
              <a:off x="4023939" y="65719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l493"/>
            <p:cNvSpPr/>
            <p:nvPr/>
          </p:nvSpPr>
          <p:spPr>
            <a:xfrm>
              <a:off x="5254016" y="65719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4"/>
            <p:cNvSpPr/>
            <p:nvPr/>
          </p:nvSpPr>
          <p:spPr>
            <a:xfrm>
              <a:off x="6484092" y="65719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tx495"/>
            <p:cNvSpPr/>
            <p:nvPr/>
          </p:nvSpPr>
          <p:spPr>
            <a:xfrm>
              <a:off x="2762785" y="663423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3992861" y="663456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97" name="tx497"/>
            <p:cNvSpPr/>
            <p:nvPr/>
          </p:nvSpPr>
          <p:spPr>
            <a:xfrm>
              <a:off x="5222938" y="66328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8" name="tx498"/>
            <p:cNvSpPr/>
            <p:nvPr/>
          </p:nvSpPr>
          <p:spPr>
            <a:xfrm>
              <a:off x="6453015" y="66328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99" name="tx499"/>
            <p:cNvSpPr/>
            <p:nvPr/>
          </p:nvSpPr>
          <p:spPr>
            <a:xfrm>
              <a:off x="2386159" y="203076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0" name="tx500"/>
            <p:cNvSpPr/>
            <p:nvPr/>
          </p:nvSpPr>
          <p:spPr>
            <a:xfrm>
              <a:off x="2386159" y="1715945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1" name="tx501"/>
            <p:cNvSpPr/>
            <p:nvPr/>
          </p:nvSpPr>
          <p:spPr>
            <a:xfrm>
              <a:off x="2386159" y="1399756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2" name="tx502"/>
            <p:cNvSpPr/>
            <p:nvPr/>
          </p:nvSpPr>
          <p:spPr>
            <a:xfrm>
              <a:off x="2386159" y="1082149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3" name="pl503"/>
            <p:cNvSpPr/>
            <p:nvPr/>
          </p:nvSpPr>
          <p:spPr>
            <a:xfrm>
              <a:off x="2476150" y="20724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l504"/>
            <p:cNvSpPr/>
            <p:nvPr/>
          </p:nvSpPr>
          <p:spPr>
            <a:xfrm>
              <a:off x="2476150" y="17562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l505"/>
            <p:cNvSpPr/>
            <p:nvPr/>
          </p:nvSpPr>
          <p:spPr>
            <a:xfrm>
              <a:off x="2476150" y="14400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l506"/>
            <p:cNvSpPr/>
            <p:nvPr/>
          </p:nvSpPr>
          <p:spPr>
            <a:xfrm>
              <a:off x="2476150" y="11238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tx507"/>
            <p:cNvSpPr/>
            <p:nvPr/>
          </p:nvSpPr>
          <p:spPr>
            <a:xfrm>
              <a:off x="2386159" y="314378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2386159" y="2828957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2386159" y="251276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2386159" y="219516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1" name="pl511"/>
            <p:cNvSpPr/>
            <p:nvPr/>
          </p:nvSpPr>
          <p:spPr>
            <a:xfrm>
              <a:off x="2476150" y="31854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2"/>
            <p:cNvSpPr/>
            <p:nvPr/>
          </p:nvSpPr>
          <p:spPr>
            <a:xfrm>
              <a:off x="2476150" y="28692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3"/>
            <p:cNvSpPr/>
            <p:nvPr/>
          </p:nvSpPr>
          <p:spPr>
            <a:xfrm>
              <a:off x="2476150" y="25530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4"/>
            <p:cNvSpPr/>
            <p:nvPr/>
          </p:nvSpPr>
          <p:spPr>
            <a:xfrm>
              <a:off x="2476150" y="22369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tx515"/>
            <p:cNvSpPr/>
            <p:nvPr/>
          </p:nvSpPr>
          <p:spPr>
            <a:xfrm>
              <a:off x="2386159" y="425679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6" name="tx516"/>
            <p:cNvSpPr/>
            <p:nvPr/>
          </p:nvSpPr>
          <p:spPr>
            <a:xfrm>
              <a:off x="2386159" y="394196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17" name="tx517"/>
            <p:cNvSpPr/>
            <p:nvPr/>
          </p:nvSpPr>
          <p:spPr>
            <a:xfrm>
              <a:off x="2386159" y="362577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18" name="tx518"/>
            <p:cNvSpPr/>
            <p:nvPr/>
          </p:nvSpPr>
          <p:spPr>
            <a:xfrm>
              <a:off x="2386159" y="3308172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9" name="pl519"/>
            <p:cNvSpPr/>
            <p:nvPr/>
          </p:nvSpPr>
          <p:spPr>
            <a:xfrm>
              <a:off x="2476150" y="42984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20"/>
            <p:cNvSpPr/>
            <p:nvPr/>
          </p:nvSpPr>
          <p:spPr>
            <a:xfrm>
              <a:off x="2476150" y="39822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1"/>
            <p:cNvSpPr/>
            <p:nvPr/>
          </p:nvSpPr>
          <p:spPr>
            <a:xfrm>
              <a:off x="2476150" y="36661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2"/>
            <p:cNvSpPr/>
            <p:nvPr/>
          </p:nvSpPr>
          <p:spPr>
            <a:xfrm>
              <a:off x="2476150" y="33499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tx523"/>
            <p:cNvSpPr/>
            <p:nvPr/>
          </p:nvSpPr>
          <p:spPr>
            <a:xfrm>
              <a:off x="2386159" y="536980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2386159" y="50549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2386159" y="473879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2386159" y="4421184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7" name="pl527"/>
            <p:cNvSpPr/>
            <p:nvPr/>
          </p:nvSpPr>
          <p:spPr>
            <a:xfrm>
              <a:off x="2476150" y="54114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l528"/>
            <p:cNvSpPr/>
            <p:nvPr/>
          </p:nvSpPr>
          <p:spPr>
            <a:xfrm>
              <a:off x="2476150" y="50953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l529"/>
            <p:cNvSpPr/>
            <p:nvPr/>
          </p:nvSpPr>
          <p:spPr>
            <a:xfrm>
              <a:off x="2476150" y="47791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l530"/>
            <p:cNvSpPr/>
            <p:nvPr/>
          </p:nvSpPr>
          <p:spPr>
            <a:xfrm>
              <a:off x="2476150" y="44629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tx531"/>
            <p:cNvSpPr/>
            <p:nvPr/>
          </p:nvSpPr>
          <p:spPr>
            <a:xfrm>
              <a:off x="2386159" y="648281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2386159" y="616799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3" name="tx533"/>
            <p:cNvSpPr/>
            <p:nvPr/>
          </p:nvSpPr>
          <p:spPr>
            <a:xfrm>
              <a:off x="2386159" y="5851803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4" name="tx534"/>
            <p:cNvSpPr/>
            <p:nvPr/>
          </p:nvSpPr>
          <p:spPr>
            <a:xfrm>
              <a:off x="2386159" y="5534195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35" name="pl535"/>
            <p:cNvSpPr/>
            <p:nvPr/>
          </p:nvSpPr>
          <p:spPr>
            <a:xfrm>
              <a:off x="2476150" y="6524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l536"/>
            <p:cNvSpPr/>
            <p:nvPr/>
          </p:nvSpPr>
          <p:spPr>
            <a:xfrm>
              <a:off x="2476150" y="62083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l537"/>
            <p:cNvSpPr/>
            <p:nvPr/>
          </p:nvSpPr>
          <p:spPr>
            <a:xfrm>
              <a:off x="2476150" y="58921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l538"/>
            <p:cNvSpPr/>
            <p:nvPr/>
          </p:nvSpPr>
          <p:spPr>
            <a:xfrm>
              <a:off x="2476150" y="55759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tx539"/>
            <p:cNvSpPr/>
            <p:nvPr/>
          </p:nvSpPr>
          <p:spPr>
            <a:xfrm>
              <a:off x="4830057" y="6780250"/>
              <a:ext cx="232878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SIR</a:t>
              </a:r>
            </a:p>
          </p:txBody>
        </p:sp>
        <p:sp>
          <p:nvSpPr>
            <p:cNvPr id="540" name="tx540"/>
            <p:cNvSpPr/>
            <p:nvPr/>
          </p:nvSpPr>
          <p:spPr>
            <a:xfrm rot="-5400000">
              <a:off x="2097704" y="3774508"/>
              <a:ext cx="341746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541" name="rc541"/>
            <p:cNvSpPr/>
            <p:nvPr/>
          </p:nvSpPr>
          <p:spPr>
            <a:xfrm>
              <a:off x="7746869" y="3428924"/>
              <a:ext cx="73302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tx542"/>
            <p:cNvSpPr/>
            <p:nvPr/>
          </p:nvSpPr>
          <p:spPr>
            <a:xfrm>
              <a:off x="7816458" y="3516540"/>
              <a:ext cx="240723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Site</a:t>
              </a:r>
            </a:p>
          </p:txBody>
        </p:sp>
        <p:sp>
          <p:nvSpPr>
            <p:cNvPr id="543" name="rc543"/>
            <p:cNvSpPr/>
            <p:nvPr/>
          </p:nvSpPr>
          <p:spPr>
            <a:xfrm>
              <a:off x="7816458" y="371097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rc544"/>
            <p:cNvSpPr/>
            <p:nvPr/>
          </p:nvSpPr>
          <p:spPr>
            <a:xfrm>
              <a:off x="7825458" y="371997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rc545"/>
            <p:cNvSpPr/>
            <p:nvPr/>
          </p:nvSpPr>
          <p:spPr>
            <a:xfrm>
              <a:off x="7816458" y="39304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rc546"/>
            <p:cNvSpPr/>
            <p:nvPr/>
          </p:nvSpPr>
          <p:spPr>
            <a:xfrm>
              <a:off x="7825458" y="3939433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tx547"/>
            <p:cNvSpPr/>
            <p:nvPr/>
          </p:nvSpPr>
          <p:spPr>
            <a:xfrm>
              <a:off x="8105503" y="3780705"/>
              <a:ext cx="31050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HARV</a:t>
              </a:r>
            </a:p>
          </p:txBody>
        </p:sp>
        <p:sp>
          <p:nvSpPr>
            <p:cNvPr id="548" name="tx548"/>
            <p:cNvSpPr/>
            <p:nvPr/>
          </p:nvSpPr>
          <p:spPr>
            <a:xfrm>
              <a:off x="8105503" y="3997433"/>
              <a:ext cx="260846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SCBI</a:t>
              </a:r>
            </a:p>
          </p:txBody>
        </p:sp>
        <p:sp>
          <p:nvSpPr>
            <p:cNvPr id="549" name="tx549"/>
            <p:cNvSpPr/>
            <p:nvPr/>
          </p:nvSpPr>
          <p:spPr>
            <a:xfrm>
              <a:off x="2510945" y="856816"/>
              <a:ext cx="3475419" cy="1570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Dashed are the subset used for microcosm. </a:t>
              </a:r>
            </a:p>
          </p:txBody>
        </p:sp>
        <p:sp>
          <p:nvSpPr>
            <p:cNvPr id="550" name="tx550"/>
            <p:cNvSpPr/>
            <p:nvPr/>
          </p:nvSpPr>
          <p:spPr>
            <a:xfrm>
              <a:off x="2510945" y="615252"/>
              <a:ext cx="3475419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Subset of quadrats for microcosm experiement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Alex Polussa</cp:lastModifiedBy>
  <cp:revision>6</cp:revision>
  <dcterms:created xsi:type="dcterms:W3CDTF">2015-07-14T21:05:00Z</dcterms:created>
  <dcterms:modified xsi:type="dcterms:W3CDTF">2020-02-16T23:00:59Z</dcterms:modified>
</cp:coreProperties>
</file>