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960" y="90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0698163" cy="756285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/>
            <p:cNvSpPr/>
            <p:nvPr/>
          </p:nvSpPr>
          <p:spPr>
            <a:xfrm>
              <a:off x="3606235" y="2038578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606235" y="2286938"/>
              <a:ext cx="26987" cy="81738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633222" y="2148611"/>
              <a:ext cx="43415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676638" y="2356101"/>
              <a:ext cx="43415" cy="1257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3720053" y="2349814"/>
              <a:ext cx="43415" cy="18862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3763469" y="2337239"/>
              <a:ext cx="43415" cy="31437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3806885" y="2343526"/>
              <a:ext cx="43415" cy="25150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3850300" y="2186336"/>
              <a:ext cx="43415" cy="182340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3893716" y="2330951"/>
              <a:ext cx="42616" cy="3772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618460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618460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618460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621065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3621065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623670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627144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629749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3629749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630617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632353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632353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3633222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3634090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634090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634090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3634958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3634958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635827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3635827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3636695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3636695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3637563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3638432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3641905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3641905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3642773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3643642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3644510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3645378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3645378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3646247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3647115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3647115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3647115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3647115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3647983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3651456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3655798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3656666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3657535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3659271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3661008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3664481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3664481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3667954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3671428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3674033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3690531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3692267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3737420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3740893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3755654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3773889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3773889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3788650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3799938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3803411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3828593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3835539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3845091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3849432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3859852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3861588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3862457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3867667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3868535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3869403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3872008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3872008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3872877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3872877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3872877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3873745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3876350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3877218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3878086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3878955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3880691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3881560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3881560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3881560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3882428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3883296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3884165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3886770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3886770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3887638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3888506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3889375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3890243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3896321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3898058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3901531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3902399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3905004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3924107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tx110"/>
            <p:cNvSpPr/>
            <p:nvPr/>
          </p:nvSpPr>
          <p:spPr>
            <a:xfrm>
              <a:off x="3680487" y="2000405"/>
              <a:ext cx="181593" cy="129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3606235" y="24893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3606235" y="2504364"/>
              <a:ext cx="0" cy="302789"/>
            </a:xfrm>
            <a:custGeom>
              <a:avLst/>
              <a:gdLst/>
              <a:ahLst/>
              <a:cxnLst/>
              <a:rect l="0" t="0" r="0" b="0"/>
              <a:pathLst>
                <a:path h="302789">
                  <a:moveTo>
                    <a:pt x="0" y="3027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3545884" y="2807153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3545884" y="2756688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3545884" y="2706223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3545884" y="2655759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3545884" y="2605294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3545884" y="2554829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3545884" y="2504364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3368668" y="2770367"/>
              <a:ext cx="111880" cy="735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3368692" y="2568532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122" name="pt122"/>
            <p:cNvSpPr/>
            <p:nvPr/>
          </p:nvSpPr>
          <p:spPr>
            <a:xfrm>
              <a:off x="3846501" y="27724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3871682" y="27566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852579" y="27894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3858657" y="27330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3886443" y="27551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3889917" y="27880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3863867" y="27771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3881233" y="27781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3857789" y="27867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3677180" y="27709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3725805" y="27840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3830003" y="27629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3861262" y="27317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3862131" y="270588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3874287" y="27624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3844764" y="27612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3853447" y="27710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3867340" y="27647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3740567" y="27650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3856921" y="27579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3909020" y="27711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3872550" y="27357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3882970" y="27808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3856921" y="27666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3887312" y="27797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3857789" y="27617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3675443" y="27753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3847369" y="27303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3722332" y="27532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3813505" y="26891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3875155" y="27601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3773562" y="26264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3862999" y="27601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3866472" y="26252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3857789" y="27097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3868209" y="27026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3784851" y="27862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3873419" y="27917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3866472" y="27921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3854316" y="277979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3865604" y="27643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3788324" y="276420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3869077" y="277192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3871682" y="27428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3820451" y="27442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3866472" y="27556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3758801" y="27385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3834344" y="27841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3758801" y="27368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3632027" y="25318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3612056" y="25431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3605978" y="26313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3619003" y="25889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3627686" y="26906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3631159" y="26409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3632027" y="25860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3623344" y="254020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3640710" y="27150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3628554" y="26716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3642447" y="27092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3644184" y="26791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3649394" y="27094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3632027" y="26750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3632027" y="26582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3626817" y="26251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3603373" y="26108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3605978" y="26684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3620739" y="2619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3617266" y="25809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3619871" y="266592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3652867" y="26568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3636369" y="26997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3619003" y="26477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3649394" y="27170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3630291" y="26660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3614661" y="26596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3619003" y="25916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3621607" y="26468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3629422" y="26541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3626817" y="27031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3645920" y="27398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3617266" y="26000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3630291" y="26338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3641579" y="25938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3656340" y="24865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3658945" y="24876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3619871" y="248670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3622476" y="25053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3615529" y="25638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3603373" y="26201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3632896" y="27303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3620739" y="26767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3603373" y="26380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3618134" y="27075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3621607" y="27148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3608583" y="26154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3614661" y="27441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219"/>
            <p:cNvSpPr/>
            <p:nvPr/>
          </p:nvSpPr>
          <p:spPr>
            <a:xfrm>
              <a:off x="3606235" y="2640386"/>
              <a:ext cx="330098" cy="163644"/>
            </a:xfrm>
            <a:custGeom>
              <a:avLst/>
              <a:gdLst/>
              <a:ahLst/>
              <a:cxnLst/>
              <a:rect l="0" t="0" r="0" b="0"/>
              <a:pathLst>
                <a:path w="330098" h="163644">
                  <a:moveTo>
                    <a:pt x="0" y="0"/>
                  </a:moveTo>
                  <a:lnTo>
                    <a:pt x="330098" y="163644"/>
                  </a:lnTo>
                  <a:lnTo>
                    <a:pt x="330098" y="163644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l220"/>
            <p:cNvSpPr/>
            <p:nvPr/>
          </p:nvSpPr>
          <p:spPr>
            <a:xfrm>
              <a:off x="3606235" y="29401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3846501" y="30587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3871682" y="30127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3852579" y="29808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3858657" y="30029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3886443" y="30171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3889917" y="30037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3863867" y="30110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3881233" y="29977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3857789" y="30640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3677180" y="30008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3725805" y="30872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3830003" y="29981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3861262" y="29961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3862131" y="30102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3874287" y="30593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3844764" y="32226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3853447" y="32322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3867340" y="29659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3740567" y="30043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3856921" y="29892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3909020" y="30346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3872550" y="30575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3882970" y="30360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3856921" y="29840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3887312" y="30055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3857789" y="30107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3675443" y="30312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3847369" y="30059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3722332" y="29652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3813505" y="32429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3875155" y="32399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3773562" y="30367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3862999" y="30524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3866472" y="30398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3857789" y="30421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3868209" y="30282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3784851" y="30698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3873419" y="30950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3866472" y="307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3854316" y="30747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3865604" y="30418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3788324" y="29885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3869077" y="30048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3871682" y="29980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3820451" y="29989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3866472" y="30252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3758801" y="304100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3834344" y="30127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3758801" y="30993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3632027" y="29373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3612056" y="31698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3605978" y="31705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3619003" y="31843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3627686" y="32092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3631159" y="31934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3632027" y="3111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3623344" y="30981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3640710" y="32098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3628554" y="311240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3642447" y="31324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3644184" y="3093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3649394" y="30693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3632027" y="30998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3632027" y="30443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3626817" y="30548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3603373" y="30403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3605978" y="30242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3620739" y="30291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3617266" y="30625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3619871" y="31695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3652867" y="31622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3636369" y="31420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3619003" y="31366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3649394" y="31724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3630291" y="31331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3614661" y="31768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3619003" y="30828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3621607" y="32168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3629422" y="31142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3626817" y="309949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3645920" y="31436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3617266" y="31336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3630291" y="311000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3641579" y="31502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3656340" y="32271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3658945" y="32035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3619871" y="29783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3622476" y="31045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3615529" y="31289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3603373" y="31104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3632896" y="30443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3620739" y="30473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3603373" y="30502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3618134" y="29516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3621607" y="30928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3608583" y="30586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3614661" y="29834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l318"/>
            <p:cNvSpPr/>
            <p:nvPr/>
          </p:nvSpPr>
          <p:spPr>
            <a:xfrm>
              <a:off x="3606235" y="3041474"/>
              <a:ext cx="330098" cy="84511"/>
            </a:xfrm>
            <a:custGeom>
              <a:avLst/>
              <a:gdLst/>
              <a:ahLst/>
              <a:cxnLst/>
              <a:rect l="0" t="0" r="0" b="0"/>
              <a:pathLst>
                <a:path w="330098" h="84511">
                  <a:moveTo>
                    <a:pt x="0" y="84511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l319"/>
            <p:cNvSpPr/>
            <p:nvPr/>
          </p:nvSpPr>
          <p:spPr>
            <a:xfrm>
              <a:off x="3606235" y="3390976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l320"/>
            <p:cNvSpPr/>
            <p:nvPr/>
          </p:nvSpPr>
          <p:spPr>
            <a:xfrm>
              <a:off x="3606235" y="3410622"/>
              <a:ext cx="0" cy="305371"/>
            </a:xfrm>
            <a:custGeom>
              <a:avLst/>
              <a:gdLst/>
              <a:ahLst/>
              <a:cxnLst/>
              <a:rect l="0" t="0" r="0" b="0"/>
              <a:pathLst>
                <a:path h="305371">
                  <a:moveTo>
                    <a:pt x="0" y="3053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l321"/>
            <p:cNvSpPr/>
            <p:nvPr/>
          </p:nvSpPr>
          <p:spPr>
            <a:xfrm>
              <a:off x="3545884" y="3715994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l322"/>
            <p:cNvSpPr/>
            <p:nvPr/>
          </p:nvSpPr>
          <p:spPr>
            <a:xfrm>
              <a:off x="3545884" y="3654920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l323"/>
            <p:cNvSpPr/>
            <p:nvPr/>
          </p:nvSpPr>
          <p:spPr>
            <a:xfrm>
              <a:off x="3545884" y="3593845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l324"/>
            <p:cNvSpPr/>
            <p:nvPr/>
          </p:nvSpPr>
          <p:spPr>
            <a:xfrm>
              <a:off x="3545884" y="3532771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l325"/>
            <p:cNvSpPr/>
            <p:nvPr/>
          </p:nvSpPr>
          <p:spPr>
            <a:xfrm>
              <a:off x="3545884" y="3471696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l326"/>
            <p:cNvSpPr/>
            <p:nvPr/>
          </p:nvSpPr>
          <p:spPr>
            <a:xfrm>
              <a:off x="3545884" y="3410622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tx327"/>
            <p:cNvSpPr/>
            <p:nvPr/>
          </p:nvSpPr>
          <p:spPr>
            <a:xfrm rot="-5400000">
              <a:off x="3340698" y="3679208"/>
              <a:ext cx="167820" cy="735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320</a:t>
              </a:r>
            </a:p>
          </p:txBody>
        </p:sp>
        <p:sp>
          <p:nvSpPr>
            <p:cNvPr id="328" name="tx328"/>
            <p:cNvSpPr/>
            <p:nvPr/>
          </p:nvSpPr>
          <p:spPr>
            <a:xfrm rot="-5400000">
              <a:off x="3340722" y="3373861"/>
              <a:ext cx="16782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420</a:t>
              </a:r>
            </a:p>
          </p:txBody>
        </p:sp>
        <p:sp>
          <p:nvSpPr>
            <p:cNvPr id="329" name="pt329"/>
            <p:cNvSpPr/>
            <p:nvPr/>
          </p:nvSpPr>
          <p:spPr>
            <a:xfrm>
              <a:off x="3846501" y="35656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3871682" y="35730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3852579" y="36014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3858657" y="36170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3886443" y="36483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3889917" y="36375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3863867" y="36535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3881233" y="36330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3857789" y="36788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3677180" y="36751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3725805" y="36566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3830003" y="36531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3861262" y="36186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3862131" y="36646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3874287" y="36925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3844764" y="36937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3853447" y="36534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3867340" y="36465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3740567" y="35199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3856921" y="35547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3909020" y="35174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3872550" y="35441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3882970" y="35311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3856921" y="35165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3887312" y="34931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3857789" y="34406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3675443" y="34812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3847369" y="34016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3722332" y="33881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3813505" y="34048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3875155" y="34269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3773562" y="35559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3862999" y="35672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3866472" y="35688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3857789" y="36076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3868209" y="36149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3784851" y="36188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3873419" y="36484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3866472" y="36520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3854316" y="36618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3865604" y="36933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3788324" y="36815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3869077" y="367785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3871682" y="36769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3820451" y="3680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3866472" y="36885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3758801" y="36901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3834344" y="36173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3758801" y="36904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3632027" y="3640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3612056" y="36451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3605978" y="36469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3619003" y="36479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3627686" y="36453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3631159" y="36416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3632027" y="36376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3623344" y="36393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3640710" y="36153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3628554" y="36249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3642447" y="36011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3644184" y="35771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3649394" y="35801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3632027" y="35462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3632027" y="35366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3626817" y="35380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3603373" y="35371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3605978" y="35728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3620739" y="355020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3617266" y="35541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3619871" y="35471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3652867" y="35318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3636369" y="35294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3619003" y="35521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3649394" y="35764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3630291" y="3589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3614661" y="35682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3619003" y="35836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3621607" y="355603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3629422" y="35468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3626817" y="35332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3645920" y="35217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3617266" y="35603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3630291" y="35656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3641579" y="35750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3656340" y="35850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3658945" y="358587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3619871" y="35863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3622476" y="35866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3615529" y="35859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3603373" y="35824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3632896" y="35863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3620739" y="35881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3603373" y="35698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3618134" y="35666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3621607" y="35782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3608583" y="35842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3614661" y="35579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l426"/>
            <p:cNvSpPr/>
            <p:nvPr/>
          </p:nvSpPr>
          <p:spPr>
            <a:xfrm>
              <a:off x="3606235" y="3591950"/>
              <a:ext cx="330098" cy="30667"/>
            </a:xfrm>
            <a:custGeom>
              <a:avLst/>
              <a:gdLst/>
              <a:ahLst/>
              <a:cxnLst/>
              <a:rect l="0" t="0" r="0" b="0"/>
              <a:pathLst>
                <a:path w="330098" h="30667">
                  <a:moveTo>
                    <a:pt x="0" y="0"/>
                  </a:moveTo>
                  <a:lnTo>
                    <a:pt x="330098" y="30667"/>
                  </a:lnTo>
                  <a:lnTo>
                    <a:pt x="330098" y="30667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l427"/>
            <p:cNvSpPr/>
            <p:nvPr/>
          </p:nvSpPr>
          <p:spPr>
            <a:xfrm>
              <a:off x="3606235" y="3841775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3846501" y="40851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3871682" y="41231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3852579" y="39507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3858657" y="39882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3886443" y="40758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3889917" y="40533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3863867" y="40263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3881233" y="40748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3857789" y="40435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3677180" y="39991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3725805" y="40408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3830003" y="39588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3861262" y="40479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3862131" y="40199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3874287" y="39549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3844764" y="39790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3853447" y="39678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3867340" y="41007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3740567" y="40031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3856921" y="39142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3909020" y="40132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3872550" y="40119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3882970" y="40729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3856921" y="40259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3887312" y="38389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3857789" y="40445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3675443" y="40325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3847369" y="40711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3722332" y="40581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3813505" y="40614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3875155" y="40040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3773562" y="40404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3862999" y="41198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3866472" y="40425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3857789" y="40638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3868209" y="403563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3784851" y="39963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3873419" y="399233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3866472" y="40227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3854316" y="40375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3865604" y="40418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3788324" y="39809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3869077" y="403869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3871682" y="40607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3820451" y="40133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3866472" y="4006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3758801" y="40593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3834344" y="40263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3758801" y="40398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3632027" y="40690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3612056" y="41149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3605978" y="408721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3619003" y="41445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3627686" y="41213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3631159" y="40931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3632027" y="40661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3623344" y="41418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3640710" y="40663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3628554" y="40705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3642447" y="40539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3644184" y="40552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3649394" y="39995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3632027" y="40113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3632027" y="40619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3626817" y="40282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3603373" y="39822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3605978" y="40328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3620739" y="40055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3617266" y="40560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3619871" y="40748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3652867" y="39576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3636369" y="40282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3619003" y="39504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3649394" y="39819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3630291" y="40733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3614661" y="40547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3619003" y="40855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3621607" y="41274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3629422" y="402189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3626817" y="40432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3645920" y="40102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3617266" y="40478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3630291" y="40703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3641579" y="40726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3656340" y="41212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3658945" y="41392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3619871" y="41399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3622476" y="41345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3615529" y="40921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3603373" y="40995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3632896" y="412735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3620739" y="40872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3603373" y="41229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3618134" y="41182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3621607" y="41302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3608583" y="40682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3614661" y="40904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l525"/>
            <p:cNvSpPr/>
            <p:nvPr/>
          </p:nvSpPr>
          <p:spPr>
            <a:xfrm>
              <a:off x="3606235" y="4027389"/>
              <a:ext cx="330098" cy="61580"/>
            </a:xfrm>
            <a:custGeom>
              <a:avLst/>
              <a:gdLst/>
              <a:ahLst/>
              <a:cxnLst/>
              <a:rect l="0" t="0" r="0" b="0"/>
              <a:pathLst>
                <a:path w="330098" h="61580">
                  <a:moveTo>
                    <a:pt x="0" y="61580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l526"/>
            <p:cNvSpPr/>
            <p:nvPr/>
          </p:nvSpPr>
          <p:spPr>
            <a:xfrm>
              <a:off x="3606235" y="4292574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l527"/>
            <p:cNvSpPr/>
            <p:nvPr/>
          </p:nvSpPr>
          <p:spPr>
            <a:xfrm>
              <a:off x="3606235" y="4323631"/>
              <a:ext cx="0" cy="260741"/>
            </a:xfrm>
            <a:custGeom>
              <a:avLst/>
              <a:gdLst/>
              <a:ahLst/>
              <a:cxnLst/>
              <a:rect l="0" t="0" r="0" b="0"/>
              <a:pathLst>
                <a:path h="260741">
                  <a:moveTo>
                    <a:pt x="0" y="2607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l528"/>
            <p:cNvSpPr/>
            <p:nvPr/>
          </p:nvSpPr>
          <p:spPr>
            <a:xfrm>
              <a:off x="3545884" y="4584373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l529"/>
            <p:cNvSpPr/>
            <p:nvPr/>
          </p:nvSpPr>
          <p:spPr>
            <a:xfrm>
              <a:off x="3545884" y="4540916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l530"/>
            <p:cNvSpPr/>
            <p:nvPr/>
          </p:nvSpPr>
          <p:spPr>
            <a:xfrm>
              <a:off x="3545884" y="4497459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l531"/>
            <p:cNvSpPr/>
            <p:nvPr/>
          </p:nvSpPr>
          <p:spPr>
            <a:xfrm>
              <a:off x="3545884" y="4454002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l532"/>
            <p:cNvSpPr/>
            <p:nvPr/>
          </p:nvSpPr>
          <p:spPr>
            <a:xfrm>
              <a:off x="3545884" y="4410545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l533"/>
            <p:cNvSpPr/>
            <p:nvPr/>
          </p:nvSpPr>
          <p:spPr>
            <a:xfrm>
              <a:off x="3545884" y="4367088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l534"/>
            <p:cNvSpPr/>
            <p:nvPr/>
          </p:nvSpPr>
          <p:spPr>
            <a:xfrm>
              <a:off x="3545884" y="4323631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tx535"/>
            <p:cNvSpPr/>
            <p:nvPr/>
          </p:nvSpPr>
          <p:spPr>
            <a:xfrm rot="-5400000">
              <a:off x="3397276" y="4548225"/>
              <a:ext cx="55940" cy="722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36" name="tx536"/>
            <p:cNvSpPr/>
            <p:nvPr/>
          </p:nvSpPr>
          <p:spPr>
            <a:xfrm rot="-5400000">
              <a:off x="3397301" y="4374422"/>
              <a:ext cx="55940" cy="72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37" name="pt537"/>
            <p:cNvSpPr/>
            <p:nvPr/>
          </p:nvSpPr>
          <p:spPr>
            <a:xfrm>
              <a:off x="3846501" y="43635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3871682" y="43389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3852579" y="43592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3858657" y="43433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3886443" y="43592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3889917" y="43520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3863867" y="43476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3881233" y="43447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3857789" y="4301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3677180" y="43201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3725805" y="43259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3830003" y="43244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3861262" y="43346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3862131" y="43273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3874287" y="43433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3844764" y="43592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3853447" y="43491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3867340" y="43259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3740567" y="43215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3856921" y="43360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3909020" y="43027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3872550" y="4289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3882970" y="42940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3856921" y="42940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3887312" y="43041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3857789" y="43099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3675443" y="4301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3847369" y="43070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3722332" y="43114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3813505" y="43259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3875155" y="43346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3773562" y="43577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3862999" y="43375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3866472" y="43606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3857789" y="43505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3868209" y="43577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3784851" y="43462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3873419" y="43418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3866472" y="43476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3854316" y="43317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3865604" y="43520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3788324" y="43766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3869077" y="43606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3871682" y="43505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3820451" y="4356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3866472" y="43534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3758801" y="43099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3834344" y="43244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3758801" y="43128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3632027" y="45012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3612056" y="44678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3605978" y="44939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3619003" y="45084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3627686" y="45374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3631159" y="449540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3632027" y="449830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3623344" y="45055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3640710" y="45432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3628554" y="45649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3642447" y="45229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3644184" y="45692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3649394" y="45142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3632027" y="45562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3632027" y="44765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3626817" y="44867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3603373" y="44722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3605978" y="44968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3620739" y="45547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3617266" y="44751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3619871" y="44707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3652867" y="455335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3636369" y="45359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3619003" y="45663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3649394" y="45258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3630291" y="45185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3614661" y="45707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3619003" y="44997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3621607" y="44910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3629422" y="44881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3626817" y="44664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3645920" y="44765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3617266" y="44939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3630291" y="45055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3641579" y="44331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3656340" y="44707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3658945" y="4595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3619871" y="45852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3622476" y="45837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3615529" y="45098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3603373" y="44635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3632896" y="45374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3620739" y="44823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3603373" y="44432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3618134" y="44968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3621607" y="44606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3608583" y="44751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3614661" y="44925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l634"/>
            <p:cNvSpPr/>
            <p:nvPr/>
          </p:nvSpPr>
          <p:spPr>
            <a:xfrm>
              <a:off x="3606235" y="4302824"/>
              <a:ext cx="330098" cy="233576"/>
            </a:xfrm>
            <a:custGeom>
              <a:avLst/>
              <a:gdLst/>
              <a:ahLst/>
              <a:cxnLst/>
              <a:rect l="0" t="0" r="0" b="0"/>
              <a:pathLst>
                <a:path w="330098" h="233576">
                  <a:moveTo>
                    <a:pt x="0" y="233576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l635"/>
            <p:cNvSpPr/>
            <p:nvPr/>
          </p:nvSpPr>
          <p:spPr>
            <a:xfrm>
              <a:off x="3606235" y="47433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3846501" y="48900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3871682" y="49225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3852579" y="48603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3858657" y="48659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3886443" y="48696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3889917" y="48547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3863867" y="48464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3881233" y="48445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3857789" y="47841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3677180" y="47683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3725805" y="47981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3830003" y="48324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3861262" y="47655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3862131" y="4740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3874287" y="48222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3844764" y="4851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3853447" y="48306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3867340" y="48064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3740567" y="47600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3856921" y="47776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3909020" y="47962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3872550" y="47535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3882970" y="48129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3856921" y="4807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3887312" y="48101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3857789" y="47823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3675443" y="47590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3847369" y="48148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3722332" y="48166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3813505" y="48306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3875155" y="48334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3773562" y="48863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3862999" y="49216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3866472" y="48928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3857789" y="48975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3868209" y="49179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3784851" y="48807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3873419" y="49058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3866472" y="48408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3854316" y="48650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3865604" y="48937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3788324" y="48947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3869077" y="48863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3871682" y="4851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3820451" y="48501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3866472" y="48482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3758801" y="474887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3834344" y="48027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3758801" y="47897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3632027" y="49625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3612056" y="50257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3605978" y="50443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3619003" y="50266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3627686" y="5020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3631159" y="50210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3632027" y="50164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3623344" y="50443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3640710" y="50247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3628554" y="50303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t695"/>
            <p:cNvSpPr/>
            <p:nvPr/>
          </p:nvSpPr>
          <p:spPr>
            <a:xfrm>
              <a:off x="3642447" y="50089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t696"/>
            <p:cNvSpPr/>
            <p:nvPr/>
          </p:nvSpPr>
          <p:spPr>
            <a:xfrm>
              <a:off x="3644184" y="50182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3649394" y="49959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3632027" y="50294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3632027" y="50275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3626817" y="5020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3603373" y="5017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3605978" y="50164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3620739" y="50192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3617266" y="49867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3619871" y="50015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3652867" y="50285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3636369" y="5017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3619003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3649394" y="49978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3630291" y="50145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3614661" y="50238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3619003" y="50275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3621607" y="50136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3629422" y="49997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3626817" y="4991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3645920" y="49941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3617266" y="49885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3630291" y="50155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3641579" y="49978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3656340" y="50229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3658945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3619871" y="50285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3622476" y="50415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3615529" y="50387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3603373" y="49950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3632896" y="50043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3620739" y="50182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3603373" y="49876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3618134" y="500621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3621607" y="49922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3608583" y="50127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3614661" y="50080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l733"/>
            <p:cNvSpPr/>
            <p:nvPr/>
          </p:nvSpPr>
          <p:spPr>
            <a:xfrm>
              <a:off x="3606235" y="4804899"/>
              <a:ext cx="330098" cy="235085"/>
            </a:xfrm>
            <a:custGeom>
              <a:avLst/>
              <a:gdLst/>
              <a:ahLst/>
              <a:cxnLst/>
              <a:rect l="0" t="0" r="0" b="0"/>
              <a:pathLst>
                <a:path w="330098" h="235085">
                  <a:moveTo>
                    <a:pt x="0" y="235085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l734"/>
            <p:cNvSpPr/>
            <p:nvPr/>
          </p:nvSpPr>
          <p:spPr>
            <a:xfrm>
              <a:off x="3606235" y="51941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l735"/>
            <p:cNvSpPr/>
            <p:nvPr/>
          </p:nvSpPr>
          <p:spPr>
            <a:xfrm>
              <a:off x="3633222" y="5524271"/>
              <a:ext cx="260494" cy="0"/>
            </a:xfrm>
            <a:custGeom>
              <a:avLst/>
              <a:gdLst/>
              <a:ahLst/>
              <a:cxnLst/>
              <a:rect l="0" t="0" r="0" b="0"/>
              <a:pathLst>
                <a:path w="260494">
                  <a:moveTo>
                    <a:pt x="0" y="0"/>
                  </a:moveTo>
                  <a:lnTo>
                    <a:pt x="2604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l736"/>
            <p:cNvSpPr/>
            <p:nvPr/>
          </p:nvSpPr>
          <p:spPr>
            <a:xfrm>
              <a:off x="3633222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l737"/>
            <p:cNvSpPr/>
            <p:nvPr/>
          </p:nvSpPr>
          <p:spPr>
            <a:xfrm>
              <a:off x="3676638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l738"/>
            <p:cNvSpPr/>
            <p:nvPr/>
          </p:nvSpPr>
          <p:spPr>
            <a:xfrm>
              <a:off x="3720053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l739"/>
            <p:cNvSpPr/>
            <p:nvPr/>
          </p:nvSpPr>
          <p:spPr>
            <a:xfrm>
              <a:off x="3763469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l740"/>
            <p:cNvSpPr/>
            <p:nvPr/>
          </p:nvSpPr>
          <p:spPr>
            <a:xfrm>
              <a:off x="3806885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l741"/>
            <p:cNvSpPr/>
            <p:nvPr/>
          </p:nvSpPr>
          <p:spPr>
            <a:xfrm>
              <a:off x="3850300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l742"/>
            <p:cNvSpPr/>
            <p:nvPr/>
          </p:nvSpPr>
          <p:spPr>
            <a:xfrm>
              <a:off x="3893716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tx743"/>
            <p:cNvSpPr/>
            <p:nvPr/>
          </p:nvSpPr>
          <p:spPr>
            <a:xfrm>
              <a:off x="3563309" y="5668010"/>
              <a:ext cx="139825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744" name="tx744"/>
            <p:cNvSpPr/>
            <p:nvPr/>
          </p:nvSpPr>
          <p:spPr>
            <a:xfrm>
              <a:off x="3823803" y="5668010"/>
              <a:ext cx="139825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745" name="pl745"/>
            <p:cNvSpPr/>
            <p:nvPr/>
          </p:nvSpPr>
          <p:spPr>
            <a:xfrm>
              <a:off x="3606235" y="5201776"/>
              <a:ext cx="0" cy="303335"/>
            </a:xfrm>
            <a:custGeom>
              <a:avLst/>
              <a:gdLst/>
              <a:ahLst/>
              <a:cxnLst/>
              <a:rect l="0" t="0" r="0" b="0"/>
              <a:pathLst>
                <a:path h="303335">
                  <a:moveTo>
                    <a:pt x="0" y="3033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l746"/>
            <p:cNvSpPr/>
            <p:nvPr/>
          </p:nvSpPr>
          <p:spPr>
            <a:xfrm>
              <a:off x="3545884" y="5505112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l747"/>
            <p:cNvSpPr/>
            <p:nvPr/>
          </p:nvSpPr>
          <p:spPr>
            <a:xfrm>
              <a:off x="3545884" y="5461778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l748"/>
            <p:cNvSpPr/>
            <p:nvPr/>
          </p:nvSpPr>
          <p:spPr>
            <a:xfrm>
              <a:off x="3545884" y="5418444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l749"/>
            <p:cNvSpPr/>
            <p:nvPr/>
          </p:nvSpPr>
          <p:spPr>
            <a:xfrm>
              <a:off x="3545884" y="5375111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l750"/>
            <p:cNvSpPr/>
            <p:nvPr/>
          </p:nvSpPr>
          <p:spPr>
            <a:xfrm>
              <a:off x="3545884" y="5331777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l751"/>
            <p:cNvSpPr/>
            <p:nvPr/>
          </p:nvSpPr>
          <p:spPr>
            <a:xfrm>
              <a:off x="3545884" y="5288443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l752"/>
            <p:cNvSpPr/>
            <p:nvPr/>
          </p:nvSpPr>
          <p:spPr>
            <a:xfrm>
              <a:off x="3545884" y="5245110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l753"/>
            <p:cNvSpPr/>
            <p:nvPr/>
          </p:nvSpPr>
          <p:spPr>
            <a:xfrm>
              <a:off x="3545884" y="5201776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tx754"/>
            <p:cNvSpPr/>
            <p:nvPr/>
          </p:nvSpPr>
          <p:spPr>
            <a:xfrm rot="-5400000">
              <a:off x="3368692" y="5468350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5" name="tx755"/>
            <p:cNvSpPr/>
            <p:nvPr/>
          </p:nvSpPr>
          <p:spPr>
            <a:xfrm rot="-5400000">
              <a:off x="3368692" y="5251682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756" name="pt756"/>
            <p:cNvSpPr/>
            <p:nvPr/>
          </p:nvSpPr>
          <p:spPr>
            <a:xfrm>
              <a:off x="3846501" y="53776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3871682" y="5381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3852579" y="54033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3858657" y="54591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3886443" y="5407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3889917" y="54050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3863867" y="54206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3881233" y="54141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3857789" y="54075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3677180" y="54328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3725805" y="54253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3830003" y="5422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3861262" y="54323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3862131" y="5415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3874287" y="53965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3844764" y="5420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3853447" y="5397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3867340" y="5389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3740567" y="54451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3856921" y="54117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3909020" y="54039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3872550" y="54562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3882970" y="54222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3856921" y="53968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3887312" y="53985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3857789" y="54136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3675443" y="5426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3847369" y="5390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3722332" y="5427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t785"/>
            <p:cNvSpPr/>
            <p:nvPr/>
          </p:nvSpPr>
          <p:spPr>
            <a:xfrm>
              <a:off x="3813505" y="5407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786"/>
            <p:cNvSpPr/>
            <p:nvPr/>
          </p:nvSpPr>
          <p:spPr>
            <a:xfrm>
              <a:off x="3875155" y="5394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787"/>
            <p:cNvSpPr/>
            <p:nvPr/>
          </p:nvSpPr>
          <p:spPr>
            <a:xfrm>
              <a:off x="3773562" y="54667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788"/>
            <p:cNvSpPr/>
            <p:nvPr/>
          </p:nvSpPr>
          <p:spPr>
            <a:xfrm>
              <a:off x="3862999" y="5379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3866472" y="5488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3857789" y="54823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3868209" y="54880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3784851" y="5424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793"/>
            <p:cNvSpPr/>
            <p:nvPr/>
          </p:nvSpPr>
          <p:spPr>
            <a:xfrm>
              <a:off x="3873419" y="54217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t794"/>
            <p:cNvSpPr/>
            <p:nvPr/>
          </p:nvSpPr>
          <p:spPr>
            <a:xfrm>
              <a:off x="3866472" y="5410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t795"/>
            <p:cNvSpPr/>
            <p:nvPr/>
          </p:nvSpPr>
          <p:spPr>
            <a:xfrm>
              <a:off x="3854316" y="53997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t796"/>
            <p:cNvSpPr/>
            <p:nvPr/>
          </p:nvSpPr>
          <p:spPr>
            <a:xfrm>
              <a:off x="3865604" y="54440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t797"/>
            <p:cNvSpPr/>
            <p:nvPr/>
          </p:nvSpPr>
          <p:spPr>
            <a:xfrm>
              <a:off x="3788324" y="5433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t798"/>
            <p:cNvSpPr/>
            <p:nvPr/>
          </p:nvSpPr>
          <p:spPr>
            <a:xfrm>
              <a:off x="3869077" y="54293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t799"/>
            <p:cNvSpPr/>
            <p:nvPr/>
          </p:nvSpPr>
          <p:spPr>
            <a:xfrm>
              <a:off x="3871682" y="5457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t800"/>
            <p:cNvSpPr/>
            <p:nvPr/>
          </p:nvSpPr>
          <p:spPr>
            <a:xfrm>
              <a:off x="3820451" y="54348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3866472" y="54767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3758801" y="54355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t803"/>
            <p:cNvSpPr/>
            <p:nvPr/>
          </p:nvSpPr>
          <p:spPr>
            <a:xfrm>
              <a:off x="3834344" y="5410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t804"/>
            <p:cNvSpPr/>
            <p:nvPr/>
          </p:nvSpPr>
          <p:spPr>
            <a:xfrm>
              <a:off x="3758801" y="54150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t805"/>
            <p:cNvSpPr/>
            <p:nvPr/>
          </p:nvSpPr>
          <p:spPr>
            <a:xfrm>
              <a:off x="3632027" y="52703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t806"/>
            <p:cNvSpPr/>
            <p:nvPr/>
          </p:nvSpPr>
          <p:spPr>
            <a:xfrm>
              <a:off x="3612056" y="53611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t807"/>
            <p:cNvSpPr/>
            <p:nvPr/>
          </p:nvSpPr>
          <p:spPr>
            <a:xfrm>
              <a:off x="3605978" y="5459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t808"/>
            <p:cNvSpPr/>
            <p:nvPr/>
          </p:nvSpPr>
          <p:spPr>
            <a:xfrm>
              <a:off x="3619003" y="5446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t809"/>
            <p:cNvSpPr/>
            <p:nvPr/>
          </p:nvSpPr>
          <p:spPr>
            <a:xfrm>
              <a:off x="3627686" y="53558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t810"/>
            <p:cNvSpPr/>
            <p:nvPr/>
          </p:nvSpPr>
          <p:spPr>
            <a:xfrm>
              <a:off x="3631159" y="5428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t811"/>
            <p:cNvSpPr/>
            <p:nvPr/>
          </p:nvSpPr>
          <p:spPr>
            <a:xfrm>
              <a:off x="3632027" y="53922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t812"/>
            <p:cNvSpPr/>
            <p:nvPr/>
          </p:nvSpPr>
          <p:spPr>
            <a:xfrm>
              <a:off x="3623344" y="54214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t813"/>
            <p:cNvSpPr/>
            <p:nvPr/>
          </p:nvSpPr>
          <p:spPr>
            <a:xfrm>
              <a:off x="3640710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t814"/>
            <p:cNvSpPr/>
            <p:nvPr/>
          </p:nvSpPr>
          <p:spPr>
            <a:xfrm>
              <a:off x="3628554" y="5376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t815"/>
            <p:cNvSpPr/>
            <p:nvPr/>
          </p:nvSpPr>
          <p:spPr>
            <a:xfrm>
              <a:off x="3642447" y="53718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t816"/>
            <p:cNvSpPr/>
            <p:nvPr/>
          </p:nvSpPr>
          <p:spPr>
            <a:xfrm>
              <a:off x="3644184" y="53876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t817"/>
            <p:cNvSpPr/>
            <p:nvPr/>
          </p:nvSpPr>
          <p:spPr>
            <a:xfrm>
              <a:off x="3649394" y="54484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t818"/>
            <p:cNvSpPr/>
            <p:nvPr/>
          </p:nvSpPr>
          <p:spPr>
            <a:xfrm>
              <a:off x="3632027" y="5425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t819"/>
            <p:cNvSpPr/>
            <p:nvPr/>
          </p:nvSpPr>
          <p:spPr>
            <a:xfrm>
              <a:off x="3632027" y="53938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t820"/>
            <p:cNvSpPr/>
            <p:nvPr/>
          </p:nvSpPr>
          <p:spPr>
            <a:xfrm>
              <a:off x="3626817" y="54848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t821"/>
            <p:cNvSpPr/>
            <p:nvPr/>
          </p:nvSpPr>
          <p:spPr>
            <a:xfrm>
              <a:off x="3603373" y="549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t822"/>
            <p:cNvSpPr/>
            <p:nvPr/>
          </p:nvSpPr>
          <p:spPr>
            <a:xfrm>
              <a:off x="3605978" y="54348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t823"/>
            <p:cNvSpPr/>
            <p:nvPr/>
          </p:nvSpPr>
          <p:spPr>
            <a:xfrm>
              <a:off x="3620739" y="5412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t824"/>
            <p:cNvSpPr/>
            <p:nvPr/>
          </p:nvSpPr>
          <p:spPr>
            <a:xfrm>
              <a:off x="3617266" y="54812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t825"/>
            <p:cNvSpPr/>
            <p:nvPr/>
          </p:nvSpPr>
          <p:spPr>
            <a:xfrm>
              <a:off x="3619871" y="54313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t826"/>
            <p:cNvSpPr/>
            <p:nvPr/>
          </p:nvSpPr>
          <p:spPr>
            <a:xfrm>
              <a:off x="3652867" y="54000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t827"/>
            <p:cNvSpPr/>
            <p:nvPr/>
          </p:nvSpPr>
          <p:spPr>
            <a:xfrm>
              <a:off x="3636369" y="5390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t828"/>
            <p:cNvSpPr/>
            <p:nvPr/>
          </p:nvSpPr>
          <p:spPr>
            <a:xfrm>
              <a:off x="3619003" y="53905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t829"/>
            <p:cNvSpPr/>
            <p:nvPr/>
          </p:nvSpPr>
          <p:spPr>
            <a:xfrm>
              <a:off x="3649394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t830"/>
            <p:cNvSpPr/>
            <p:nvPr/>
          </p:nvSpPr>
          <p:spPr>
            <a:xfrm>
              <a:off x="3630291" y="5448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t831"/>
            <p:cNvSpPr/>
            <p:nvPr/>
          </p:nvSpPr>
          <p:spPr>
            <a:xfrm>
              <a:off x="3614661" y="53666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t832"/>
            <p:cNvSpPr/>
            <p:nvPr/>
          </p:nvSpPr>
          <p:spPr>
            <a:xfrm>
              <a:off x="3619003" y="54212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t833"/>
            <p:cNvSpPr/>
            <p:nvPr/>
          </p:nvSpPr>
          <p:spPr>
            <a:xfrm>
              <a:off x="3621607" y="5364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t834"/>
            <p:cNvSpPr/>
            <p:nvPr/>
          </p:nvSpPr>
          <p:spPr>
            <a:xfrm>
              <a:off x="3629422" y="5401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t835"/>
            <p:cNvSpPr/>
            <p:nvPr/>
          </p:nvSpPr>
          <p:spPr>
            <a:xfrm>
              <a:off x="3626817" y="5423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t836"/>
            <p:cNvSpPr/>
            <p:nvPr/>
          </p:nvSpPr>
          <p:spPr>
            <a:xfrm>
              <a:off x="3645920" y="5461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3617266" y="5403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t838"/>
            <p:cNvSpPr/>
            <p:nvPr/>
          </p:nvSpPr>
          <p:spPr>
            <a:xfrm>
              <a:off x="3641579" y="5446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t839"/>
            <p:cNvSpPr/>
            <p:nvPr/>
          </p:nvSpPr>
          <p:spPr>
            <a:xfrm>
              <a:off x="3658945" y="51937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t840"/>
            <p:cNvSpPr/>
            <p:nvPr/>
          </p:nvSpPr>
          <p:spPr>
            <a:xfrm>
              <a:off x="3619871" y="5191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t841"/>
            <p:cNvSpPr/>
            <p:nvPr/>
          </p:nvSpPr>
          <p:spPr>
            <a:xfrm>
              <a:off x="3622476" y="5398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t842"/>
            <p:cNvSpPr/>
            <p:nvPr/>
          </p:nvSpPr>
          <p:spPr>
            <a:xfrm>
              <a:off x="3615529" y="54754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t843"/>
            <p:cNvSpPr/>
            <p:nvPr/>
          </p:nvSpPr>
          <p:spPr>
            <a:xfrm>
              <a:off x="3603373" y="53996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t844"/>
            <p:cNvSpPr/>
            <p:nvPr/>
          </p:nvSpPr>
          <p:spPr>
            <a:xfrm>
              <a:off x="3632896" y="53879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t845"/>
            <p:cNvSpPr/>
            <p:nvPr/>
          </p:nvSpPr>
          <p:spPr>
            <a:xfrm>
              <a:off x="3620739" y="54643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t846"/>
            <p:cNvSpPr/>
            <p:nvPr/>
          </p:nvSpPr>
          <p:spPr>
            <a:xfrm>
              <a:off x="3603373" y="54845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t847"/>
            <p:cNvSpPr/>
            <p:nvPr/>
          </p:nvSpPr>
          <p:spPr>
            <a:xfrm>
              <a:off x="3618134" y="54609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t848"/>
            <p:cNvSpPr/>
            <p:nvPr/>
          </p:nvSpPr>
          <p:spPr>
            <a:xfrm>
              <a:off x="3621607" y="54397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t849"/>
            <p:cNvSpPr/>
            <p:nvPr/>
          </p:nvSpPr>
          <p:spPr>
            <a:xfrm>
              <a:off x="3608583" y="5389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t850"/>
            <p:cNvSpPr/>
            <p:nvPr/>
          </p:nvSpPr>
          <p:spPr>
            <a:xfrm>
              <a:off x="3614661" y="54192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l851"/>
            <p:cNvSpPr/>
            <p:nvPr/>
          </p:nvSpPr>
          <p:spPr>
            <a:xfrm>
              <a:off x="3606235" y="5424993"/>
              <a:ext cx="330098" cy="13248"/>
            </a:xfrm>
            <a:custGeom>
              <a:avLst/>
              <a:gdLst/>
              <a:ahLst/>
              <a:cxnLst/>
              <a:rect l="0" t="0" r="0" b="0"/>
              <a:pathLst>
                <a:path w="330098" h="13248">
                  <a:moveTo>
                    <a:pt x="0" y="0"/>
                  </a:moveTo>
                  <a:lnTo>
                    <a:pt x="330098" y="13248"/>
                  </a:lnTo>
                  <a:lnTo>
                    <a:pt x="330098" y="13248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l852"/>
            <p:cNvSpPr/>
            <p:nvPr/>
          </p:nvSpPr>
          <p:spPr>
            <a:xfrm>
              <a:off x="4057034" y="2038578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l853"/>
            <p:cNvSpPr/>
            <p:nvPr/>
          </p:nvSpPr>
          <p:spPr>
            <a:xfrm>
              <a:off x="4069356" y="2038578"/>
              <a:ext cx="302789" cy="0"/>
            </a:xfrm>
            <a:custGeom>
              <a:avLst/>
              <a:gdLst/>
              <a:ahLst/>
              <a:cxnLst/>
              <a:rect l="0" t="0" r="0" b="0"/>
              <a:pathLst>
                <a:path w="302789">
                  <a:moveTo>
                    <a:pt x="0" y="0"/>
                  </a:moveTo>
                  <a:lnTo>
                    <a:pt x="3027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l854"/>
            <p:cNvSpPr/>
            <p:nvPr/>
          </p:nvSpPr>
          <p:spPr>
            <a:xfrm>
              <a:off x="4069356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l855"/>
            <p:cNvSpPr/>
            <p:nvPr/>
          </p:nvSpPr>
          <p:spPr>
            <a:xfrm>
              <a:off x="4119821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l856"/>
            <p:cNvSpPr/>
            <p:nvPr/>
          </p:nvSpPr>
          <p:spPr>
            <a:xfrm>
              <a:off x="4170286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l857"/>
            <p:cNvSpPr/>
            <p:nvPr/>
          </p:nvSpPr>
          <p:spPr>
            <a:xfrm>
              <a:off x="4220751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l858"/>
            <p:cNvSpPr/>
            <p:nvPr/>
          </p:nvSpPr>
          <p:spPr>
            <a:xfrm>
              <a:off x="4271216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l859"/>
            <p:cNvSpPr/>
            <p:nvPr/>
          </p:nvSpPr>
          <p:spPr>
            <a:xfrm>
              <a:off x="4321681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l860"/>
            <p:cNvSpPr/>
            <p:nvPr/>
          </p:nvSpPr>
          <p:spPr>
            <a:xfrm>
              <a:off x="4372146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tx861"/>
            <p:cNvSpPr/>
            <p:nvPr/>
          </p:nvSpPr>
          <p:spPr>
            <a:xfrm>
              <a:off x="4013416" y="1820165"/>
              <a:ext cx="111880" cy="735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62" name="tx862"/>
            <p:cNvSpPr/>
            <p:nvPr/>
          </p:nvSpPr>
          <p:spPr>
            <a:xfrm>
              <a:off x="4215276" y="1820215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863" name="tx863"/>
            <p:cNvSpPr/>
            <p:nvPr/>
          </p:nvSpPr>
          <p:spPr>
            <a:xfrm>
              <a:off x="3999683" y="2129923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-0.70</a:t>
              </a:r>
            </a:p>
          </p:txBody>
        </p:sp>
        <p:sp>
          <p:nvSpPr>
            <p:cNvPr id="864" name="pl864"/>
            <p:cNvSpPr/>
            <p:nvPr/>
          </p:nvSpPr>
          <p:spPr>
            <a:xfrm>
              <a:off x="4057034" y="24893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rc865"/>
            <p:cNvSpPr/>
            <p:nvPr/>
          </p:nvSpPr>
          <p:spPr>
            <a:xfrm>
              <a:off x="4057034" y="2813528"/>
              <a:ext cx="12322" cy="5947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rc866"/>
            <p:cNvSpPr/>
            <p:nvPr/>
          </p:nvSpPr>
          <p:spPr>
            <a:xfrm>
              <a:off x="4069356" y="2599410"/>
              <a:ext cx="50464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rc867"/>
            <p:cNvSpPr/>
            <p:nvPr/>
          </p:nvSpPr>
          <p:spPr>
            <a:xfrm>
              <a:off x="4119821" y="2706469"/>
              <a:ext cx="50464" cy="113006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rc868"/>
            <p:cNvSpPr/>
            <p:nvPr/>
          </p:nvSpPr>
          <p:spPr>
            <a:xfrm>
              <a:off x="4170286" y="2724312"/>
              <a:ext cx="50464" cy="95163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rc869"/>
            <p:cNvSpPr/>
            <p:nvPr/>
          </p:nvSpPr>
          <p:spPr>
            <a:xfrm>
              <a:off x="4220751" y="2742155"/>
              <a:ext cx="50464" cy="77320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rc870"/>
            <p:cNvSpPr/>
            <p:nvPr/>
          </p:nvSpPr>
          <p:spPr>
            <a:xfrm>
              <a:off x="4271216" y="2783789"/>
              <a:ext cx="50464" cy="35686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rc871"/>
            <p:cNvSpPr/>
            <p:nvPr/>
          </p:nvSpPr>
          <p:spPr>
            <a:xfrm>
              <a:off x="4321681" y="2807580"/>
              <a:ext cx="50464" cy="1189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rc872"/>
            <p:cNvSpPr/>
            <p:nvPr/>
          </p:nvSpPr>
          <p:spPr>
            <a:xfrm>
              <a:off x="4372146" y="2801633"/>
              <a:ext cx="14986" cy="17843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l873"/>
            <p:cNvSpPr/>
            <p:nvPr/>
          </p:nvSpPr>
          <p:spPr>
            <a:xfrm>
              <a:off x="4069260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l874"/>
            <p:cNvSpPr/>
            <p:nvPr/>
          </p:nvSpPr>
          <p:spPr>
            <a:xfrm>
              <a:off x="4069640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l875"/>
            <p:cNvSpPr/>
            <p:nvPr/>
          </p:nvSpPr>
          <p:spPr>
            <a:xfrm>
              <a:off x="4071999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l876"/>
            <p:cNvSpPr/>
            <p:nvPr/>
          </p:nvSpPr>
          <p:spPr>
            <a:xfrm>
              <a:off x="4073378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l877"/>
            <p:cNvSpPr/>
            <p:nvPr/>
          </p:nvSpPr>
          <p:spPr>
            <a:xfrm>
              <a:off x="4074636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l878"/>
            <p:cNvSpPr/>
            <p:nvPr/>
          </p:nvSpPr>
          <p:spPr>
            <a:xfrm>
              <a:off x="4075143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l879"/>
            <p:cNvSpPr/>
            <p:nvPr/>
          </p:nvSpPr>
          <p:spPr>
            <a:xfrm>
              <a:off x="4077247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l880"/>
            <p:cNvSpPr/>
            <p:nvPr/>
          </p:nvSpPr>
          <p:spPr>
            <a:xfrm>
              <a:off x="4077406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l881"/>
            <p:cNvSpPr/>
            <p:nvPr/>
          </p:nvSpPr>
          <p:spPr>
            <a:xfrm>
              <a:off x="4080541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l882"/>
            <p:cNvSpPr/>
            <p:nvPr/>
          </p:nvSpPr>
          <p:spPr>
            <a:xfrm>
              <a:off x="4081625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l883"/>
            <p:cNvSpPr/>
            <p:nvPr/>
          </p:nvSpPr>
          <p:spPr>
            <a:xfrm>
              <a:off x="4081683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l884"/>
            <p:cNvSpPr/>
            <p:nvPr/>
          </p:nvSpPr>
          <p:spPr>
            <a:xfrm>
              <a:off x="4083322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l885"/>
            <p:cNvSpPr/>
            <p:nvPr/>
          </p:nvSpPr>
          <p:spPr>
            <a:xfrm>
              <a:off x="4084252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l886"/>
            <p:cNvSpPr/>
            <p:nvPr/>
          </p:nvSpPr>
          <p:spPr>
            <a:xfrm>
              <a:off x="4086095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l887"/>
            <p:cNvSpPr/>
            <p:nvPr/>
          </p:nvSpPr>
          <p:spPr>
            <a:xfrm>
              <a:off x="4088959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l888"/>
            <p:cNvSpPr/>
            <p:nvPr/>
          </p:nvSpPr>
          <p:spPr>
            <a:xfrm>
              <a:off x="4089497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l889"/>
            <p:cNvSpPr/>
            <p:nvPr/>
          </p:nvSpPr>
          <p:spPr>
            <a:xfrm>
              <a:off x="4090302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l890"/>
            <p:cNvSpPr/>
            <p:nvPr/>
          </p:nvSpPr>
          <p:spPr>
            <a:xfrm>
              <a:off x="4090339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l891"/>
            <p:cNvSpPr/>
            <p:nvPr/>
          </p:nvSpPr>
          <p:spPr>
            <a:xfrm>
              <a:off x="4090430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l892"/>
            <p:cNvSpPr/>
            <p:nvPr/>
          </p:nvSpPr>
          <p:spPr>
            <a:xfrm>
              <a:off x="4094760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l893"/>
            <p:cNvSpPr/>
            <p:nvPr/>
          </p:nvSpPr>
          <p:spPr>
            <a:xfrm>
              <a:off x="4096411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l894"/>
            <p:cNvSpPr/>
            <p:nvPr/>
          </p:nvSpPr>
          <p:spPr>
            <a:xfrm>
              <a:off x="4096647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l895"/>
            <p:cNvSpPr/>
            <p:nvPr/>
          </p:nvSpPr>
          <p:spPr>
            <a:xfrm>
              <a:off x="4097029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l896"/>
            <p:cNvSpPr/>
            <p:nvPr/>
          </p:nvSpPr>
          <p:spPr>
            <a:xfrm>
              <a:off x="4097214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pl897"/>
            <p:cNvSpPr/>
            <p:nvPr/>
          </p:nvSpPr>
          <p:spPr>
            <a:xfrm>
              <a:off x="4098463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l898"/>
            <p:cNvSpPr/>
            <p:nvPr/>
          </p:nvSpPr>
          <p:spPr>
            <a:xfrm>
              <a:off x="4098993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pl899"/>
            <p:cNvSpPr/>
            <p:nvPr/>
          </p:nvSpPr>
          <p:spPr>
            <a:xfrm>
              <a:off x="4099662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pl900"/>
            <p:cNvSpPr/>
            <p:nvPr/>
          </p:nvSpPr>
          <p:spPr>
            <a:xfrm>
              <a:off x="4100187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pl901"/>
            <p:cNvSpPr/>
            <p:nvPr/>
          </p:nvSpPr>
          <p:spPr>
            <a:xfrm>
              <a:off x="4101270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l902"/>
            <p:cNvSpPr/>
            <p:nvPr/>
          </p:nvSpPr>
          <p:spPr>
            <a:xfrm>
              <a:off x="4101319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l903"/>
            <p:cNvSpPr/>
            <p:nvPr/>
          </p:nvSpPr>
          <p:spPr>
            <a:xfrm>
              <a:off x="4103472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pl904"/>
            <p:cNvSpPr/>
            <p:nvPr/>
          </p:nvSpPr>
          <p:spPr>
            <a:xfrm>
              <a:off x="4104806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pl905"/>
            <p:cNvSpPr/>
            <p:nvPr/>
          </p:nvSpPr>
          <p:spPr>
            <a:xfrm>
              <a:off x="4105781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pl906"/>
            <p:cNvSpPr/>
            <p:nvPr/>
          </p:nvSpPr>
          <p:spPr>
            <a:xfrm>
              <a:off x="4106285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7" name="pl907"/>
            <p:cNvSpPr/>
            <p:nvPr/>
          </p:nvSpPr>
          <p:spPr>
            <a:xfrm>
              <a:off x="4108182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pl908"/>
            <p:cNvSpPr/>
            <p:nvPr/>
          </p:nvSpPr>
          <p:spPr>
            <a:xfrm>
              <a:off x="4117127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9" name="pl909"/>
            <p:cNvSpPr/>
            <p:nvPr/>
          </p:nvSpPr>
          <p:spPr>
            <a:xfrm>
              <a:off x="4117233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pl910"/>
            <p:cNvSpPr/>
            <p:nvPr/>
          </p:nvSpPr>
          <p:spPr>
            <a:xfrm>
              <a:off x="4118529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1" name="pl911"/>
            <p:cNvSpPr/>
            <p:nvPr/>
          </p:nvSpPr>
          <p:spPr>
            <a:xfrm>
              <a:off x="4121534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pl912"/>
            <p:cNvSpPr/>
            <p:nvPr/>
          </p:nvSpPr>
          <p:spPr>
            <a:xfrm>
              <a:off x="4122905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pl913"/>
            <p:cNvSpPr/>
            <p:nvPr/>
          </p:nvSpPr>
          <p:spPr>
            <a:xfrm>
              <a:off x="4124572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pl914"/>
            <p:cNvSpPr/>
            <p:nvPr/>
          </p:nvSpPr>
          <p:spPr>
            <a:xfrm>
              <a:off x="4125699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5" name="pl915"/>
            <p:cNvSpPr/>
            <p:nvPr/>
          </p:nvSpPr>
          <p:spPr>
            <a:xfrm>
              <a:off x="4128364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pl916"/>
            <p:cNvSpPr/>
            <p:nvPr/>
          </p:nvSpPr>
          <p:spPr>
            <a:xfrm>
              <a:off x="4129678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7" name="pl917"/>
            <p:cNvSpPr/>
            <p:nvPr/>
          </p:nvSpPr>
          <p:spPr>
            <a:xfrm>
              <a:off x="4131056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8" name="pl918"/>
            <p:cNvSpPr/>
            <p:nvPr/>
          </p:nvSpPr>
          <p:spPr>
            <a:xfrm>
              <a:off x="4131058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9" name="pl919"/>
            <p:cNvSpPr/>
            <p:nvPr/>
          </p:nvSpPr>
          <p:spPr>
            <a:xfrm>
              <a:off x="4144402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pl920"/>
            <p:cNvSpPr/>
            <p:nvPr/>
          </p:nvSpPr>
          <p:spPr>
            <a:xfrm>
              <a:off x="4146364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1" name="pl921"/>
            <p:cNvSpPr/>
            <p:nvPr/>
          </p:nvSpPr>
          <p:spPr>
            <a:xfrm>
              <a:off x="4146529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2" name="pl922"/>
            <p:cNvSpPr/>
            <p:nvPr/>
          </p:nvSpPr>
          <p:spPr>
            <a:xfrm>
              <a:off x="4151703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3" name="pl923"/>
            <p:cNvSpPr/>
            <p:nvPr/>
          </p:nvSpPr>
          <p:spPr>
            <a:xfrm>
              <a:off x="4151992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pl924"/>
            <p:cNvSpPr/>
            <p:nvPr/>
          </p:nvSpPr>
          <p:spPr>
            <a:xfrm>
              <a:off x="4152139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pl925"/>
            <p:cNvSpPr/>
            <p:nvPr/>
          </p:nvSpPr>
          <p:spPr>
            <a:xfrm>
              <a:off x="4153882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l926"/>
            <p:cNvSpPr/>
            <p:nvPr/>
          </p:nvSpPr>
          <p:spPr>
            <a:xfrm>
              <a:off x="4155534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pl927"/>
            <p:cNvSpPr/>
            <p:nvPr/>
          </p:nvSpPr>
          <p:spPr>
            <a:xfrm>
              <a:off x="4158239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pl928"/>
            <p:cNvSpPr/>
            <p:nvPr/>
          </p:nvSpPr>
          <p:spPr>
            <a:xfrm>
              <a:off x="4158768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9" name="pl929"/>
            <p:cNvSpPr/>
            <p:nvPr/>
          </p:nvSpPr>
          <p:spPr>
            <a:xfrm>
              <a:off x="4161662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0" name="pl930"/>
            <p:cNvSpPr/>
            <p:nvPr/>
          </p:nvSpPr>
          <p:spPr>
            <a:xfrm>
              <a:off x="4170774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1" name="pl931"/>
            <p:cNvSpPr/>
            <p:nvPr/>
          </p:nvSpPr>
          <p:spPr>
            <a:xfrm>
              <a:off x="4172313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2" name="pl932"/>
            <p:cNvSpPr/>
            <p:nvPr/>
          </p:nvSpPr>
          <p:spPr>
            <a:xfrm>
              <a:off x="4182275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3" name="pl933"/>
            <p:cNvSpPr/>
            <p:nvPr/>
          </p:nvSpPr>
          <p:spPr>
            <a:xfrm>
              <a:off x="4184689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4" name="pl934"/>
            <p:cNvSpPr/>
            <p:nvPr/>
          </p:nvSpPr>
          <p:spPr>
            <a:xfrm>
              <a:off x="4186401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5" name="pl935"/>
            <p:cNvSpPr/>
            <p:nvPr/>
          </p:nvSpPr>
          <p:spPr>
            <a:xfrm>
              <a:off x="4189754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6" name="pl936"/>
            <p:cNvSpPr/>
            <p:nvPr/>
          </p:nvSpPr>
          <p:spPr>
            <a:xfrm>
              <a:off x="4192967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7" name="pl937"/>
            <p:cNvSpPr/>
            <p:nvPr/>
          </p:nvSpPr>
          <p:spPr>
            <a:xfrm>
              <a:off x="4195399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pl938"/>
            <p:cNvSpPr/>
            <p:nvPr/>
          </p:nvSpPr>
          <p:spPr>
            <a:xfrm>
              <a:off x="4195497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9" name="pl939"/>
            <p:cNvSpPr/>
            <p:nvPr/>
          </p:nvSpPr>
          <p:spPr>
            <a:xfrm>
              <a:off x="4201733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0" name="pl940"/>
            <p:cNvSpPr/>
            <p:nvPr/>
          </p:nvSpPr>
          <p:spPr>
            <a:xfrm>
              <a:off x="4203135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1" name="pl941"/>
            <p:cNvSpPr/>
            <p:nvPr/>
          </p:nvSpPr>
          <p:spPr>
            <a:xfrm>
              <a:off x="4204542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2" name="pl942"/>
            <p:cNvSpPr/>
            <p:nvPr/>
          </p:nvSpPr>
          <p:spPr>
            <a:xfrm>
              <a:off x="4207300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pl943"/>
            <p:cNvSpPr/>
            <p:nvPr/>
          </p:nvSpPr>
          <p:spPr>
            <a:xfrm>
              <a:off x="4213638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l944"/>
            <p:cNvSpPr/>
            <p:nvPr/>
          </p:nvSpPr>
          <p:spPr>
            <a:xfrm>
              <a:off x="4214601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pl945"/>
            <p:cNvSpPr/>
            <p:nvPr/>
          </p:nvSpPr>
          <p:spPr>
            <a:xfrm>
              <a:off x="4220453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6" name="pl946"/>
            <p:cNvSpPr/>
            <p:nvPr/>
          </p:nvSpPr>
          <p:spPr>
            <a:xfrm>
              <a:off x="4223332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7" name="pl947"/>
            <p:cNvSpPr/>
            <p:nvPr/>
          </p:nvSpPr>
          <p:spPr>
            <a:xfrm>
              <a:off x="4227527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8" name="pl948"/>
            <p:cNvSpPr/>
            <p:nvPr/>
          </p:nvSpPr>
          <p:spPr>
            <a:xfrm>
              <a:off x="4230089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9" name="pl949"/>
            <p:cNvSpPr/>
            <p:nvPr/>
          </p:nvSpPr>
          <p:spPr>
            <a:xfrm>
              <a:off x="4235001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0" name="pl950"/>
            <p:cNvSpPr/>
            <p:nvPr/>
          </p:nvSpPr>
          <p:spPr>
            <a:xfrm>
              <a:off x="4236134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1" name="pl951"/>
            <p:cNvSpPr/>
            <p:nvPr/>
          </p:nvSpPr>
          <p:spPr>
            <a:xfrm>
              <a:off x="4236293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2" name="pl952"/>
            <p:cNvSpPr/>
            <p:nvPr/>
          </p:nvSpPr>
          <p:spPr>
            <a:xfrm>
              <a:off x="4241247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3" name="pl953"/>
            <p:cNvSpPr/>
            <p:nvPr/>
          </p:nvSpPr>
          <p:spPr>
            <a:xfrm>
              <a:off x="4242132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4" name="pl954"/>
            <p:cNvSpPr/>
            <p:nvPr/>
          </p:nvSpPr>
          <p:spPr>
            <a:xfrm>
              <a:off x="4246002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5" name="pl955"/>
            <p:cNvSpPr/>
            <p:nvPr/>
          </p:nvSpPr>
          <p:spPr>
            <a:xfrm>
              <a:off x="4250610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pl956"/>
            <p:cNvSpPr/>
            <p:nvPr/>
          </p:nvSpPr>
          <p:spPr>
            <a:xfrm>
              <a:off x="4261376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7" name="pl957"/>
            <p:cNvSpPr/>
            <p:nvPr/>
          </p:nvSpPr>
          <p:spPr>
            <a:xfrm>
              <a:off x="4267598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8" name="pl958"/>
            <p:cNvSpPr/>
            <p:nvPr/>
          </p:nvSpPr>
          <p:spPr>
            <a:xfrm>
              <a:off x="4269810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9" name="pl959"/>
            <p:cNvSpPr/>
            <p:nvPr/>
          </p:nvSpPr>
          <p:spPr>
            <a:xfrm>
              <a:off x="4272437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0" name="pl960"/>
            <p:cNvSpPr/>
            <p:nvPr/>
          </p:nvSpPr>
          <p:spPr>
            <a:xfrm>
              <a:off x="4275369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1" name="pl961"/>
            <p:cNvSpPr/>
            <p:nvPr/>
          </p:nvSpPr>
          <p:spPr>
            <a:xfrm>
              <a:off x="4280485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2" name="pl962"/>
            <p:cNvSpPr/>
            <p:nvPr/>
          </p:nvSpPr>
          <p:spPr>
            <a:xfrm>
              <a:off x="4297578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3" name="pl963"/>
            <p:cNvSpPr/>
            <p:nvPr/>
          </p:nvSpPr>
          <p:spPr>
            <a:xfrm>
              <a:off x="4318307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pl964"/>
            <p:cNvSpPr/>
            <p:nvPr/>
          </p:nvSpPr>
          <p:spPr>
            <a:xfrm>
              <a:off x="4321214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5" name="pl965"/>
            <p:cNvSpPr/>
            <p:nvPr/>
          </p:nvSpPr>
          <p:spPr>
            <a:xfrm>
              <a:off x="4329531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6" name="pl966"/>
            <p:cNvSpPr/>
            <p:nvPr/>
          </p:nvSpPr>
          <p:spPr>
            <a:xfrm>
              <a:off x="4356109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7" name="pl967"/>
            <p:cNvSpPr/>
            <p:nvPr/>
          </p:nvSpPr>
          <p:spPr>
            <a:xfrm>
              <a:off x="4373774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8" name="pl968"/>
            <p:cNvSpPr/>
            <p:nvPr/>
          </p:nvSpPr>
          <p:spPr>
            <a:xfrm>
              <a:off x="4374713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9" name="pl969"/>
            <p:cNvSpPr/>
            <p:nvPr/>
          </p:nvSpPr>
          <p:spPr>
            <a:xfrm>
              <a:off x="4374906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0" name="tx970"/>
            <p:cNvSpPr/>
            <p:nvPr/>
          </p:nvSpPr>
          <p:spPr>
            <a:xfrm>
              <a:off x="3930064" y="2490082"/>
              <a:ext cx="584038" cy="1051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SoilGWC</a:t>
              </a:r>
            </a:p>
          </p:txBody>
        </p:sp>
        <p:sp>
          <p:nvSpPr>
            <p:cNvPr id="971" name="pl971"/>
            <p:cNvSpPr/>
            <p:nvPr/>
          </p:nvSpPr>
          <p:spPr>
            <a:xfrm>
              <a:off x="4057034" y="29401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2" name="pt972"/>
            <p:cNvSpPr/>
            <p:nvPr/>
          </p:nvSpPr>
          <p:spPr>
            <a:xfrm>
              <a:off x="4073871" y="30587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3" name="pt973"/>
            <p:cNvSpPr/>
            <p:nvPr/>
          </p:nvSpPr>
          <p:spPr>
            <a:xfrm>
              <a:off x="4089718" y="30127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4" name="pt974"/>
            <p:cNvSpPr/>
            <p:nvPr/>
          </p:nvSpPr>
          <p:spPr>
            <a:xfrm>
              <a:off x="4056911" y="29808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pt975"/>
            <p:cNvSpPr/>
            <p:nvPr/>
          </p:nvSpPr>
          <p:spPr>
            <a:xfrm>
              <a:off x="4113276" y="30029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pt976"/>
            <p:cNvSpPr/>
            <p:nvPr/>
          </p:nvSpPr>
          <p:spPr>
            <a:xfrm>
              <a:off x="4091197" y="30171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pt977"/>
            <p:cNvSpPr/>
            <p:nvPr/>
          </p:nvSpPr>
          <p:spPr>
            <a:xfrm>
              <a:off x="4058290" y="30037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8" name="pt978"/>
            <p:cNvSpPr/>
            <p:nvPr/>
          </p:nvSpPr>
          <p:spPr>
            <a:xfrm>
              <a:off x="4069164" y="30110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9" name="pt979"/>
            <p:cNvSpPr/>
            <p:nvPr/>
          </p:nvSpPr>
          <p:spPr>
            <a:xfrm>
              <a:off x="4068234" y="29977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0" name="pt980"/>
            <p:cNvSpPr/>
            <p:nvPr/>
          </p:nvSpPr>
          <p:spPr>
            <a:xfrm>
              <a:off x="4059548" y="30640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1" name="pt981"/>
            <p:cNvSpPr/>
            <p:nvPr/>
          </p:nvSpPr>
          <p:spPr>
            <a:xfrm>
              <a:off x="4075342" y="30008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2" name="pt982"/>
            <p:cNvSpPr/>
            <p:nvPr/>
          </p:nvSpPr>
          <p:spPr>
            <a:xfrm>
              <a:off x="4062318" y="30872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3" name="pt983"/>
            <p:cNvSpPr/>
            <p:nvPr/>
          </p:nvSpPr>
          <p:spPr>
            <a:xfrm>
              <a:off x="4083375" y="29981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pt984"/>
            <p:cNvSpPr/>
            <p:nvPr/>
          </p:nvSpPr>
          <p:spPr>
            <a:xfrm>
              <a:off x="4114591" y="29961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5" name="pt985"/>
            <p:cNvSpPr/>
            <p:nvPr/>
          </p:nvSpPr>
          <p:spPr>
            <a:xfrm>
              <a:off x="4140447" y="30102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6" name="pt986"/>
            <p:cNvSpPr/>
            <p:nvPr/>
          </p:nvSpPr>
          <p:spPr>
            <a:xfrm>
              <a:off x="4083906" y="30593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7" name="pt987"/>
            <p:cNvSpPr/>
            <p:nvPr/>
          </p:nvSpPr>
          <p:spPr>
            <a:xfrm>
              <a:off x="4085099" y="32226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8" name="pt988"/>
            <p:cNvSpPr/>
            <p:nvPr/>
          </p:nvSpPr>
          <p:spPr>
            <a:xfrm>
              <a:off x="4075251" y="32322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9" name="pt989"/>
            <p:cNvSpPr/>
            <p:nvPr/>
          </p:nvSpPr>
          <p:spPr>
            <a:xfrm>
              <a:off x="4081560" y="29659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0" name="pt990"/>
            <p:cNvSpPr/>
            <p:nvPr/>
          </p:nvSpPr>
          <p:spPr>
            <a:xfrm>
              <a:off x="4081323" y="30043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1" name="pt991"/>
            <p:cNvSpPr/>
            <p:nvPr/>
          </p:nvSpPr>
          <p:spPr>
            <a:xfrm>
              <a:off x="4088385" y="29892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2" name="pt992"/>
            <p:cNvSpPr/>
            <p:nvPr/>
          </p:nvSpPr>
          <p:spPr>
            <a:xfrm>
              <a:off x="4075214" y="30346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3" name="pt993"/>
            <p:cNvSpPr/>
            <p:nvPr/>
          </p:nvSpPr>
          <p:spPr>
            <a:xfrm>
              <a:off x="4110611" y="30575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pt994"/>
            <p:cNvSpPr/>
            <p:nvPr/>
          </p:nvSpPr>
          <p:spPr>
            <a:xfrm>
              <a:off x="4065453" y="30360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pt995"/>
            <p:cNvSpPr/>
            <p:nvPr/>
          </p:nvSpPr>
          <p:spPr>
            <a:xfrm>
              <a:off x="4079672" y="29840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pt996"/>
            <p:cNvSpPr/>
            <p:nvPr/>
          </p:nvSpPr>
          <p:spPr>
            <a:xfrm>
              <a:off x="4066596" y="30055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pt997"/>
            <p:cNvSpPr/>
            <p:nvPr/>
          </p:nvSpPr>
          <p:spPr>
            <a:xfrm>
              <a:off x="4084574" y="30107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pt998"/>
            <p:cNvSpPr/>
            <p:nvPr/>
          </p:nvSpPr>
          <p:spPr>
            <a:xfrm>
              <a:off x="4071008" y="30312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9" name="pt999"/>
            <p:cNvSpPr/>
            <p:nvPr/>
          </p:nvSpPr>
          <p:spPr>
            <a:xfrm>
              <a:off x="4115970" y="30059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0" name="pt1000"/>
            <p:cNvSpPr/>
            <p:nvPr/>
          </p:nvSpPr>
          <p:spPr>
            <a:xfrm>
              <a:off x="4093095" y="29652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1" name="pt1001"/>
            <p:cNvSpPr/>
            <p:nvPr/>
          </p:nvSpPr>
          <p:spPr>
            <a:xfrm>
              <a:off x="4157225" y="32429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2" name="pt1002"/>
            <p:cNvSpPr/>
            <p:nvPr/>
          </p:nvSpPr>
          <p:spPr>
            <a:xfrm>
              <a:off x="4086231" y="32399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3" name="pt1003"/>
            <p:cNvSpPr/>
            <p:nvPr/>
          </p:nvSpPr>
          <p:spPr>
            <a:xfrm>
              <a:off x="4219914" y="30367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4" name="pt1004"/>
            <p:cNvSpPr/>
            <p:nvPr/>
          </p:nvSpPr>
          <p:spPr>
            <a:xfrm>
              <a:off x="4086182" y="30524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5" name="pt1005"/>
            <p:cNvSpPr/>
            <p:nvPr/>
          </p:nvSpPr>
          <p:spPr>
            <a:xfrm>
              <a:off x="4221047" y="30398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6" name="pt1006"/>
            <p:cNvSpPr/>
            <p:nvPr/>
          </p:nvSpPr>
          <p:spPr>
            <a:xfrm>
              <a:off x="4136616" y="30421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7" name="pt1007"/>
            <p:cNvSpPr/>
            <p:nvPr/>
          </p:nvSpPr>
          <p:spPr>
            <a:xfrm>
              <a:off x="4143680" y="30282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8" name="pt1008"/>
            <p:cNvSpPr/>
            <p:nvPr/>
          </p:nvSpPr>
          <p:spPr>
            <a:xfrm>
              <a:off x="4060055" y="30698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9" name="pt1009"/>
            <p:cNvSpPr/>
            <p:nvPr/>
          </p:nvSpPr>
          <p:spPr>
            <a:xfrm>
              <a:off x="4054553" y="30950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0" name="pt1010"/>
            <p:cNvSpPr/>
            <p:nvPr/>
          </p:nvSpPr>
          <p:spPr>
            <a:xfrm>
              <a:off x="4054172" y="307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1" name="pt1011"/>
            <p:cNvSpPr/>
            <p:nvPr/>
          </p:nvSpPr>
          <p:spPr>
            <a:xfrm>
              <a:off x="4066537" y="30747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2" name="pt1012"/>
            <p:cNvSpPr/>
            <p:nvPr/>
          </p:nvSpPr>
          <p:spPr>
            <a:xfrm>
              <a:off x="4081941" y="30418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3" name="pt1013"/>
            <p:cNvSpPr/>
            <p:nvPr/>
          </p:nvSpPr>
          <p:spPr>
            <a:xfrm>
              <a:off x="4082126" y="29885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4" name="pt1014"/>
            <p:cNvSpPr/>
            <p:nvPr/>
          </p:nvSpPr>
          <p:spPr>
            <a:xfrm>
              <a:off x="4074410" y="30048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5" name="pt1015"/>
            <p:cNvSpPr/>
            <p:nvPr/>
          </p:nvSpPr>
          <p:spPr>
            <a:xfrm>
              <a:off x="4103442" y="29980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6" name="pt1016"/>
            <p:cNvSpPr/>
            <p:nvPr/>
          </p:nvSpPr>
          <p:spPr>
            <a:xfrm>
              <a:off x="4102039" y="29989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7" name="pt1017"/>
            <p:cNvSpPr/>
            <p:nvPr/>
          </p:nvSpPr>
          <p:spPr>
            <a:xfrm>
              <a:off x="4090693" y="30252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8" name="pt1018"/>
            <p:cNvSpPr/>
            <p:nvPr/>
          </p:nvSpPr>
          <p:spPr>
            <a:xfrm>
              <a:off x="4107817" y="304100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9" name="pt1019"/>
            <p:cNvSpPr/>
            <p:nvPr/>
          </p:nvSpPr>
          <p:spPr>
            <a:xfrm>
              <a:off x="4062159" y="30127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0" name="pt1020"/>
            <p:cNvSpPr/>
            <p:nvPr/>
          </p:nvSpPr>
          <p:spPr>
            <a:xfrm>
              <a:off x="4109484" y="30993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1" name="pt1021"/>
            <p:cNvSpPr/>
            <p:nvPr/>
          </p:nvSpPr>
          <p:spPr>
            <a:xfrm>
              <a:off x="4314444" y="29373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pt1022"/>
            <p:cNvSpPr/>
            <p:nvPr/>
          </p:nvSpPr>
          <p:spPr>
            <a:xfrm>
              <a:off x="4303220" y="31698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pt1023"/>
            <p:cNvSpPr/>
            <p:nvPr/>
          </p:nvSpPr>
          <p:spPr>
            <a:xfrm>
              <a:off x="4215002" y="31705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4" name="pt1024"/>
            <p:cNvSpPr/>
            <p:nvPr/>
          </p:nvSpPr>
          <p:spPr>
            <a:xfrm>
              <a:off x="4257350" y="31843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5" name="pt1025"/>
            <p:cNvSpPr/>
            <p:nvPr/>
          </p:nvSpPr>
          <p:spPr>
            <a:xfrm>
              <a:off x="4155687" y="32092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6" name="pt1026"/>
            <p:cNvSpPr/>
            <p:nvPr/>
          </p:nvSpPr>
          <p:spPr>
            <a:xfrm>
              <a:off x="4205366" y="31934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7" name="pt1027"/>
            <p:cNvSpPr/>
            <p:nvPr/>
          </p:nvSpPr>
          <p:spPr>
            <a:xfrm>
              <a:off x="4260281" y="3111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pt1028"/>
            <p:cNvSpPr/>
            <p:nvPr/>
          </p:nvSpPr>
          <p:spPr>
            <a:xfrm>
              <a:off x="4306127" y="30981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pt1029"/>
            <p:cNvSpPr/>
            <p:nvPr/>
          </p:nvSpPr>
          <p:spPr>
            <a:xfrm>
              <a:off x="4131276" y="32098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0" name="pt1030"/>
            <p:cNvSpPr/>
            <p:nvPr/>
          </p:nvSpPr>
          <p:spPr>
            <a:xfrm>
              <a:off x="4174666" y="311240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1" name="pt1031"/>
            <p:cNvSpPr/>
            <p:nvPr/>
          </p:nvSpPr>
          <p:spPr>
            <a:xfrm>
              <a:off x="4137051" y="31324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2" name="pt1032"/>
            <p:cNvSpPr/>
            <p:nvPr/>
          </p:nvSpPr>
          <p:spPr>
            <a:xfrm>
              <a:off x="4167187" y="3093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3" name="pt1033"/>
            <p:cNvSpPr/>
            <p:nvPr/>
          </p:nvSpPr>
          <p:spPr>
            <a:xfrm>
              <a:off x="4136905" y="30693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4" name="pt1034"/>
            <p:cNvSpPr/>
            <p:nvPr/>
          </p:nvSpPr>
          <p:spPr>
            <a:xfrm>
              <a:off x="4171313" y="30998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5" name="pt1035"/>
            <p:cNvSpPr/>
            <p:nvPr/>
          </p:nvSpPr>
          <p:spPr>
            <a:xfrm>
              <a:off x="4188048" y="30443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6" name="pt1036"/>
            <p:cNvSpPr/>
            <p:nvPr/>
          </p:nvSpPr>
          <p:spPr>
            <a:xfrm>
              <a:off x="4221205" y="30548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7" name="pt1037"/>
            <p:cNvSpPr/>
            <p:nvPr/>
          </p:nvSpPr>
          <p:spPr>
            <a:xfrm>
              <a:off x="4235522" y="30403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8" name="pt1038"/>
            <p:cNvSpPr/>
            <p:nvPr/>
          </p:nvSpPr>
          <p:spPr>
            <a:xfrm>
              <a:off x="4177879" y="30242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9" name="pt1039"/>
            <p:cNvSpPr/>
            <p:nvPr/>
          </p:nvSpPr>
          <p:spPr>
            <a:xfrm>
              <a:off x="4227044" y="30291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0" name="pt1040"/>
            <p:cNvSpPr/>
            <p:nvPr/>
          </p:nvSpPr>
          <p:spPr>
            <a:xfrm>
              <a:off x="4265397" y="30625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1" name="pt1041"/>
            <p:cNvSpPr/>
            <p:nvPr/>
          </p:nvSpPr>
          <p:spPr>
            <a:xfrm>
              <a:off x="4180410" y="31695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2" name="pt1042"/>
            <p:cNvSpPr/>
            <p:nvPr/>
          </p:nvSpPr>
          <p:spPr>
            <a:xfrm>
              <a:off x="4189454" y="31622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3" name="pt1043"/>
            <p:cNvSpPr/>
            <p:nvPr/>
          </p:nvSpPr>
          <p:spPr>
            <a:xfrm>
              <a:off x="4146574" y="31420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4" name="pt1044"/>
            <p:cNvSpPr/>
            <p:nvPr/>
          </p:nvSpPr>
          <p:spPr>
            <a:xfrm>
              <a:off x="4198550" y="31366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5" name="pt1045"/>
            <p:cNvSpPr/>
            <p:nvPr/>
          </p:nvSpPr>
          <p:spPr>
            <a:xfrm>
              <a:off x="4129314" y="31724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6" name="pt1046"/>
            <p:cNvSpPr/>
            <p:nvPr/>
          </p:nvSpPr>
          <p:spPr>
            <a:xfrm>
              <a:off x="4180311" y="31331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7" name="pt1047"/>
            <p:cNvSpPr/>
            <p:nvPr/>
          </p:nvSpPr>
          <p:spPr>
            <a:xfrm>
              <a:off x="4186646" y="31768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8" name="pt1048"/>
            <p:cNvSpPr/>
            <p:nvPr/>
          </p:nvSpPr>
          <p:spPr>
            <a:xfrm>
              <a:off x="4254723" y="30828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9" name="pt1049"/>
            <p:cNvSpPr/>
            <p:nvPr/>
          </p:nvSpPr>
          <p:spPr>
            <a:xfrm>
              <a:off x="4199513" y="32168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0" name="pt1050"/>
            <p:cNvSpPr/>
            <p:nvPr/>
          </p:nvSpPr>
          <p:spPr>
            <a:xfrm>
              <a:off x="4192212" y="31142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1" name="pt1051"/>
            <p:cNvSpPr/>
            <p:nvPr/>
          </p:nvSpPr>
          <p:spPr>
            <a:xfrm>
              <a:off x="4143152" y="309949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2" name="pt1052"/>
            <p:cNvSpPr/>
            <p:nvPr/>
          </p:nvSpPr>
          <p:spPr>
            <a:xfrm>
              <a:off x="4106446" y="31436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3" name="pt1053"/>
            <p:cNvSpPr/>
            <p:nvPr/>
          </p:nvSpPr>
          <p:spPr>
            <a:xfrm>
              <a:off x="4246288" y="31336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t1054"/>
            <p:cNvSpPr/>
            <p:nvPr/>
          </p:nvSpPr>
          <p:spPr>
            <a:xfrm>
              <a:off x="4212439" y="311000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t1055"/>
            <p:cNvSpPr/>
            <p:nvPr/>
          </p:nvSpPr>
          <p:spPr>
            <a:xfrm>
              <a:off x="4252510" y="31502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t1056"/>
            <p:cNvSpPr/>
            <p:nvPr/>
          </p:nvSpPr>
          <p:spPr>
            <a:xfrm>
              <a:off x="4359819" y="32271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t1057"/>
            <p:cNvSpPr/>
            <p:nvPr/>
          </p:nvSpPr>
          <p:spPr>
            <a:xfrm>
              <a:off x="4358686" y="32035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t1058"/>
            <p:cNvSpPr/>
            <p:nvPr/>
          </p:nvSpPr>
          <p:spPr>
            <a:xfrm>
              <a:off x="4359626" y="29783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t1059"/>
            <p:cNvSpPr/>
            <p:nvPr/>
          </p:nvSpPr>
          <p:spPr>
            <a:xfrm>
              <a:off x="4341022" y="31045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pt1060"/>
            <p:cNvSpPr/>
            <p:nvPr/>
          </p:nvSpPr>
          <p:spPr>
            <a:xfrm>
              <a:off x="4282490" y="31289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1" name="pt1061"/>
            <p:cNvSpPr/>
            <p:nvPr/>
          </p:nvSpPr>
          <p:spPr>
            <a:xfrm>
              <a:off x="4226160" y="31104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2" name="pt1062"/>
            <p:cNvSpPr/>
            <p:nvPr/>
          </p:nvSpPr>
          <p:spPr>
            <a:xfrm>
              <a:off x="4115968" y="30443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3" name="pt1063"/>
            <p:cNvSpPr/>
            <p:nvPr/>
          </p:nvSpPr>
          <p:spPr>
            <a:xfrm>
              <a:off x="4169601" y="30473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4" name="pt1064"/>
            <p:cNvSpPr/>
            <p:nvPr/>
          </p:nvSpPr>
          <p:spPr>
            <a:xfrm>
              <a:off x="4208245" y="30502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5" name="pt1065"/>
            <p:cNvSpPr/>
            <p:nvPr/>
          </p:nvSpPr>
          <p:spPr>
            <a:xfrm>
              <a:off x="4138795" y="29516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6" name="pt1066"/>
            <p:cNvSpPr/>
            <p:nvPr/>
          </p:nvSpPr>
          <p:spPr>
            <a:xfrm>
              <a:off x="4131442" y="30928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7" name="pt1067"/>
            <p:cNvSpPr/>
            <p:nvPr/>
          </p:nvSpPr>
          <p:spPr>
            <a:xfrm>
              <a:off x="4230914" y="30586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8" name="pt1068"/>
            <p:cNvSpPr/>
            <p:nvPr/>
          </p:nvSpPr>
          <p:spPr>
            <a:xfrm>
              <a:off x="4102145" y="29834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9" name="pl1069"/>
            <p:cNvSpPr/>
            <p:nvPr/>
          </p:nvSpPr>
          <p:spPr>
            <a:xfrm>
              <a:off x="4057034" y="3054089"/>
              <a:ext cx="330098" cy="107918"/>
            </a:xfrm>
            <a:custGeom>
              <a:avLst/>
              <a:gdLst/>
              <a:ahLst/>
              <a:cxnLst/>
              <a:rect l="0" t="0" r="0" b="0"/>
              <a:pathLst>
                <a:path w="330098" h="107918">
                  <a:moveTo>
                    <a:pt x="0" y="0"/>
                  </a:moveTo>
                  <a:lnTo>
                    <a:pt x="330098" y="107918"/>
                  </a:lnTo>
                  <a:lnTo>
                    <a:pt x="330098" y="107918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l1070"/>
            <p:cNvSpPr/>
            <p:nvPr/>
          </p:nvSpPr>
          <p:spPr>
            <a:xfrm>
              <a:off x="4057034" y="3390976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t1071"/>
            <p:cNvSpPr/>
            <p:nvPr/>
          </p:nvSpPr>
          <p:spPr>
            <a:xfrm>
              <a:off x="4073871" y="35656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t1072"/>
            <p:cNvSpPr/>
            <p:nvPr/>
          </p:nvSpPr>
          <p:spPr>
            <a:xfrm>
              <a:off x="4089718" y="35730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3" name="pt1073"/>
            <p:cNvSpPr/>
            <p:nvPr/>
          </p:nvSpPr>
          <p:spPr>
            <a:xfrm>
              <a:off x="4056911" y="36014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4" name="pt1074"/>
            <p:cNvSpPr/>
            <p:nvPr/>
          </p:nvSpPr>
          <p:spPr>
            <a:xfrm>
              <a:off x="4113276" y="36170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5" name="pt1075"/>
            <p:cNvSpPr/>
            <p:nvPr/>
          </p:nvSpPr>
          <p:spPr>
            <a:xfrm>
              <a:off x="4091197" y="36483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6" name="pt1076"/>
            <p:cNvSpPr/>
            <p:nvPr/>
          </p:nvSpPr>
          <p:spPr>
            <a:xfrm>
              <a:off x="4058290" y="36375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7" name="pt1077"/>
            <p:cNvSpPr/>
            <p:nvPr/>
          </p:nvSpPr>
          <p:spPr>
            <a:xfrm>
              <a:off x="4069164" y="36535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8" name="pt1078"/>
            <p:cNvSpPr/>
            <p:nvPr/>
          </p:nvSpPr>
          <p:spPr>
            <a:xfrm>
              <a:off x="4068234" y="36330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9" name="pt1079"/>
            <p:cNvSpPr/>
            <p:nvPr/>
          </p:nvSpPr>
          <p:spPr>
            <a:xfrm>
              <a:off x="4059548" y="36788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0" name="pt1080"/>
            <p:cNvSpPr/>
            <p:nvPr/>
          </p:nvSpPr>
          <p:spPr>
            <a:xfrm>
              <a:off x="4075342" y="36751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1" name="pt1081"/>
            <p:cNvSpPr/>
            <p:nvPr/>
          </p:nvSpPr>
          <p:spPr>
            <a:xfrm>
              <a:off x="4062318" y="36566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2" name="pt1082"/>
            <p:cNvSpPr/>
            <p:nvPr/>
          </p:nvSpPr>
          <p:spPr>
            <a:xfrm>
              <a:off x="4083375" y="36531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3" name="pt1083"/>
            <p:cNvSpPr/>
            <p:nvPr/>
          </p:nvSpPr>
          <p:spPr>
            <a:xfrm>
              <a:off x="4114591" y="36186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4" name="pt1084"/>
            <p:cNvSpPr/>
            <p:nvPr/>
          </p:nvSpPr>
          <p:spPr>
            <a:xfrm>
              <a:off x="4140447" y="36646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5" name="pt1085"/>
            <p:cNvSpPr/>
            <p:nvPr/>
          </p:nvSpPr>
          <p:spPr>
            <a:xfrm>
              <a:off x="4083906" y="36925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6" name="pt1086"/>
            <p:cNvSpPr/>
            <p:nvPr/>
          </p:nvSpPr>
          <p:spPr>
            <a:xfrm>
              <a:off x="4085099" y="36937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7" name="pt1087"/>
            <p:cNvSpPr/>
            <p:nvPr/>
          </p:nvSpPr>
          <p:spPr>
            <a:xfrm>
              <a:off x="4075251" y="36534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8" name="pt1088"/>
            <p:cNvSpPr/>
            <p:nvPr/>
          </p:nvSpPr>
          <p:spPr>
            <a:xfrm>
              <a:off x="4081560" y="36465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9" name="pt1089"/>
            <p:cNvSpPr/>
            <p:nvPr/>
          </p:nvSpPr>
          <p:spPr>
            <a:xfrm>
              <a:off x="4081323" y="35199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0" name="pt1090"/>
            <p:cNvSpPr/>
            <p:nvPr/>
          </p:nvSpPr>
          <p:spPr>
            <a:xfrm>
              <a:off x="4088385" y="35547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1" name="pt1091"/>
            <p:cNvSpPr/>
            <p:nvPr/>
          </p:nvSpPr>
          <p:spPr>
            <a:xfrm>
              <a:off x="4075214" y="35174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2" name="pt1092"/>
            <p:cNvSpPr/>
            <p:nvPr/>
          </p:nvSpPr>
          <p:spPr>
            <a:xfrm>
              <a:off x="4110611" y="35441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3" name="pt1093"/>
            <p:cNvSpPr/>
            <p:nvPr/>
          </p:nvSpPr>
          <p:spPr>
            <a:xfrm>
              <a:off x="4065453" y="35311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4" name="pt1094"/>
            <p:cNvSpPr/>
            <p:nvPr/>
          </p:nvSpPr>
          <p:spPr>
            <a:xfrm>
              <a:off x="4079672" y="35165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5" name="pt1095"/>
            <p:cNvSpPr/>
            <p:nvPr/>
          </p:nvSpPr>
          <p:spPr>
            <a:xfrm>
              <a:off x="4066596" y="34931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6" name="pt1096"/>
            <p:cNvSpPr/>
            <p:nvPr/>
          </p:nvSpPr>
          <p:spPr>
            <a:xfrm>
              <a:off x="4084574" y="34406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7" name="pt1097"/>
            <p:cNvSpPr/>
            <p:nvPr/>
          </p:nvSpPr>
          <p:spPr>
            <a:xfrm>
              <a:off x="4071008" y="34812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8" name="pt1098"/>
            <p:cNvSpPr/>
            <p:nvPr/>
          </p:nvSpPr>
          <p:spPr>
            <a:xfrm>
              <a:off x="4115970" y="34016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9" name="pt1099"/>
            <p:cNvSpPr/>
            <p:nvPr/>
          </p:nvSpPr>
          <p:spPr>
            <a:xfrm>
              <a:off x="4093095" y="33881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0" name="pt1100"/>
            <p:cNvSpPr/>
            <p:nvPr/>
          </p:nvSpPr>
          <p:spPr>
            <a:xfrm>
              <a:off x="4157225" y="34048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1" name="pt1101"/>
            <p:cNvSpPr/>
            <p:nvPr/>
          </p:nvSpPr>
          <p:spPr>
            <a:xfrm>
              <a:off x="4086231" y="34269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2" name="pt1102"/>
            <p:cNvSpPr/>
            <p:nvPr/>
          </p:nvSpPr>
          <p:spPr>
            <a:xfrm>
              <a:off x="4219914" y="35559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3" name="pt1103"/>
            <p:cNvSpPr/>
            <p:nvPr/>
          </p:nvSpPr>
          <p:spPr>
            <a:xfrm>
              <a:off x="4086182" y="35672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4" name="pt1104"/>
            <p:cNvSpPr/>
            <p:nvPr/>
          </p:nvSpPr>
          <p:spPr>
            <a:xfrm>
              <a:off x="4221047" y="35688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5" name="pt1105"/>
            <p:cNvSpPr/>
            <p:nvPr/>
          </p:nvSpPr>
          <p:spPr>
            <a:xfrm>
              <a:off x="4136616" y="36076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6" name="pt1106"/>
            <p:cNvSpPr/>
            <p:nvPr/>
          </p:nvSpPr>
          <p:spPr>
            <a:xfrm>
              <a:off x="4143680" y="36149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7" name="pt1107"/>
            <p:cNvSpPr/>
            <p:nvPr/>
          </p:nvSpPr>
          <p:spPr>
            <a:xfrm>
              <a:off x="4060055" y="36188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8" name="pt1108"/>
            <p:cNvSpPr/>
            <p:nvPr/>
          </p:nvSpPr>
          <p:spPr>
            <a:xfrm>
              <a:off x="4054553" y="36484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9" name="pt1109"/>
            <p:cNvSpPr/>
            <p:nvPr/>
          </p:nvSpPr>
          <p:spPr>
            <a:xfrm>
              <a:off x="4054172" y="36520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0" name="pt1110"/>
            <p:cNvSpPr/>
            <p:nvPr/>
          </p:nvSpPr>
          <p:spPr>
            <a:xfrm>
              <a:off x="4066537" y="36618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1" name="pt1111"/>
            <p:cNvSpPr/>
            <p:nvPr/>
          </p:nvSpPr>
          <p:spPr>
            <a:xfrm>
              <a:off x="4081941" y="36933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2" name="pt1112"/>
            <p:cNvSpPr/>
            <p:nvPr/>
          </p:nvSpPr>
          <p:spPr>
            <a:xfrm>
              <a:off x="4082126" y="36815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3" name="pt1113"/>
            <p:cNvSpPr/>
            <p:nvPr/>
          </p:nvSpPr>
          <p:spPr>
            <a:xfrm>
              <a:off x="4074410" y="367785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4" name="pt1114"/>
            <p:cNvSpPr/>
            <p:nvPr/>
          </p:nvSpPr>
          <p:spPr>
            <a:xfrm>
              <a:off x="4103442" y="36769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5" name="pt1115"/>
            <p:cNvSpPr/>
            <p:nvPr/>
          </p:nvSpPr>
          <p:spPr>
            <a:xfrm>
              <a:off x="4102039" y="3680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6" name="pt1116"/>
            <p:cNvSpPr/>
            <p:nvPr/>
          </p:nvSpPr>
          <p:spPr>
            <a:xfrm>
              <a:off x="4090693" y="36885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7" name="pt1117"/>
            <p:cNvSpPr/>
            <p:nvPr/>
          </p:nvSpPr>
          <p:spPr>
            <a:xfrm>
              <a:off x="4107817" y="36901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8" name="pt1118"/>
            <p:cNvSpPr/>
            <p:nvPr/>
          </p:nvSpPr>
          <p:spPr>
            <a:xfrm>
              <a:off x="4062159" y="36173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9" name="pt1119"/>
            <p:cNvSpPr/>
            <p:nvPr/>
          </p:nvSpPr>
          <p:spPr>
            <a:xfrm>
              <a:off x="4109484" y="36904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0" name="pt1120"/>
            <p:cNvSpPr/>
            <p:nvPr/>
          </p:nvSpPr>
          <p:spPr>
            <a:xfrm>
              <a:off x="4314444" y="3640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1" name="pt1121"/>
            <p:cNvSpPr/>
            <p:nvPr/>
          </p:nvSpPr>
          <p:spPr>
            <a:xfrm>
              <a:off x="4303220" y="36451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2" name="pt1122"/>
            <p:cNvSpPr/>
            <p:nvPr/>
          </p:nvSpPr>
          <p:spPr>
            <a:xfrm>
              <a:off x="4215002" y="36469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3" name="pt1123"/>
            <p:cNvSpPr/>
            <p:nvPr/>
          </p:nvSpPr>
          <p:spPr>
            <a:xfrm>
              <a:off x="4257350" y="36479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4" name="pt1124"/>
            <p:cNvSpPr/>
            <p:nvPr/>
          </p:nvSpPr>
          <p:spPr>
            <a:xfrm>
              <a:off x="4155687" y="36453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5" name="pt1125"/>
            <p:cNvSpPr/>
            <p:nvPr/>
          </p:nvSpPr>
          <p:spPr>
            <a:xfrm>
              <a:off x="4205366" y="36416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" name="pt1126"/>
            <p:cNvSpPr/>
            <p:nvPr/>
          </p:nvSpPr>
          <p:spPr>
            <a:xfrm>
              <a:off x="4260281" y="36376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" name="pt1127"/>
            <p:cNvSpPr/>
            <p:nvPr/>
          </p:nvSpPr>
          <p:spPr>
            <a:xfrm>
              <a:off x="4306127" y="36393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" name="pt1128"/>
            <p:cNvSpPr/>
            <p:nvPr/>
          </p:nvSpPr>
          <p:spPr>
            <a:xfrm>
              <a:off x="4131276" y="36153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" name="pt1129"/>
            <p:cNvSpPr/>
            <p:nvPr/>
          </p:nvSpPr>
          <p:spPr>
            <a:xfrm>
              <a:off x="4174666" y="36249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" name="pt1130"/>
            <p:cNvSpPr/>
            <p:nvPr/>
          </p:nvSpPr>
          <p:spPr>
            <a:xfrm>
              <a:off x="4137051" y="36011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1" name="pt1131"/>
            <p:cNvSpPr/>
            <p:nvPr/>
          </p:nvSpPr>
          <p:spPr>
            <a:xfrm>
              <a:off x="4167187" y="35771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2" name="pt1132"/>
            <p:cNvSpPr/>
            <p:nvPr/>
          </p:nvSpPr>
          <p:spPr>
            <a:xfrm>
              <a:off x="4136905" y="35801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3" name="pt1133"/>
            <p:cNvSpPr/>
            <p:nvPr/>
          </p:nvSpPr>
          <p:spPr>
            <a:xfrm>
              <a:off x="4171313" y="35462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4" name="pt1134"/>
            <p:cNvSpPr/>
            <p:nvPr/>
          </p:nvSpPr>
          <p:spPr>
            <a:xfrm>
              <a:off x="4188048" y="35366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5" name="pt1135"/>
            <p:cNvSpPr/>
            <p:nvPr/>
          </p:nvSpPr>
          <p:spPr>
            <a:xfrm>
              <a:off x="4221205" y="35380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6" name="pt1136"/>
            <p:cNvSpPr/>
            <p:nvPr/>
          </p:nvSpPr>
          <p:spPr>
            <a:xfrm>
              <a:off x="4235522" y="35371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7" name="pt1137"/>
            <p:cNvSpPr/>
            <p:nvPr/>
          </p:nvSpPr>
          <p:spPr>
            <a:xfrm>
              <a:off x="4177879" y="35728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8" name="pt1138"/>
            <p:cNvSpPr/>
            <p:nvPr/>
          </p:nvSpPr>
          <p:spPr>
            <a:xfrm>
              <a:off x="4227044" y="355020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9" name="pt1139"/>
            <p:cNvSpPr/>
            <p:nvPr/>
          </p:nvSpPr>
          <p:spPr>
            <a:xfrm>
              <a:off x="4265397" y="35541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0" name="pt1140"/>
            <p:cNvSpPr/>
            <p:nvPr/>
          </p:nvSpPr>
          <p:spPr>
            <a:xfrm>
              <a:off x="4180410" y="35471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1" name="pt1141"/>
            <p:cNvSpPr/>
            <p:nvPr/>
          </p:nvSpPr>
          <p:spPr>
            <a:xfrm>
              <a:off x="4189454" y="35318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2" name="pt1142"/>
            <p:cNvSpPr/>
            <p:nvPr/>
          </p:nvSpPr>
          <p:spPr>
            <a:xfrm>
              <a:off x="4146574" y="35294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3" name="pt1143"/>
            <p:cNvSpPr/>
            <p:nvPr/>
          </p:nvSpPr>
          <p:spPr>
            <a:xfrm>
              <a:off x="4198550" y="35521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4" name="pt1144"/>
            <p:cNvSpPr/>
            <p:nvPr/>
          </p:nvSpPr>
          <p:spPr>
            <a:xfrm>
              <a:off x="4129314" y="35764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5" name="pt1145"/>
            <p:cNvSpPr/>
            <p:nvPr/>
          </p:nvSpPr>
          <p:spPr>
            <a:xfrm>
              <a:off x="4180311" y="3589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6" name="pt1146"/>
            <p:cNvSpPr/>
            <p:nvPr/>
          </p:nvSpPr>
          <p:spPr>
            <a:xfrm>
              <a:off x="4186646" y="35682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" name="pt1147"/>
            <p:cNvSpPr/>
            <p:nvPr/>
          </p:nvSpPr>
          <p:spPr>
            <a:xfrm>
              <a:off x="4254723" y="35836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8" name="pt1148"/>
            <p:cNvSpPr/>
            <p:nvPr/>
          </p:nvSpPr>
          <p:spPr>
            <a:xfrm>
              <a:off x="4199513" y="355603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9" name="pt1149"/>
            <p:cNvSpPr/>
            <p:nvPr/>
          </p:nvSpPr>
          <p:spPr>
            <a:xfrm>
              <a:off x="4192212" y="35468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0" name="pt1150"/>
            <p:cNvSpPr/>
            <p:nvPr/>
          </p:nvSpPr>
          <p:spPr>
            <a:xfrm>
              <a:off x="4143152" y="35332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1" name="pt1151"/>
            <p:cNvSpPr/>
            <p:nvPr/>
          </p:nvSpPr>
          <p:spPr>
            <a:xfrm>
              <a:off x="4106446" y="35217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2" name="pt1152"/>
            <p:cNvSpPr/>
            <p:nvPr/>
          </p:nvSpPr>
          <p:spPr>
            <a:xfrm>
              <a:off x="4246288" y="35603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3" name="pt1153"/>
            <p:cNvSpPr/>
            <p:nvPr/>
          </p:nvSpPr>
          <p:spPr>
            <a:xfrm>
              <a:off x="4212439" y="35656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4" name="pt1154"/>
            <p:cNvSpPr/>
            <p:nvPr/>
          </p:nvSpPr>
          <p:spPr>
            <a:xfrm>
              <a:off x="4252510" y="35750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5" name="pt1155"/>
            <p:cNvSpPr/>
            <p:nvPr/>
          </p:nvSpPr>
          <p:spPr>
            <a:xfrm>
              <a:off x="4359819" y="35850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6" name="pt1156"/>
            <p:cNvSpPr/>
            <p:nvPr/>
          </p:nvSpPr>
          <p:spPr>
            <a:xfrm>
              <a:off x="4358686" y="358587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7" name="pt1157"/>
            <p:cNvSpPr/>
            <p:nvPr/>
          </p:nvSpPr>
          <p:spPr>
            <a:xfrm>
              <a:off x="4359626" y="35863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8" name="pt1158"/>
            <p:cNvSpPr/>
            <p:nvPr/>
          </p:nvSpPr>
          <p:spPr>
            <a:xfrm>
              <a:off x="4341022" y="35866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9" name="pt1159"/>
            <p:cNvSpPr/>
            <p:nvPr/>
          </p:nvSpPr>
          <p:spPr>
            <a:xfrm>
              <a:off x="4282490" y="35859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0" name="pt1160"/>
            <p:cNvSpPr/>
            <p:nvPr/>
          </p:nvSpPr>
          <p:spPr>
            <a:xfrm>
              <a:off x="4226160" y="35824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1" name="pt1161"/>
            <p:cNvSpPr/>
            <p:nvPr/>
          </p:nvSpPr>
          <p:spPr>
            <a:xfrm>
              <a:off x="4115968" y="35863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2" name="pt1162"/>
            <p:cNvSpPr/>
            <p:nvPr/>
          </p:nvSpPr>
          <p:spPr>
            <a:xfrm>
              <a:off x="4169601" y="35881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3" name="pt1163"/>
            <p:cNvSpPr/>
            <p:nvPr/>
          </p:nvSpPr>
          <p:spPr>
            <a:xfrm>
              <a:off x="4208245" y="35698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4" name="pt1164"/>
            <p:cNvSpPr/>
            <p:nvPr/>
          </p:nvSpPr>
          <p:spPr>
            <a:xfrm>
              <a:off x="4138795" y="35666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5" name="pt1165"/>
            <p:cNvSpPr/>
            <p:nvPr/>
          </p:nvSpPr>
          <p:spPr>
            <a:xfrm>
              <a:off x="4131442" y="35782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6" name="pt1166"/>
            <p:cNvSpPr/>
            <p:nvPr/>
          </p:nvSpPr>
          <p:spPr>
            <a:xfrm>
              <a:off x="4230914" y="35842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7" name="pt1167"/>
            <p:cNvSpPr/>
            <p:nvPr/>
          </p:nvSpPr>
          <p:spPr>
            <a:xfrm>
              <a:off x="4102145" y="35579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8" name="pl1168"/>
            <p:cNvSpPr/>
            <p:nvPr/>
          </p:nvSpPr>
          <p:spPr>
            <a:xfrm>
              <a:off x="4057034" y="3588693"/>
              <a:ext cx="330098" cy="24531"/>
            </a:xfrm>
            <a:custGeom>
              <a:avLst/>
              <a:gdLst/>
              <a:ahLst/>
              <a:cxnLst/>
              <a:rect l="0" t="0" r="0" b="0"/>
              <a:pathLst>
                <a:path w="330098" h="24531">
                  <a:moveTo>
                    <a:pt x="0" y="24531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9" name="pl1169"/>
            <p:cNvSpPr/>
            <p:nvPr/>
          </p:nvSpPr>
          <p:spPr>
            <a:xfrm>
              <a:off x="4057034" y="3841775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0" name="pt1170"/>
            <p:cNvSpPr/>
            <p:nvPr/>
          </p:nvSpPr>
          <p:spPr>
            <a:xfrm>
              <a:off x="4073871" y="40851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1" name="pt1171"/>
            <p:cNvSpPr/>
            <p:nvPr/>
          </p:nvSpPr>
          <p:spPr>
            <a:xfrm>
              <a:off x="4089718" y="41231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2" name="pt1172"/>
            <p:cNvSpPr/>
            <p:nvPr/>
          </p:nvSpPr>
          <p:spPr>
            <a:xfrm>
              <a:off x="4056911" y="39507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3" name="pt1173"/>
            <p:cNvSpPr/>
            <p:nvPr/>
          </p:nvSpPr>
          <p:spPr>
            <a:xfrm>
              <a:off x="4113276" y="39882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4" name="pt1174"/>
            <p:cNvSpPr/>
            <p:nvPr/>
          </p:nvSpPr>
          <p:spPr>
            <a:xfrm>
              <a:off x="4091197" y="40758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5" name="pt1175"/>
            <p:cNvSpPr/>
            <p:nvPr/>
          </p:nvSpPr>
          <p:spPr>
            <a:xfrm>
              <a:off x="4058290" y="40533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6" name="pt1176"/>
            <p:cNvSpPr/>
            <p:nvPr/>
          </p:nvSpPr>
          <p:spPr>
            <a:xfrm>
              <a:off x="4069164" y="40263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" name="pt1177"/>
            <p:cNvSpPr/>
            <p:nvPr/>
          </p:nvSpPr>
          <p:spPr>
            <a:xfrm>
              <a:off x="4068234" y="40748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8" name="pt1178"/>
            <p:cNvSpPr/>
            <p:nvPr/>
          </p:nvSpPr>
          <p:spPr>
            <a:xfrm>
              <a:off x="4059548" y="40435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9" name="pt1179"/>
            <p:cNvSpPr/>
            <p:nvPr/>
          </p:nvSpPr>
          <p:spPr>
            <a:xfrm>
              <a:off x="4075342" y="39991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0" name="pt1180"/>
            <p:cNvSpPr/>
            <p:nvPr/>
          </p:nvSpPr>
          <p:spPr>
            <a:xfrm>
              <a:off x="4062318" y="40408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1" name="pt1181"/>
            <p:cNvSpPr/>
            <p:nvPr/>
          </p:nvSpPr>
          <p:spPr>
            <a:xfrm>
              <a:off x="4083375" y="39588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2" name="pt1182"/>
            <p:cNvSpPr/>
            <p:nvPr/>
          </p:nvSpPr>
          <p:spPr>
            <a:xfrm>
              <a:off x="4114591" y="40479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3" name="pt1183"/>
            <p:cNvSpPr/>
            <p:nvPr/>
          </p:nvSpPr>
          <p:spPr>
            <a:xfrm>
              <a:off x="4140447" y="40199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4" name="pt1184"/>
            <p:cNvSpPr/>
            <p:nvPr/>
          </p:nvSpPr>
          <p:spPr>
            <a:xfrm>
              <a:off x="4083906" y="39549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5" name="pt1185"/>
            <p:cNvSpPr/>
            <p:nvPr/>
          </p:nvSpPr>
          <p:spPr>
            <a:xfrm>
              <a:off x="4085099" y="39790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6" name="pt1186"/>
            <p:cNvSpPr/>
            <p:nvPr/>
          </p:nvSpPr>
          <p:spPr>
            <a:xfrm>
              <a:off x="4075251" y="39678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" name="pt1187"/>
            <p:cNvSpPr/>
            <p:nvPr/>
          </p:nvSpPr>
          <p:spPr>
            <a:xfrm>
              <a:off x="4081560" y="41007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" name="pt1188"/>
            <p:cNvSpPr/>
            <p:nvPr/>
          </p:nvSpPr>
          <p:spPr>
            <a:xfrm>
              <a:off x="4081323" y="40031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9" name="pt1189"/>
            <p:cNvSpPr/>
            <p:nvPr/>
          </p:nvSpPr>
          <p:spPr>
            <a:xfrm>
              <a:off x="4088385" y="39142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0" name="pt1190"/>
            <p:cNvSpPr/>
            <p:nvPr/>
          </p:nvSpPr>
          <p:spPr>
            <a:xfrm>
              <a:off x="4075214" y="40132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1" name="pt1191"/>
            <p:cNvSpPr/>
            <p:nvPr/>
          </p:nvSpPr>
          <p:spPr>
            <a:xfrm>
              <a:off x="4110611" y="40119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2" name="pt1192"/>
            <p:cNvSpPr/>
            <p:nvPr/>
          </p:nvSpPr>
          <p:spPr>
            <a:xfrm>
              <a:off x="4065453" y="40729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3" name="pt1193"/>
            <p:cNvSpPr/>
            <p:nvPr/>
          </p:nvSpPr>
          <p:spPr>
            <a:xfrm>
              <a:off x="4079672" y="40259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4" name="pt1194"/>
            <p:cNvSpPr/>
            <p:nvPr/>
          </p:nvSpPr>
          <p:spPr>
            <a:xfrm>
              <a:off x="4066596" y="38389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5" name="pt1195"/>
            <p:cNvSpPr/>
            <p:nvPr/>
          </p:nvSpPr>
          <p:spPr>
            <a:xfrm>
              <a:off x="4084574" y="40445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6" name="pt1196"/>
            <p:cNvSpPr/>
            <p:nvPr/>
          </p:nvSpPr>
          <p:spPr>
            <a:xfrm>
              <a:off x="4071008" y="40325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7" name="pt1197"/>
            <p:cNvSpPr/>
            <p:nvPr/>
          </p:nvSpPr>
          <p:spPr>
            <a:xfrm>
              <a:off x="4115970" y="40711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" name="pt1198"/>
            <p:cNvSpPr/>
            <p:nvPr/>
          </p:nvSpPr>
          <p:spPr>
            <a:xfrm>
              <a:off x="4093095" y="40581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9" name="pt1199"/>
            <p:cNvSpPr/>
            <p:nvPr/>
          </p:nvSpPr>
          <p:spPr>
            <a:xfrm>
              <a:off x="4157225" y="40614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0" name="pt1200"/>
            <p:cNvSpPr/>
            <p:nvPr/>
          </p:nvSpPr>
          <p:spPr>
            <a:xfrm>
              <a:off x="4086231" y="40040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1" name="pt1201"/>
            <p:cNvSpPr/>
            <p:nvPr/>
          </p:nvSpPr>
          <p:spPr>
            <a:xfrm>
              <a:off x="4219914" y="40404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2" name="pt1202"/>
            <p:cNvSpPr/>
            <p:nvPr/>
          </p:nvSpPr>
          <p:spPr>
            <a:xfrm>
              <a:off x="4086182" y="41198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3" name="pt1203"/>
            <p:cNvSpPr/>
            <p:nvPr/>
          </p:nvSpPr>
          <p:spPr>
            <a:xfrm>
              <a:off x="4221047" y="40425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4" name="pt1204"/>
            <p:cNvSpPr/>
            <p:nvPr/>
          </p:nvSpPr>
          <p:spPr>
            <a:xfrm>
              <a:off x="4136616" y="40638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5" name="pt1205"/>
            <p:cNvSpPr/>
            <p:nvPr/>
          </p:nvSpPr>
          <p:spPr>
            <a:xfrm>
              <a:off x="4143680" y="403563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6" name="pt1206"/>
            <p:cNvSpPr/>
            <p:nvPr/>
          </p:nvSpPr>
          <p:spPr>
            <a:xfrm>
              <a:off x="4060055" y="39963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7" name="pt1207"/>
            <p:cNvSpPr/>
            <p:nvPr/>
          </p:nvSpPr>
          <p:spPr>
            <a:xfrm>
              <a:off x="4054553" y="399233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8" name="pt1208"/>
            <p:cNvSpPr/>
            <p:nvPr/>
          </p:nvSpPr>
          <p:spPr>
            <a:xfrm>
              <a:off x="4054172" y="40227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9" name="pt1209"/>
            <p:cNvSpPr/>
            <p:nvPr/>
          </p:nvSpPr>
          <p:spPr>
            <a:xfrm>
              <a:off x="4066537" y="40375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0" name="pt1210"/>
            <p:cNvSpPr/>
            <p:nvPr/>
          </p:nvSpPr>
          <p:spPr>
            <a:xfrm>
              <a:off x="4081941" y="40418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1" name="pt1211"/>
            <p:cNvSpPr/>
            <p:nvPr/>
          </p:nvSpPr>
          <p:spPr>
            <a:xfrm>
              <a:off x="4082126" y="39809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2" name="pt1212"/>
            <p:cNvSpPr/>
            <p:nvPr/>
          </p:nvSpPr>
          <p:spPr>
            <a:xfrm>
              <a:off x="4074410" y="403869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3" name="pt1213"/>
            <p:cNvSpPr/>
            <p:nvPr/>
          </p:nvSpPr>
          <p:spPr>
            <a:xfrm>
              <a:off x="4103442" y="40607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4" name="pt1214"/>
            <p:cNvSpPr/>
            <p:nvPr/>
          </p:nvSpPr>
          <p:spPr>
            <a:xfrm>
              <a:off x="4102039" y="40133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5" name="pt1215"/>
            <p:cNvSpPr/>
            <p:nvPr/>
          </p:nvSpPr>
          <p:spPr>
            <a:xfrm>
              <a:off x="4090693" y="4006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6" name="pt1216"/>
            <p:cNvSpPr/>
            <p:nvPr/>
          </p:nvSpPr>
          <p:spPr>
            <a:xfrm>
              <a:off x="4107817" y="40593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7" name="pt1217"/>
            <p:cNvSpPr/>
            <p:nvPr/>
          </p:nvSpPr>
          <p:spPr>
            <a:xfrm>
              <a:off x="4062159" y="40263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8" name="pt1218"/>
            <p:cNvSpPr/>
            <p:nvPr/>
          </p:nvSpPr>
          <p:spPr>
            <a:xfrm>
              <a:off x="4109484" y="40398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9" name="pt1219"/>
            <p:cNvSpPr/>
            <p:nvPr/>
          </p:nvSpPr>
          <p:spPr>
            <a:xfrm>
              <a:off x="4314444" y="40690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0" name="pt1220"/>
            <p:cNvSpPr/>
            <p:nvPr/>
          </p:nvSpPr>
          <p:spPr>
            <a:xfrm>
              <a:off x="4303220" y="41149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1" name="pt1221"/>
            <p:cNvSpPr/>
            <p:nvPr/>
          </p:nvSpPr>
          <p:spPr>
            <a:xfrm>
              <a:off x="4215002" y="408721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2" name="pt1222"/>
            <p:cNvSpPr/>
            <p:nvPr/>
          </p:nvSpPr>
          <p:spPr>
            <a:xfrm>
              <a:off x="4257350" y="41445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3" name="pt1223"/>
            <p:cNvSpPr/>
            <p:nvPr/>
          </p:nvSpPr>
          <p:spPr>
            <a:xfrm>
              <a:off x="4155687" y="41213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4" name="pt1224"/>
            <p:cNvSpPr/>
            <p:nvPr/>
          </p:nvSpPr>
          <p:spPr>
            <a:xfrm>
              <a:off x="4205366" y="40931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5" name="pt1225"/>
            <p:cNvSpPr/>
            <p:nvPr/>
          </p:nvSpPr>
          <p:spPr>
            <a:xfrm>
              <a:off x="4260281" y="40661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6" name="pt1226"/>
            <p:cNvSpPr/>
            <p:nvPr/>
          </p:nvSpPr>
          <p:spPr>
            <a:xfrm>
              <a:off x="4306127" y="41418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7" name="pt1227"/>
            <p:cNvSpPr/>
            <p:nvPr/>
          </p:nvSpPr>
          <p:spPr>
            <a:xfrm>
              <a:off x="4131276" y="40663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8" name="pt1228"/>
            <p:cNvSpPr/>
            <p:nvPr/>
          </p:nvSpPr>
          <p:spPr>
            <a:xfrm>
              <a:off x="4174666" y="40705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9" name="pt1229"/>
            <p:cNvSpPr/>
            <p:nvPr/>
          </p:nvSpPr>
          <p:spPr>
            <a:xfrm>
              <a:off x="4137051" y="40539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0" name="pt1230"/>
            <p:cNvSpPr/>
            <p:nvPr/>
          </p:nvSpPr>
          <p:spPr>
            <a:xfrm>
              <a:off x="4167187" y="40552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1" name="pt1231"/>
            <p:cNvSpPr/>
            <p:nvPr/>
          </p:nvSpPr>
          <p:spPr>
            <a:xfrm>
              <a:off x="4136905" y="39995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2" name="pt1232"/>
            <p:cNvSpPr/>
            <p:nvPr/>
          </p:nvSpPr>
          <p:spPr>
            <a:xfrm>
              <a:off x="4171313" y="40113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3" name="pt1233"/>
            <p:cNvSpPr/>
            <p:nvPr/>
          </p:nvSpPr>
          <p:spPr>
            <a:xfrm>
              <a:off x="4188048" y="40619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4" name="pt1234"/>
            <p:cNvSpPr/>
            <p:nvPr/>
          </p:nvSpPr>
          <p:spPr>
            <a:xfrm>
              <a:off x="4221205" y="40282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5" name="pt1235"/>
            <p:cNvSpPr/>
            <p:nvPr/>
          </p:nvSpPr>
          <p:spPr>
            <a:xfrm>
              <a:off x="4235522" y="39822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6" name="pt1236"/>
            <p:cNvSpPr/>
            <p:nvPr/>
          </p:nvSpPr>
          <p:spPr>
            <a:xfrm>
              <a:off x="4177879" y="40328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7" name="pt1237"/>
            <p:cNvSpPr/>
            <p:nvPr/>
          </p:nvSpPr>
          <p:spPr>
            <a:xfrm>
              <a:off x="4227044" y="40055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8" name="pt1238"/>
            <p:cNvSpPr/>
            <p:nvPr/>
          </p:nvSpPr>
          <p:spPr>
            <a:xfrm>
              <a:off x="4265397" y="40560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9" name="pt1239"/>
            <p:cNvSpPr/>
            <p:nvPr/>
          </p:nvSpPr>
          <p:spPr>
            <a:xfrm>
              <a:off x="4180410" y="40748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0" name="pt1240"/>
            <p:cNvSpPr/>
            <p:nvPr/>
          </p:nvSpPr>
          <p:spPr>
            <a:xfrm>
              <a:off x="4189454" y="39576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1" name="pt1241"/>
            <p:cNvSpPr/>
            <p:nvPr/>
          </p:nvSpPr>
          <p:spPr>
            <a:xfrm>
              <a:off x="4146574" y="40282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2" name="pt1242"/>
            <p:cNvSpPr/>
            <p:nvPr/>
          </p:nvSpPr>
          <p:spPr>
            <a:xfrm>
              <a:off x="4198550" y="39504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3" name="pt1243"/>
            <p:cNvSpPr/>
            <p:nvPr/>
          </p:nvSpPr>
          <p:spPr>
            <a:xfrm>
              <a:off x="4129314" y="39819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4" name="pt1244"/>
            <p:cNvSpPr/>
            <p:nvPr/>
          </p:nvSpPr>
          <p:spPr>
            <a:xfrm>
              <a:off x="4180311" y="40733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5" name="pt1245"/>
            <p:cNvSpPr/>
            <p:nvPr/>
          </p:nvSpPr>
          <p:spPr>
            <a:xfrm>
              <a:off x="4186646" y="40547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6" name="pt1246"/>
            <p:cNvSpPr/>
            <p:nvPr/>
          </p:nvSpPr>
          <p:spPr>
            <a:xfrm>
              <a:off x="4254723" y="40855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7" name="pt1247"/>
            <p:cNvSpPr/>
            <p:nvPr/>
          </p:nvSpPr>
          <p:spPr>
            <a:xfrm>
              <a:off x="4199513" y="41274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8" name="pt1248"/>
            <p:cNvSpPr/>
            <p:nvPr/>
          </p:nvSpPr>
          <p:spPr>
            <a:xfrm>
              <a:off x="4192212" y="402189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9" name="pt1249"/>
            <p:cNvSpPr/>
            <p:nvPr/>
          </p:nvSpPr>
          <p:spPr>
            <a:xfrm>
              <a:off x="4143152" y="40432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0" name="pt1250"/>
            <p:cNvSpPr/>
            <p:nvPr/>
          </p:nvSpPr>
          <p:spPr>
            <a:xfrm>
              <a:off x="4106446" y="40102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1" name="pt1251"/>
            <p:cNvSpPr/>
            <p:nvPr/>
          </p:nvSpPr>
          <p:spPr>
            <a:xfrm>
              <a:off x="4246288" y="40478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2" name="pt1252"/>
            <p:cNvSpPr/>
            <p:nvPr/>
          </p:nvSpPr>
          <p:spPr>
            <a:xfrm>
              <a:off x="4212439" y="40703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3" name="pt1253"/>
            <p:cNvSpPr/>
            <p:nvPr/>
          </p:nvSpPr>
          <p:spPr>
            <a:xfrm>
              <a:off x="4252510" y="40726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4" name="pt1254"/>
            <p:cNvSpPr/>
            <p:nvPr/>
          </p:nvSpPr>
          <p:spPr>
            <a:xfrm>
              <a:off x="4359819" y="41212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5" name="pt1255"/>
            <p:cNvSpPr/>
            <p:nvPr/>
          </p:nvSpPr>
          <p:spPr>
            <a:xfrm>
              <a:off x="4358686" y="41392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6" name="pt1256"/>
            <p:cNvSpPr/>
            <p:nvPr/>
          </p:nvSpPr>
          <p:spPr>
            <a:xfrm>
              <a:off x="4359626" y="41399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7" name="pt1257"/>
            <p:cNvSpPr/>
            <p:nvPr/>
          </p:nvSpPr>
          <p:spPr>
            <a:xfrm>
              <a:off x="4341022" y="41345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8" name="pt1258"/>
            <p:cNvSpPr/>
            <p:nvPr/>
          </p:nvSpPr>
          <p:spPr>
            <a:xfrm>
              <a:off x="4282490" y="40921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9" name="pt1259"/>
            <p:cNvSpPr/>
            <p:nvPr/>
          </p:nvSpPr>
          <p:spPr>
            <a:xfrm>
              <a:off x="4226160" y="40995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0" name="pt1260"/>
            <p:cNvSpPr/>
            <p:nvPr/>
          </p:nvSpPr>
          <p:spPr>
            <a:xfrm>
              <a:off x="4115968" y="412735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1" name="pt1261"/>
            <p:cNvSpPr/>
            <p:nvPr/>
          </p:nvSpPr>
          <p:spPr>
            <a:xfrm>
              <a:off x="4169601" y="40872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2" name="pt1262"/>
            <p:cNvSpPr/>
            <p:nvPr/>
          </p:nvSpPr>
          <p:spPr>
            <a:xfrm>
              <a:off x="4208245" y="41229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3" name="pt1263"/>
            <p:cNvSpPr/>
            <p:nvPr/>
          </p:nvSpPr>
          <p:spPr>
            <a:xfrm>
              <a:off x="4138795" y="41182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4" name="pt1264"/>
            <p:cNvSpPr/>
            <p:nvPr/>
          </p:nvSpPr>
          <p:spPr>
            <a:xfrm>
              <a:off x="4131442" y="41302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5" name="pt1265"/>
            <p:cNvSpPr/>
            <p:nvPr/>
          </p:nvSpPr>
          <p:spPr>
            <a:xfrm>
              <a:off x="4230914" y="40682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6" name="pt1266"/>
            <p:cNvSpPr/>
            <p:nvPr/>
          </p:nvSpPr>
          <p:spPr>
            <a:xfrm>
              <a:off x="4102145" y="40904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7" name="pl1267"/>
            <p:cNvSpPr/>
            <p:nvPr/>
          </p:nvSpPr>
          <p:spPr>
            <a:xfrm>
              <a:off x="4057034" y="4026972"/>
              <a:ext cx="330098" cy="107828"/>
            </a:xfrm>
            <a:custGeom>
              <a:avLst/>
              <a:gdLst/>
              <a:ahLst/>
              <a:cxnLst/>
              <a:rect l="0" t="0" r="0" b="0"/>
              <a:pathLst>
                <a:path w="330098" h="107828">
                  <a:moveTo>
                    <a:pt x="0" y="0"/>
                  </a:moveTo>
                  <a:lnTo>
                    <a:pt x="330098" y="107828"/>
                  </a:lnTo>
                  <a:lnTo>
                    <a:pt x="330098" y="107828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8" name="pl1268"/>
            <p:cNvSpPr/>
            <p:nvPr/>
          </p:nvSpPr>
          <p:spPr>
            <a:xfrm>
              <a:off x="4057034" y="4292574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9" name="pt1269"/>
            <p:cNvSpPr/>
            <p:nvPr/>
          </p:nvSpPr>
          <p:spPr>
            <a:xfrm>
              <a:off x="4073871" y="43635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0" name="pt1270"/>
            <p:cNvSpPr/>
            <p:nvPr/>
          </p:nvSpPr>
          <p:spPr>
            <a:xfrm>
              <a:off x="4089718" y="43389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1" name="pt1271"/>
            <p:cNvSpPr/>
            <p:nvPr/>
          </p:nvSpPr>
          <p:spPr>
            <a:xfrm>
              <a:off x="4056911" y="43592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2" name="pt1272"/>
            <p:cNvSpPr/>
            <p:nvPr/>
          </p:nvSpPr>
          <p:spPr>
            <a:xfrm>
              <a:off x="4113276" y="43433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3" name="pt1273"/>
            <p:cNvSpPr/>
            <p:nvPr/>
          </p:nvSpPr>
          <p:spPr>
            <a:xfrm>
              <a:off x="4091197" y="43592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4" name="pt1274"/>
            <p:cNvSpPr/>
            <p:nvPr/>
          </p:nvSpPr>
          <p:spPr>
            <a:xfrm>
              <a:off x="4058290" y="43520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5" name="pt1275"/>
            <p:cNvSpPr/>
            <p:nvPr/>
          </p:nvSpPr>
          <p:spPr>
            <a:xfrm>
              <a:off x="4069164" y="43476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6" name="pt1276"/>
            <p:cNvSpPr/>
            <p:nvPr/>
          </p:nvSpPr>
          <p:spPr>
            <a:xfrm>
              <a:off x="4068234" y="43447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7" name="pt1277"/>
            <p:cNvSpPr/>
            <p:nvPr/>
          </p:nvSpPr>
          <p:spPr>
            <a:xfrm>
              <a:off x="4059548" y="4301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8" name="pt1278"/>
            <p:cNvSpPr/>
            <p:nvPr/>
          </p:nvSpPr>
          <p:spPr>
            <a:xfrm>
              <a:off x="4075342" y="43201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9" name="pt1279"/>
            <p:cNvSpPr/>
            <p:nvPr/>
          </p:nvSpPr>
          <p:spPr>
            <a:xfrm>
              <a:off x="4062318" y="43259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0" name="pt1280"/>
            <p:cNvSpPr/>
            <p:nvPr/>
          </p:nvSpPr>
          <p:spPr>
            <a:xfrm>
              <a:off x="4083375" y="43244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1" name="pt1281"/>
            <p:cNvSpPr/>
            <p:nvPr/>
          </p:nvSpPr>
          <p:spPr>
            <a:xfrm>
              <a:off x="4114591" y="43346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2" name="pt1282"/>
            <p:cNvSpPr/>
            <p:nvPr/>
          </p:nvSpPr>
          <p:spPr>
            <a:xfrm>
              <a:off x="4140447" y="43273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3" name="pt1283"/>
            <p:cNvSpPr/>
            <p:nvPr/>
          </p:nvSpPr>
          <p:spPr>
            <a:xfrm>
              <a:off x="4083906" y="43433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4" name="pt1284"/>
            <p:cNvSpPr/>
            <p:nvPr/>
          </p:nvSpPr>
          <p:spPr>
            <a:xfrm>
              <a:off x="4085099" y="43592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5" name="pt1285"/>
            <p:cNvSpPr/>
            <p:nvPr/>
          </p:nvSpPr>
          <p:spPr>
            <a:xfrm>
              <a:off x="4075251" y="43491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6" name="pt1286"/>
            <p:cNvSpPr/>
            <p:nvPr/>
          </p:nvSpPr>
          <p:spPr>
            <a:xfrm>
              <a:off x="4081560" y="43259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7" name="pt1287"/>
            <p:cNvSpPr/>
            <p:nvPr/>
          </p:nvSpPr>
          <p:spPr>
            <a:xfrm>
              <a:off x="4081323" y="43215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8" name="pt1288"/>
            <p:cNvSpPr/>
            <p:nvPr/>
          </p:nvSpPr>
          <p:spPr>
            <a:xfrm>
              <a:off x="4088385" y="43360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9" name="pt1289"/>
            <p:cNvSpPr/>
            <p:nvPr/>
          </p:nvSpPr>
          <p:spPr>
            <a:xfrm>
              <a:off x="4075214" y="43027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0" name="pt1290"/>
            <p:cNvSpPr/>
            <p:nvPr/>
          </p:nvSpPr>
          <p:spPr>
            <a:xfrm>
              <a:off x="4110611" y="4289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1" name="pt1291"/>
            <p:cNvSpPr/>
            <p:nvPr/>
          </p:nvSpPr>
          <p:spPr>
            <a:xfrm>
              <a:off x="4065453" y="42940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2" name="pt1292"/>
            <p:cNvSpPr/>
            <p:nvPr/>
          </p:nvSpPr>
          <p:spPr>
            <a:xfrm>
              <a:off x="4079672" y="42940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3" name="pt1293"/>
            <p:cNvSpPr/>
            <p:nvPr/>
          </p:nvSpPr>
          <p:spPr>
            <a:xfrm>
              <a:off x="4066596" y="43041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4" name="pt1294"/>
            <p:cNvSpPr/>
            <p:nvPr/>
          </p:nvSpPr>
          <p:spPr>
            <a:xfrm>
              <a:off x="4084574" y="43099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5" name="pt1295"/>
            <p:cNvSpPr/>
            <p:nvPr/>
          </p:nvSpPr>
          <p:spPr>
            <a:xfrm>
              <a:off x="4071008" y="4301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6" name="pt1296"/>
            <p:cNvSpPr/>
            <p:nvPr/>
          </p:nvSpPr>
          <p:spPr>
            <a:xfrm>
              <a:off x="4115970" y="43070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7" name="pt1297"/>
            <p:cNvSpPr/>
            <p:nvPr/>
          </p:nvSpPr>
          <p:spPr>
            <a:xfrm>
              <a:off x="4093095" y="43114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8" name="pt1298"/>
            <p:cNvSpPr/>
            <p:nvPr/>
          </p:nvSpPr>
          <p:spPr>
            <a:xfrm>
              <a:off x="4157225" y="43259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9" name="pt1299"/>
            <p:cNvSpPr/>
            <p:nvPr/>
          </p:nvSpPr>
          <p:spPr>
            <a:xfrm>
              <a:off x="4086231" y="43346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0" name="pt1300"/>
            <p:cNvSpPr/>
            <p:nvPr/>
          </p:nvSpPr>
          <p:spPr>
            <a:xfrm>
              <a:off x="4219914" y="43577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1" name="pt1301"/>
            <p:cNvSpPr/>
            <p:nvPr/>
          </p:nvSpPr>
          <p:spPr>
            <a:xfrm>
              <a:off x="4086182" y="43375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2" name="pt1302"/>
            <p:cNvSpPr/>
            <p:nvPr/>
          </p:nvSpPr>
          <p:spPr>
            <a:xfrm>
              <a:off x="4221047" y="43606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3" name="pt1303"/>
            <p:cNvSpPr/>
            <p:nvPr/>
          </p:nvSpPr>
          <p:spPr>
            <a:xfrm>
              <a:off x="4136616" y="43505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4" name="pt1304"/>
            <p:cNvSpPr/>
            <p:nvPr/>
          </p:nvSpPr>
          <p:spPr>
            <a:xfrm>
              <a:off x="4143680" y="43577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5" name="pt1305"/>
            <p:cNvSpPr/>
            <p:nvPr/>
          </p:nvSpPr>
          <p:spPr>
            <a:xfrm>
              <a:off x="4060055" y="43462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6" name="pt1306"/>
            <p:cNvSpPr/>
            <p:nvPr/>
          </p:nvSpPr>
          <p:spPr>
            <a:xfrm>
              <a:off x="4054553" y="43418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7" name="pt1307"/>
            <p:cNvSpPr/>
            <p:nvPr/>
          </p:nvSpPr>
          <p:spPr>
            <a:xfrm>
              <a:off x="4054172" y="43476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8" name="pt1308"/>
            <p:cNvSpPr/>
            <p:nvPr/>
          </p:nvSpPr>
          <p:spPr>
            <a:xfrm>
              <a:off x="4066537" y="43317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9" name="pt1309"/>
            <p:cNvSpPr/>
            <p:nvPr/>
          </p:nvSpPr>
          <p:spPr>
            <a:xfrm>
              <a:off x="4081941" y="43520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0" name="pt1310"/>
            <p:cNvSpPr/>
            <p:nvPr/>
          </p:nvSpPr>
          <p:spPr>
            <a:xfrm>
              <a:off x="4082126" y="43766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1" name="pt1311"/>
            <p:cNvSpPr/>
            <p:nvPr/>
          </p:nvSpPr>
          <p:spPr>
            <a:xfrm>
              <a:off x="4074410" y="43606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2" name="pt1312"/>
            <p:cNvSpPr/>
            <p:nvPr/>
          </p:nvSpPr>
          <p:spPr>
            <a:xfrm>
              <a:off x="4103442" y="43505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3" name="pt1313"/>
            <p:cNvSpPr/>
            <p:nvPr/>
          </p:nvSpPr>
          <p:spPr>
            <a:xfrm>
              <a:off x="4102039" y="4356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4" name="pt1314"/>
            <p:cNvSpPr/>
            <p:nvPr/>
          </p:nvSpPr>
          <p:spPr>
            <a:xfrm>
              <a:off x="4090693" y="43534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5" name="pt1315"/>
            <p:cNvSpPr/>
            <p:nvPr/>
          </p:nvSpPr>
          <p:spPr>
            <a:xfrm>
              <a:off x="4107817" y="43099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6" name="pt1316"/>
            <p:cNvSpPr/>
            <p:nvPr/>
          </p:nvSpPr>
          <p:spPr>
            <a:xfrm>
              <a:off x="4062159" y="43244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7" name="pt1317"/>
            <p:cNvSpPr/>
            <p:nvPr/>
          </p:nvSpPr>
          <p:spPr>
            <a:xfrm>
              <a:off x="4109484" y="43128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8" name="pt1318"/>
            <p:cNvSpPr/>
            <p:nvPr/>
          </p:nvSpPr>
          <p:spPr>
            <a:xfrm>
              <a:off x="4314444" y="45012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9" name="pt1319"/>
            <p:cNvSpPr/>
            <p:nvPr/>
          </p:nvSpPr>
          <p:spPr>
            <a:xfrm>
              <a:off x="4303220" y="44678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0" name="pt1320"/>
            <p:cNvSpPr/>
            <p:nvPr/>
          </p:nvSpPr>
          <p:spPr>
            <a:xfrm>
              <a:off x="4215002" y="44939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1" name="pt1321"/>
            <p:cNvSpPr/>
            <p:nvPr/>
          </p:nvSpPr>
          <p:spPr>
            <a:xfrm>
              <a:off x="4257350" y="45084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2" name="pt1322"/>
            <p:cNvSpPr/>
            <p:nvPr/>
          </p:nvSpPr>
          <p:spPr>
            <a:xfrm>
              <a:off x="4155687" y="45374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3" name="pt1323"/>
            <p:cNvSpPr/>
            <p:nvPr/>
          </p:nvSpPr>
          <p:spPr>
            <a:xfrm>
              <a:off x="4205366" y="449540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4" name="pt1324"/>
            <p:cNvSpPr/>
            <p:nvPr/>
          </p:nvSpPr>
          <p:spPr>
            <a:xfrm>
              <a:off x="4260281" y="449830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5" name="pt1325"/>
            <p:cNvSpPr/>
            <p:nvPr/>
          </p:nvSpPr>
          <p:spPr>
            <a:xfrm>
              <a:off x="4306127" y="45055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6" name="pt1326"/>
            <p:cNvSpPr/>
            <p:nvPr/>
          </p:nvSpPr>
          <p:spPr>
            <a:xfrm>
              <a:off x="4131276" y="45432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7" name="pt1327"/>
            <p:cNvSpPr/>
            <p:nvPr/>
          </p:nvSpPr>
          <p:spPr>
            <a:xfrm>
              <a:off x="4174666" y="45649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8" name="pt1328"/>
            <p:cNvSpPr/>
            <p:nvPr/>
          </p:nvSpPr>
          <p:spPr>
            <a:xfrm>
              <a:off x="4137051" y="45229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9" name="pt1329"/>
            <p:cNvSpPr/>
            <p:nvPr/>
          </p:nvSpPr>
          <p:spPr>
            <a:xfrm>
              <a:off x="4167187" y="45692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0" name="pt1330"/>
            <p:cNvSpPr/>
            <p:nvPr/>
          </p:nvSpPr>
          <p:spPr>
            <a:xfrm>
              <a:off x="4136905" y="45142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1" name="pt1331"/>
            <p:cNvSpPr/>
            <p:nvPr/>
          </p:nvSpPr>
          <p:spPr>
            <a:xfrm>
              <a:off x="4171313" y="45562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2" name="pt1332"/>
            <p:cNvSpPr/>
            <p:nvPr/>
          </p:nvSpPr>
          <p:spPr>
            <a:xfrm>
              <a:off x="4188048" y="44765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3" name="pt1333"/>
            <p:cNvSpPr/>
            <p:nvPr/>
          </p:nvSpPr>
          <p:spPr>
            <a:xfrm>
              <a:off x="4221205" y="44867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4" name="pt1334"/>
            <p:cNvSpPr/>
            <p:nvPr/>
          </p:nvSpPr>
          <p:spPr>
            <a:xfrm>
              <a:off x="4235522" y="44722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5" name="pt1335"/>
            <p:cNvSpPr/>
            <p:nvPr/>
          </p:nvSpPr>
          <p:spPr>
            <a:xfrm>
              <a:off x="4177879" y="44968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6" name="pt1336"/>
            <p:cNvSpPr/>
            <p:nvPr/>
          </p:nvSpPr>
          <p:spPr>
            <a:xfrm>
              <a:off x="4227044" y="45547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7" name="pt1337"/>
            <p:cNvSpPr/>
            <p:nvPr/>
          </p:nvSpPr>
          <p:spPr>
            <a:xfrm>
              <a:off x="4265397" y="44751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8" name="pt1338"/>
            <p:cNvSpPr/>
            <p:nvPr/>
          </p:nvSpPr>
          <p:spPr>
            <a:xfrm>
              <a:off x="4180410" y="44707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9" name="pt1339"/>
            <p:cNvSpPr/>
            <p:nvPr/>
          </p:nvSpPr>
          <p:spPr>
            <a:xfrm>
              <a:off x="4189454" y="455335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0" name="pt1340"/>
            <p:cNvSpPr/>
            <p:nvPr/>
          </p:nvSpPr>
          <p:spPr>
            <a:xfrm>
              <a:off x="4146574" y="45359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1" name="pt1341"/>
            <p:cNvSpPr/>
            <p:nvPr/>
          </p:nvSpPr>
          <p:spPr>
            <a:xfrm>
              <a:off x="4198550" y="45663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2" name="pt1342"/>
            <p:cNvSpPr/>
            <p:nvPr/>
          </p:nvSpPr>
          <p:spPr>
            <a:xfrm>
              <a:off x="4129314" y="45258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3" name="pt1343"/>
            <p:cNvSpPr/>
            <p:nvPr/>
          </p:nvSpPr>
          <p:spPr>
            <a:xfrm>
              <a:off x="4180311" y="45185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4" name="pt1344"/>
            <p:cNvSpPr/>
            <p:nvPr/>
          </p:nvSpPr>
          <p:spPr>
            <a:xfrm>
              <a:off x="4186646" y="45707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5" name="pt1345"/>
            <p:cNvSpPr/>
            <p:nvPr/>
          </p:nvSpPr>
          <p:spPr>
            <a:xfrm>
              <a:off x="4254723" y="44997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6" name="pt1346"/>
            <p:cNvSpPr/>
            <p:nvPr/>
          </p:nvSpPr>
          <p:spPr>
            <a:xfrm>
              <a:off x="4199513" y="44910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7" name="pt1347"/>
            <p:cNvSpPr/>
            <p:nvPr/>
          </p:nvSpPr>
          <p:spPr>
            <a:xfrm>
              <a:off x="4192212" y="44881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8" name="pt1348"/>
            <p:cNvSpPr/>
            <p:nvPr/>
          </p:nvSpPr>
          <p:spPr>
            <a:xfrm>
              <a:off x="4143152" y="44664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9" name="pt1349"/>
            <p:cNvSpPr/>
            <p:nvPr/>
          </p:nvSpPr>
          <p:spPr>
            <a:xfrm>
              <a:off x="4106446" y="44765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0" name="pt1350"/>
            <p:cNvSpPr/>
            <p:nvPr/>
          </p:nvSpPr>
          <p:spPr>
            <a:xfrm>
              <a:off x="4246288" y="44939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1" name="pt1351"/>
            <p:cNvSpPr/>
            <p:nvPr/>
          </p:nvSpPr>
          <p:spPr>
            <a:xfrm>
              <a:off x="4212439" y="45055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2" name="pt1352"/>
            <p:cNvSpPr/>
            <p:nvPr/>
          </p:nvSpPr>
          <p:spPr>
            <a:xfrm>
              <a:off x="4252510" y="44331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3" name="pt1353"/>
            <p:cNvSpPr/>
            <p:nvPr/>
          </p:nvSpPr>
          <p:spPr>
            <a:xfrm>
              <a:off x="4359819" y="44707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4" name="pt1354"/>
            <p:cNvSpPr/>
            <p:nvPr/>
          </p:nvSpPr>
          <p:spPr>
            <a:xfrm>
              <a:off x="4358686" y="4595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5" name="pt1355"/>
            <p:cNvSpPr/>
            <p:nvPr/>
          </p:nvSpPr>
          <p:spPr>
            <a:xfrm>
              <a:off x="4359626" y="45852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6" name="pt1356"/>
            <p:cNvSpPr/>
            <p:nvPr/>
          </p:nvSpPr>
          <p:spPr>
            <a:xfrm>
              <a:off x="4341022" y="45837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7" name="pt1357"/>
            <p:cNvSpPr/>
            <p:nvPr/>
          </p:nvSpPr>
          <p:spPr>
            <a:xfrm>
              <a:off x="4282490" y="45098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8" name="pt1358"/>
            <p:cNvSpPr/>
            <p:nvPr/>
          </p:nvSpPr>
          <p:spPr>
            <a:xfrm>
              <a:off x="4226160" y="44635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9" name="pt1359"/>
            <p:cNvSpPr/>
            <p:nvPr/>
          </p:nvSpPr>
          <p:spPr>
            <a:xfrm>
              <a:off x="4115968" y="45374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0" name="pt1360"/>
            <p:cNvSpPr/>
            <p:nvPr/>
          </p:nvSpPr>
          <p:spPr>
            <a:xfrm>
              <a:off x="4169601" y="44823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1" name="pt1361"/>
            <p:cNvSpPr/>
            <p:nvPr/>
          </p:nvSpPr>
          <p:spPr>
            <a:xfrm>
              <a:off x="4208245" y="44432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2" name="pt1362"/>
            <p:cNvSpPr/>
            <p:nvPr/>
          </p:nvSpPr>
          <p:spPr>
            <a:xfrm>
              <a:off x="4138795" y="44968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3" name="pt1363"/>
            <p:cNvSpPr/>
            <p:nvPr/>
          </p:nvSpPr>
          <p:spPr>
            <a:xfrm>
              <a:off x="4131442" y="44606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4" name="pt1364"/>
            <p:cNvSpPr/>
            <p:nvPr/>
          </p:nvSpPr>
          <p:spPr>
            <a:xfrm>
              <a:off x="4230914" y="44751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5" name="pt1365"/>
            <p:cNvSpPr/>
            <p:nvPr/>
          </p:nvSpPr>
          <p:spPr>
            <a:xfrm>
              <a:off x="4102145" y="44925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6" name="pl1366"/>
            <p:cNvSpPr/>
            <p:nvPr/>
          </p:nvSpPr>
          <p:spPr>
            <a:xfrm>
              <a:off x="4057034" y="4345426"/>
              <a:ext cx="330098" cy="274768"/>
            </a:xfrm>
            <a:custGeom>
              <a:avLst/>
              <a:gdLst/>
              <a:ahLst/>
              <a:cxnLst/>
              <a:rect l="0" t="0" r="0" b="0"/>
              <a:pathLst>
                <a:path w="330098" h="274768">
                  <a:moveTo>
                    <a:pt x="0" y="0"/>
                  </a:moveTo>
                  <a:lnTo>
                    <a:pt x="330098" y="274768"/>
                  </a:lnTo>
                  <a:lnTo>
                    <a:pt x="330098" y="274768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7" name="pl1367"/>
            <p:cNvSpPr/>
            <p:nvPr/>
          </p:nvSpPr>
          <p:spPr>
            <a:xfrm>
              <a:off x="4057034" y="47433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8" name="pt1368"/>
            <p:cNvSpPr/>
            <p:nvPr/>
          </p:nvSpPr>
          <p:spPr>
            <a:xfrm>
              <a:off x="4073871" y="48900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9" name="pt1369"/>
            <p:cNvSpPr/>
            <p:nvPr/>
          </p:nvSpPr>
          <p:spPr>
            <a:xfrm>
              <a:off x="4089718" y="49225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0" name="pt1370"/>
            <p:cNvSpPr/>
            <p:nvPr/>
          </p:nvSpPr>
          <p:spPr>
            <a:xfrm>
              <a:off x="4056911" y="48603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1" name="pt1371"/>
            <p:cNvSpPr/>
            <p:nvPr/>
          </p:nvSpPr>
          <p:spPr>
            <a:xfrm>
              <a:off x="4113276" y="48659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2" name="pt1372"/>
            <p:cNvSpPr/>
            <p:nvPr/>
          </p:nvSpPr>
          <p:spPr>
            <a:xfrm>
              <a:off x="4091197" y="48696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3" name="pt1373"/>
            <p:cNvSpPr/>
            <p:nvPr/>
          </p:nvSpPr>
          <p:spPr>
            <a:xfrm>
              <a:off x="4058290" y="48547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4" name="pt1374"/>
            <p:cNvSpPr/>
            <p:nvPr/>
          </p:nvSpPr>
          <p:spPr>
            <a:xfrm>
              <a:off x="4069164" y="48464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5" name="pt1375"/>
            <p:cNvSpPr/>
            <p:nvPr/>
          </p:nvSpPr>
          <p:spPr>
            <a:xfrm>
              <a:off x="4068234" y="48445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6" name="pt1376"/>
            <p:cNvSpPr/>
            <p:nvPr/>
          </p:nvSpPr>
          <p:spPr>
            <a:xfrm>
              <a:off x="4059548" y="47841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7" name="pt1377"/>
            <p:cNvSpPr/>
            <p:nvPr/>
          </p:nvSpPr>
          <p:spPr>
            <a:xfrm>
              <a:off x="4075342" y="47683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8" name="pt1378"/>
            <p:cNvSpPr/>
            <p:nvPr/>
          </p:nvSpPr>
          <p:spPr>
            <a:xfrm>
              <a:off x="4062318" y="47981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9" name="pt1379"/>
            <p:cNvSpPr/>
            <p:nvPr/>
          </p:nvSpPr>
          <p:spPr>
            <a:xfrm>
              <a:off x="4083375" y="48324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0" name="pt1380"/>
            <p:cNvSpPr/>
            <p:nvPr/>
          </p:nvSpPr>
          <p:spPr>
            <a:xfrm>
              <a:off x="4114591" y="47655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1" name="pt1381"/>
            <p:cNvSpPr/>
            <p:nvPr/>
          </p:nvSpPr>
          <p:spPr>
            <a:xfrm>
              <a:off x="4140447" y="4740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2" name="pt1382"/>
            <p:cNvSpPr/>
            <p:nvPr/>
          </p:nvSpPr>
          <p:spPr>
            <a:xfrm>
              <a:off x="4083906" y="48222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3" name="pt1383"/>
            <p:cNvSpPr/>
            <p:nvPr/>
          </p:nvSpPr>
          <p:spPr>
            <a:xfrm>
              <a:off x="4085099" y="4851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4" name="pt1384"/>
            <p:cNvSpPr/>
            <p:nvPr/>
          </p:nvSpPr>
          <p:spPr>
            <a:xfrm>
              <a:off x="4075251" y="48306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5" name="pt1385"/>
            <p:cNvSpPr/>
            <p:nvPr/>
          </p:nvSpPr>
          <p:spPr>
            <a:xfrm>
              <a:off x="4081560" y="48064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6" name="pt1386"/>
            <p:cNvSpPr/>
            <p:nvPr/>
          </p:nvSpPr>
          <p:spPr>
            <a:xfrm>
              <a:off x="4081323" y="47600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7" name="pt1387"/>
            <p:cNvSpPr/>
            <p:nvPr/>
          </p:nvSpPr>
          <p:spPr>
            <a:xfrm>
              <a:off x="4088385" y="47776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8" name="pt1388"/>
            <p:cNvSpPr/>
            <p:nvPr/>
          </p:nvSpPr>
          <p:spPr>
            <a:xfrm>
              <a:off x="4075214" y="47962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9" name="pt1389"/>
            <p:cNvSpPr/>
            <p:nvPr/>
          </p:nvSpPr>
          <p:spPr>
            <a:xfrm>
              <a:off x="4110611" y="47535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0" name="pt1390"/>
            <p:cNvSpPr/>
            <p:nvPr/>
          </p:nvSpPr>
          <p:spPr>
            <a:xfrm>
              <a:off x="4065453" y="48129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1" name="pt1391"/>
            <p:cNvSpPr/>
            <p:nvPr/>
          </p:nvSpPr>
          <p:spPr>
            <a:xfrm>
              <a:off x="4079672" y="4807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2" name="pt1392"/>
            <p:cNvSpPr/>
            <p:nvPr/>
          </p:nvSpPr>
          <p:spPr>
            <a:xfrm>
              <a:off x="4066596" y="48101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3" name="pt1393"/>
            <p:cNvSpPr/>
            <p:nvPr/>
          </p:nvSpPr>
          <p:spPr>
            <a:xfrm>
              <a:off x="4084574" y="47823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4" name="pt1394"/>
            <p:cNvSpPr/>
            <p:nvPr/>
          </p:nvSpPr>
          <p:spPr>
            <a:xfrm>
              <a:off x="4071008" y="47590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5" name="pt1395"/>
            <p:cNvSpPr/>
            <p:nvPr/>
          </p:nvSpPr>
          <p:spPr>
            <a:xfrm>
              <a:off x="4115970" y="48148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6" name="pt1396"/>
            <p:cNvSpPr/>
            <p:nvPr/>
          </p:nvSpPr>
          <p:spPr>
            <a:xfrm>
              <a:off x="4093095" y="48166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7" name="pt1397"/>
            <p:cNvSpPr/>
            <p:nvPr/>
          </p:nvSpPr>
          <p:spPr>
            <a:xfrm>
              <a:off x="4157225" y="48306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8" name="pt1398"/>
            <p:cNvSpPr/>
            <p:nvPr/>
          </p:nvSpPr>
          <p:spPr>
            <a:xfrm>
              <a:off x="4086231" y="48334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9" name="pt1399"/>
            <p:cNvSpPr/>
            <p:nvPr/>
          </p:nvSpPr>
          <p:spPr>
            <a:xfrm>
              <a:off x="4219914" y="48863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0" name="pt1400"/>
            <p:cNvSpPr/>
            <p:nvPr/>
          </p:nvSpPr>
          <p:spPr>
            <a:xfrm>
              <a:off x="4086182" y="49216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1" name="pt1401"/>
            <p:cNvSpPr/>
            <p:nvPr/>
          </p:nvSpPr>
          <p:spPr>
            <a:xfrm>
              <a:off x="4221047" y="48928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2" name="pt1402"/>
            <p:cNvSpPr/>
            <p:nvPr/>
          </p:nvSpPr>
          <p:spPr>
            <a:xfrm>
              <a:off x="4136616" y="48975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3" name="pt1403"/>
            <p:cNvSpPr/>
            <p:nvPr/>
          </p:nvSpPr>
          <p:spPr>
            <a:xfrm>
              <a:off x="4143680" y="49179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4" name="pt1404"/>
            <p:cNvSpPr/>
            <p:nvPr/>
          </p:nvSpPr>
          <p:spPr>
            <a:xfrm>
              <a:off x="4060055" y="48807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5" name="pt1405"/>
            <p:cNvSpPr/>
            <p:nvPr/>
          </p:nvSpPr>
          <p:spPr>
            <a:xfrm>
              <a:off x="4054553" y="49058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6" name="pt1406"/>
            <p:cNvSpPr/>
            <p:nvPr/>
          </p:nvSpPr>
          <p:spPr>
            <a:xfrm>
              <a:off x="4054172" y="48408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7" name="pt1407"/>
            <p:cNvSpPr/>
            <p:nvPr/>
          </p:nvSpPr>
          <p:spPr>
            <a:xfrm>
              <a:off x="4066537" y="48650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8" name="pt1408"/>
            <p:cNvSpPr/>
            <p:nvPr/>
          </p:nvSpPr>
          <p:spPr>
            <a:xfrm>
              <a:off x="4081941" y="48937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9" name="pt1409"/>
            <p:cNvSpPr/>
            <p:nvPr/>
          </p:nvSpPr>
          <p:spPr>
            <a:xfrm>
              <a:off x="4082126" y="48947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0" name="pt1410"/>
            <p:cNvSpPr/>
            <p:nvPr/>
          </p:nvSpPr>
          <p:spPr>
            <a:xfrm>
              <a:off x="4074410" y="48863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1" name="pt1411"/>
            <p:cNvSpPr/>
            <p:nvPr/>
          </p:nvSpPr>
          <p:spPr>
            <a:xfrm>
              <a:off x="4103442" y="4851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2" name="pt1412"/>
            <p:cNvSpPr/>
            <p:nvPr/>
          </p:nvSpPr>
          <p:spPr>
            <a:xfrm>
              <a:off x="4102039" y="48501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3" name="pt1413"/>
            <p:cNvSpPr/>
            <p:nvPr/>
          </p:nvSpPr>
          <p:spPr>
            <a:xfrm>
              <a:off x="4090693" y="48482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4" name="pt1414"/>
            <p:cNvSpPr/>
            <p:nvPr/>
          </p:nvSpPr>
          <p:spPr>
            <a:xfrm>
              <a:off x="4107817" y="474887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5" name="pt1415"/>
            <p:cNvSpPr/>
            <p:nvPr/>
          </p:nvSpPr>
          <p:spPr>
            <a:xfrm>
              <a:off x="4062159" y="48027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6" name="pt1416"/>
            <p:cNvSpPr/>
            <p:nvPr/>
          </p:nvSpPr>
          <p:spPr>
            <a:xfrm>
              <a:off x="4109484" y="47897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7" name="pt1417"/>
            <p:cNvSpPr/>
            <p:nvPr/>
          </p:nvSpPr>
          <p:spPr>
            <a:xfrm>
              <a:off x="4314444" y="49625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8" name="pt1418"/>
            <p:cNvSpPr/>
            <p:nvPr/>
          </p:nvSpPr>
          <p:spPr>
            <a:xfrm>
              <a:off x="4303220" y="50257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9" name="pt1419"/>
            <p:cNvSpPr/>
            <p:nvPr/>
          </p:nvSpPr>
          <p:spPr>
            <a:xfrm>
              <a:off x="4215002" y="50443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0" name="pt1420"/>
            <p:cNvSpPr/>
            <p:nvPr/>
          </p:nvSpPr>
          <p:spPr>
            <a:xfrm>
              <a:off x="4257350" y="50266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1" name="pt1421"/>
            <p:cNvSpPr/>
            <p:nvPr/>
          </p:nvSpPr>
          <p:spPr>
            <a:xfrm>
              <a:off x="4155687" y="5020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2" name="pt1422"/>
            <p:cNvSpPr/>
            <p:nvPr/>
          </p:nvSpPr>
          <p:spPr>
            <a:xfrm>
              <a:off x="4205366" y="50210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3" name="pt1423"/>
            <p:cNvSpPr/>
            <p:nvPr/>
          </p:nvSpPr>
          <p:spPr>
            <a:xfrm>
              <a:off x="4260281" y="50164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4" name="pt1424"/>
            <p:cNvSpPr/>
            <p:nvPr/>
          </p:nvSpPr>
          <p:spPr>
            <a:xfrm>
              <a:off x="4306127" y="50443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5" name="pt1425"/>
            <p:cNvSpPr/>
            <p:nvPr/>
          </p:nvSpPr>
          <p:spPr>
            <a:xfrm>
              <a:off x="4131276" y="50247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6" name="pt1426"/>
            <p:cNvSpPr/>
            <p:nvPr/>
          </p:nvSpPr>
          <p:spPr>
            <a:xfrm>
              <a:off x="4174666" y="50303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7" name="pt1427"/>
            <p:cNvSpPr/>
            <p:nvPr/>
          </p:nvSpPr>
          <p:spPr>
            <a:xfrm>
              <a:off x="4137051" y="50089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8" name="pt1428"/>
            <p:cNvSpPr/>
            <p:nvPr/>
          </p:nvSpPr>
          <p:spPr>
            <a:xfrm>
              <a:off x="4167187" y="50182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9" name="pt1429"/>
            <p:cNvSpPr/>
            <p:nvPr/>
          </p:nvSpPr>
          <p:spPr>
            <a:xfrm>
              <a:off x="4136905" y="49959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0" name="pt1430"/>
            <p:cNvSpPr/>
            <p:nvPr/>
          </p:nvSpPr>
          <p:spPr>
            <a:xfrm>
              <a:off x="4171313" y="50294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1" name="pt1431"/>
            <p:cNvSpPr/>
            <p:nvPr/>
          </p:nvSpPr>
          <p:spPr>
            <a:xfrm>
              <a:off x="4188048" y="50275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2" name="pt1432"/>
            <p:cNvSpPr/>
            <p:nvPr/>
          </p:nvSpPr>
          <p:spPr>
            <a:xfrm>
              <a:off x="4221205" y="5020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3" name="pt1433"/>
            <p:cNvSpPr/>
            <p:nvPr/>
          </p:nvSpPr>
          <p:spPr>
            <a:xfrm>
              <a:off x="4235522" y="5017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4" name="pt1434"/>
            <p:cNvSpPr/>
            <p:nvPr/>
          </p:nvSpPr>
          <p:spPr>
            <a:xfrm>
              <a:off x="4177879" y="50164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5" name="pt1435"/>
            <p:cNvSpPr/>
            <p:nvPr/>
          </p:nvSpPr>
          <p:spPr>
            <a:xfrm>
              <a:off x="4227044" y="50192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6" name="pt1436"/>
            <p:cNvSpPr/>
            <p:nvPr/>
          </p:nvSpPr>
          <p:spPr>
            <a:xfrm>
              <a:off x="4265397" y="49867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7" name="pt1437"/>
            <p:cNvSpPr/>
            <p:nvPr/>
          </p:nvSpPr>
          <p:spPr>
            <a:xfrm>
              <a:off x="4180410" y="50015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8" name="pt1438"/>
            <p:cNvSpPr/>
            <p:nvPr/>
          </p:nvSpPr>
          <p:spPr>
            <a:xfrm>
              <a:off x="4189454" y="50285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9" name="pt1439"/>
            <p:cNvSpPr/>
            <p:nvPr/>
          </p:nvSpPr>
          <p:spPr>
            <a:xfrm>
              <a:off x="4146574" y="5017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0" name="pt1440"/>
            <p:cNvSpPr/>
            <p:nvPr/>
          </p:nvSpPr>
          <p:spPr>
            <a:xfrm>
              <a:off x="4198550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1" name="pt1441"/>
            <p:cNvSpPr/>
            <p:nvPr/>
          </p:nvSpPr>
          <p:spPr>
            <a:xfrm>
              <a:off x="4129314" y="49978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2" name="pt1442"/>
            <p:cNvSpPr/>
            <p:nvPr/>
          </p:nvSpPr>
          <p:spPr>
            <a:xfrm>
              <a:off x="4180311" y="50145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3" name="pt1443"/>
            <p:cNvSpPr/>
            <p:nvPr/>
          </p:nvSpPr>
          <p:spPr>
            <a:xfrm>
              <a:off x="4186646" y="50238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4" name="pt1444"/>
            <p:cNvSpPr/>
            <p:nvPr/>
          </p:nvSpPr>
          <p:spPr>
            <a:xfrm>
              <a:off x="4254723" y="50275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5" name="pt1445"/>
            <p:cNvSpPr/>
            <p:nvPr/>
          </p:nvSpPr>
          <p:spPr>
            <a:xfrm>
              <a:off x="4199513" y="50136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6" name="pt1446"/>
            <p:cNvSpPr/>
            <p:nvPr/>
          </p:nvSpPr>
          <p:spPr>
            <a:xfrm>
              <a:off x="4192212" y="49997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7" name="pt1447"/>
            <p:cNvSpPr/>
            <p:nvPr/>
          </p:nvSpPr>
          <p:spPr>
            <a:xfrm>
              <a:off x="4143152" y="4991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8" name="pt1448"/>
            <p:cNvSpPr/>
            <p:nvPr/>
          </p:nvSpPr>
          <p:spPr>
            <a:xfrm>
              <a:off x="4106446" y="49941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9" name="pt1449"/>
            <p:cNvSpPr/>
            <p:nvPr/>
          </p:nvSpPr>
          <p:spPr>
            <a:xfrm>
              <a:off x="4246288" y="49885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0" name="pt1450"/>
            <p:cNvSpPr/>
            <p:nvPr/>
          </p:nvSpPr>
          <p:spPr>
            <a:xfrm>
              <a:off x="4212439" y="50155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1" name="pt1451"/>
            <p:cNvSpPr/>
            <p:nvPr/>
          </p:nvSpPr>
          <p:spPr>
            <a:xfrm>
              <a:off x="4252510" y="49978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2" name="pt1452"/>
            <p:cNvSpPr/>
            <p:nvPr/>
          </p:nvSpPr>
          <p:spPr>
            <a:xfrm>
              <a:off x="4359819" y="50229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3" name="pt1453"/>
            <p:cNvSpPr/>
            <p:nvPr/>
          </p:nvSpPr>
          <p:spPr>
            <a:xfrm>
              <a:off x="4358686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4" name="pt1454"/>
            <p:cNvSpPr/>
            <p:nvPr/>
          </p:nvSpPr>
          <p:spPr>
            <a:xfrm>
              <a:off x="4359626" y="50285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5" name="pt1455"/>
            <p:cNvSpPr/>
            <p:nvPr/>
          </p:nvSpPr>
          <p:spPr>
            <a:xfrm>
              <a:off x="4341022" y="50415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6" name="pt1456"/>
            <p:cNvSpPr/>
            <p:nvPr/>
          </p:nvSpPr>
          <p:spPr>
            <a:xfrm>
              <a:off x="4282490" y="50387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7" name="pt1457"/>
            <p:cNvSpPr/>
            <p:nvPr/>
          </p:nvSpPr>
          <p:spPr>
            <a:xfrm>
              <a:off x="4226160" y="49950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8" name="pt1458"/>
            <p:cNvSpPr/>
            <p:nvPr/>
          </p:nvSpPr>
          <p:spPr>
            <a:xfrm>
              <a:off x="4115968" y="50043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9" name="pt1459"/>
            <p:cNvSpPr/>
            <p:nvPr/>
          </p:nvSpPr>
          <p:spPr>
            <a:xfrm>
              <a:off x="4169601" y="50182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0" name="pt1460"/>
            <p:cNvSpPr/>
            <p:nvPr/>
          </p:nvSpPr>
          <p:spPr>
            <a:xfrm>
              <a:off x="4208245" y="49876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1" name="pt1461"/>
            <p:cNvSpPr/>
            <p:nvPr/>
          </p:nvSpPr>
          <p:spPr>
            <a:xfrm>
              <a:off x="4138795" y="500621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2" name="pt1462"/>
            <p:cNvSpPr/>
            <p:nvPr/>
          </p:nvSpPr>
          <p:spPr>
            <a:xfrm>
              <a:off x="4131442" y="49922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3" name="pt1463"/>
            <p:cNvSpPr/>
            <p:nvPr/>
          </p:nvSpPr>
          <p:spPr>
            <a:xfrm>
              <a:off x="4230914" y="50127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4" name="pt1464"/>
            <p:cNvSpPr/>
            <p:nvPr/>
          </p:nvSpPr>
          <p:spPr>
            <a:xfrm>
              <a:off x="4102145" y="50080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5" name="pl1465"/>
            <p:cNvSpPr/>
            <p:nvPr/>
          </p:nvSpPr>
          <p:spPr>
            <a:xfrm>
              <a:off x="4057034" y="4843434"/>
              <a:ext cx="262084" cy="230037"/>
            </a:xfrm>
            <a:custGeom>
              <a:avLst/>
              <a:gdLst/>
              <a:ahLst/>
              <a:cxnLst/>
              <a:rect l="0" t="0" r="0" b="0"/>
              <a:pathLst>
                <a:path w="262084" h="230037">
                  <a:moveTo>
                    <a:pt x="0" y="0"/>
                  </a:moveTo>
                  <a:lnTo>
                    <a:pt x="262084" y="230037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6" name="pl1466"/>
            <p:cNvSpPr/>
            <p:nvPr/>
          </p:nvSpPr>
          <p:spPr>
            <a:xfrm>
              <a:off x="4057034" y="51941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7" name="pt1467"/>
            <p:cNvSpPr/>
            <p:nvPr/>
          </p:nvSpPr>
          <p:spPr>
            <a:xfrm>
              <a:off x="4073871" y="53776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8" name="pt1468"/>
            <p:cNvSpPr/>
            <p:nvPr/>
          </p:nvSpPr>
          <p:spPr>
            <a:xfrm>
              <a:off x="4089718" y="5381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9" name="pt1469"/>
            <p:cNvSpPr/>
            <p:nvPr/>
          </p:nvSpPr>
          <p:spPr>
            <a:xfrm>
              <a:off x="4056911" y="54033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0" name="pt1470"/>
            <p:cNvSpPr/>
            <p:nvPr/>
          </p:nvSpPr>
          <p:spPr>
            <a:xfrm>
              <a:off x="4113276" y="54591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1" name="pt1471"/>
            <p:cNvSpPr/>
            <p:nvPr/>
          </p:nvSpPr>
          <p:spPr>
            <a:xfrm>
              <a:off x="4091197" y="5407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2" name="pt1472"/>
            <p:cNvSpPr/>
            <p:nvPr/>
          </p:nvSpPr>
          <p:spPr>
            <a:xfrm>
              <a:off x="4058290" y="54050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3" name="pt1473"/>
            <p:cNvSpPr/>
            <p:nvPr/>
          </p:nvSpPr>
          <p:spPr>
            <a:xfrm>
              <a:off x="4069164" y="54206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4" name="pt1474"/>
            <p:cNvSpPr/>
            <p:nvPr/>
          </p:nvSpPr>
          <p:spPr>
            <a:xfrm>
              <a:off x="4068234" y="54141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5" name="pt1475"/>
            <p:cNvSpPr/>
            <p:nvPr/>
          </p:nvSpPr>
          <p:spPr>
            <a:xfrm>
              <a:off x="4059548" y="54075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6" name="pt1476"/>
            <p:cNvSpPr/>
            <p:nvPr/>
          </p:nvSpPr>
          <p:spPr>
            <a:xfrm>
              <a:off x="4075342" y="54328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7" name="pt1477"/>
            <p:cNvSpPr/>
            <p:nvPr/>
          </p:nvSpPr>
          <p:spPr>
            <a:xfrm>
              <a:off x="4062318" y="54253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8" name="pt1478"/>
            <p:cNvSpPr/>
            <p:nvPr/>
          </p:nvSpPr>
          <p:spPr>
            <a:xfrm>
              <a:off x="4083375" y="5422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9" name="pt1479"/>
            <p:cNvSpPr/>
            <p:nvPr/>
          </p:nvSpPr>
          <p:spPr>
            <a:xfrm>
              <a:off x="4114591" y="54323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0" name="pt1480"/>
            <p:cNvSpPr/>
            <p:nvPr/>
          </p:nvSpPr>
          <p:spPr>
            <a:xfrm>
              <a:off x="4140447" y="5415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1" name="pt1481"/>
            <p:cNvSpPr/>
            <p:nvPr/>
          </p:nvSpPr>
          <p:spPr>
            <a:xfrm>
              <a:off x="4083906" y="53965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2" name="pt1482"/>
            <p:cNvSpPr/>
            <p:nvPr/>
          </p:nvSpPr>
          <p:spPr>
            <a:xfrm>
              <a:off x="4085099" y="5420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3" name="pt1483"/>
            <p:cNvSpPr/>
            <p:nvPr/>
          </p:nvSpPr>
          <p:spPr>
            <a:xfrm>
              <a:off x="4075251" y="5397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4" name="pt1484"/>
            <p:cNvSpPr/>
            <p:nvPr/>
          </p:nvSpPr>
          <p:spPr>
            <a:xfrm>
              <a:off x="4081560" y="5389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5" name="pt1485"/>
            <p:cNvSpPr/>
            <p:nvPr/>
          </p:nvSpPr>
          <p:spPr>
            <a:xfrm>
              <a:off x="4081323" y="54451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6" name="pt1486"/>
            <p:cNvSpPr/>
            <p:nvPr/>
          </p:nvSpPr>
          <p:spPr>
            <a:xfrm>
              <a:off x="4088385" y="54117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7" name="pt1487"/>
            <p:cNvSpPr/>
            <p:nvPr/>
          </p:nvSpPr>
          <p:spPr>
            <a:xfrm>
              <a:off x="4075214" y="54039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8" name="pt1488"/>
            <p:cNvSpPr/>
            <p:nvPr/>
          </p:nvSpPr>
          <p:spPr>
            <a:xfrm>
              <a:off x="4110611" y="54562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9" name="pt1489"/>
            <p:cNvSpPr/>
            <p:nvPr/>
          </p:nvSpPr>
          <p:spPr>
            <a:xfrm>
              <a:off x="4065453" y="54222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0" name="pt1490"/>
            <p:cNvSpPr/>
            <p:nvPr/>
          </p:nvSpPr>
          <p:spPr>
            <a:xfrm>
              <a:off x="4079672" y="53968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1" name="pt1491"/>
            <p:cNvSpPr/>
            <p:nvPr/>
          </p:nvSpPr>
          <p:spPr>
            <a:xfrm>
              <a:off x="4066596" y="53985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2" name="pt1492"/>
            <p:cNvSpPr/>
            <p:nvPr/>
          </p:nvSpPr>
          <p:spPr>
            <a:xfrm>
              <a:off x="4084574" y="54136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3" name="pt1493"/>
            <p:cNvSpPr/>
            <p:nvPr/>
          </p:nvSpPr>
          <p:spPr>
            <a:xfrm>
              <a:off x="4071008" y="5426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4" name="pt1494"/>
            <p:cNvSpPr/>
            <p:nvPr/>
          </p:nvSpPr>
          <p:spPr>
            <a:xfrm>
              <a:off x="4115970" y="5390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5" name="pt1495"/>
            <p:cNvSpPr/>
            <p:nvPr/>
          </p:nvSpPr>
          <p:spPr>
            <a:xfrm>
              <a:off x="4093095" y="5427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6" name="pt1496"/>
            <p:cNvSpPr/>
            <p:nvPr/>
          </p:nvSpPr>
          <p:spPr>
            <a:xfrm>
              <a:off x="4157225" y="5407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7" name="pt1497"/>
            <p:cNvSpPr/>
            <p:nvPr/>
          </p:nvSpPr>
          <p:spPr>
            <a:xfrm>
              <a:off x="4086231" y="5394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8" name="pt1498"/>
            <p:cNvSpPr/>
            <p:nvPr/>
          </p:nvSpPr>
          <p:spPr>
            <a:xfrm>
              <a:off x="4219914" y="54667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9" name="pt1499"/>
            <p:cNvSpPr/>
            <p:nvPr/>
          </p:nvSpPr>
          <p:spPr>
            <a:xfrm>
              <a:off x="4086182" y="5379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0" name="pt1500"/>
            <p:cNvSpPr/>
            <p:nvPr/>
          </p:nvSpPr>
          <p:spPr>
            <a:xfrm>
              <a:off x="4221047" y="5488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1" name="pt1501"/>
            <p:cNvSpPr/>
            <p:nvPr/>
          </p:nvSpPr>
          <p:spPr>
            <a:xfrm>
              <a:off x="4136616" y="54823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2" name="pt1502"/>
            <p:cNvSpPr/>
            <p:nvPr/>
          </p:nvSpPr>
          <p:spPr>
            <a:xfrm>
              <a:off x="4143680" y="54880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3" name="pt1503"/>
            <p:cNvSpPr/>
            <p:nvPr/>
          </p:nvSpPr>
          <p:spPr>
            <a:xfrm>
              <a:off x="4060055" y="5424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4" name="pt1504"/>
            <p:cNvSpPr/>
            <p:nvPr/>
          </p:nvSpPr>
          <p:spPr>
            <a:xfrm>
              <a:off x="4054553" y="54217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5" name="pt1505"/>
            <p:cNvSpPr/>
            <p:nvPr/>
          </p:nvSpPr>
          <p:spPr>
            <a:xfrm>
              <a:off x="4054172" y="5410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6" name="pt1506"/>
            <p:cNvSpPr/>
            <p:nvPr/>
          </p:nvSpPr>
          <p:spPr>
            <a:xfrm>
              <a:off x="4066537" y="53997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7" name="pt1507"/>
            <p:cNvSpPr/>
            <p:nvPr/>
          </p:nvSpPr>
          <p:spPr>
            <a:xfrm>
              <a:off x="4081941" y="54440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8" name="pt1508"/>
            <p:cNvSpPr/>
            <p:nvPr/>
          </p:nvSpPr>
          <p:spPr>
            <a:xfrm>
              <a:off x="4082126" y="5433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9" name="pt1509"/>
            <p:cNvSpPr/>
            <p:nvPr/>
          </p:nvSpPr>
          <p:spPr>
            <a:xfrm>
              <a:off x="4074410" y="54293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0" name="pt1510"/>
            <p:cNvSpPr/>
            <p:nvPr/>
          </p:nvSpPr>
          <p:spPr>
            <a:xfrm>
              <a:off x="4103442" y="5457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1" name="pt1511"/>
            <p:cNvSpPr/>
            <p:nvPr/>
          </p:nvSpPr>
          <p:spPr>
            <a:xfrm>
              <a:off x="4102039" y="54348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2" name="pt1512"/>
            <p:cNvSpPr/>
            <p:nvPr/>
          </p:nvSpPr>
          <p:spPr>
            <a:xfrm>
              <a:off x="4090693" y="54767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3" name="pt1513"/>
            <p:cNvSpPr/>
            <p:nvPr/>
          </p:nvSpPr>
          <p:spPr>
            <a:xfrm>
              <a:off x="4107817" y="54355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4" name="pt1514"/>
            <p:cNvSpPr/>
            <p:nvPr/>
          </p:nvSpPr>
          <p:spPr>
            <a:xfrm>
              <a:off x="4062159" y="5410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5" name="pt1515"/>
            <p:cNvSpPr/>
            <p:nvPr/>
          </p:nvSpPr>
          <p:spPr>
            <a:xfrm>
              <a:off x="4109484" y="54150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6" name="pt1516"/>
            <p:cNvSpPr/>
            <p:nvPr/>
          </p:nvSpPr>
          <p:spPr>
            <a:xfrm>
              <a:off x="4314444" y="52703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7" name="pt1517"/>
            <p:cNvSpPr/>
            <p:nvPr/>
          </p:nvSpPr>
          <p:spPr>
            <a:xfrm>
              <a:off x="4303220" y="53611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8" name="pt1518"/>
            <p:cNvSpPr/>
            <p:nvPr/>
          </p:nvSpPr>
          <p:spPr>
            <a:xfrm>
              <a:off x="4215002" y="5459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9" name="pt1519"/>
            <p:cNvSpPr/>
            <p:nvPr/>
          </p:nvSpPr>
          <p:spPr>
            <a:xfrm>
              <a:off x="4257350" y="5446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0" name="pt1520"/>
            <p:cNvSpPr/>
            <p:nvPr/>
          </p:nvSpPr>
          <p:spPr>
            <a:xfrm>
              <a:off x="4155687" y="53558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1" name="pt1521"/>
            <p:cNvSpPr/>
            <p:nvPr/>
          </p:nvSpPr>
          <p:spPr>
            <a:xfrm>
              <a:off x="4205366" y="5428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2" name="pt1522"/>
            <p:cNvSpPr/>
            <p:nvPr/>
          </p:nvSpPr>
          <p:spPr>
            <a:xfrm>
              <a:off x="4260281" y="53922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3" name="pt1523"/>
            <p:cNvSpPr/>
            <p:nvPr/>
          </p:nvSpPr>
          <p:spPr>
            <a:xfrm>
              <a:off x="4306127" y="54214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4" name="pt1524"/>
            <p:cNvSpPr/>
            <p:nvPr/>
          </p:nvSpPr>
          <p:spPr>
            <a:xfrm>
              <a:off x="4131276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5" name="pt1525"/>
            <p:cNvSpPr/>
            <p:nvPr/>
          </p:nvSpPr>
          <p:spPr>
            <a:xfrm>
              <a:off x="4174666" y="5376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6" name="pt1526"/>
            <p:cNvSpPr/>
            <p:nvPr/>
          </p:nvSpPr>
          <p:spPr>
            <a:xfrm>
              <a:off x="4137051" y="53718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7" name="pt1527"/>
            <p:cNvSpPr/>
            <p:nvPr/>
          </p:nvSpPr>
          <p:spPr>
            <a:xfrm>
              <a:off x="4167187" y="53876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8" name="pt1528"/>
            <p:cNvSpPr/>
            <p:nvPr/>
          </p:nvSpPr>
          <p:spPr>
            <a:xfrm>
              <a:off x="4136905" y="54484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9" name="pt1529"/>
            <p:cNvSpPr/>
            <p:nvPr/>
          </p:nvSpPr>
          <p:spPr>
            <a:xfrm>
              <a:off x="4171313" y="5425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0" name="pt1530"/>
            <p:cNvSpPr/>
            <p:nvPr/>
          </p:nvSpPr>
          <p:spPr>
            <a:xfrm>
              <a:off x="4188048" y="53938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1" name="pt1531"/>
            <p:cNvSpPr/>
            <p:nvPr/>
          </p:nvSpPr>
          <p:spPr>
            <a:xfrm>
              <a:off x="4221205" y="54848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2" name="pt1532"/>
            <p:cNvSpPr/>
            <p:nvPr/>
          </p:nvSpPr>
          <p:spPr>
            <a:xfrm>
              <a:off x="4235522" y="549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3" name="pt1533"/>
            <p:cNvSpPr/>
            <p:nvPr/>
          </p:nvSpPr>
          <p:spPr>
            <a:xfrm>
              <a:off x="4177879" y="54348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4" name="pt1534"/>
            <p:cNvSpPr/>
            <p:nvPr/>
          </p:nvSpPr>
          <p:spPr>
            <a:xfrm>
              <a:off x="4227044" y="5412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5" name="pt1535"/>
            <p:cNvSpPr/>
            <p:nvPr/>
          </p:nvSpPr>
          <p:spPr>
            <a:xfrm>
              <a:off x="4265397" y="54812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6" name="pt1536"/>
            <p:cNvSpPr/>
            <p:nvPr/>
          </p:nvSpPr>
          <p:spPr>
            <a:xfrm>
              <a:off x="4180410" y="54313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7" name="pt1537"/>
            <p:cNvSpPr/>
            <p:nvPr/>
          </p:nvSpPr>
          <p:spPr>
            <a:xfrm>
              <a:off x="4189454" y="54000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8" name="pt1538"/>
            <p:cNvSpPr/>
            <p:nvPr/>
          </p:nvSpPr>
          <p:spPr>
            <a:xfrm>
              <a:off x="4146574" y="5390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9" name="pt1539"/>
            <p:cNvSpPr/>
            <p:nvPr/>
          </p:nvSpPr>
          <p:spPr>
            <a:xfrm>
              <a:off x="4198550" y="53905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0" name="pt1540"/>
            <p:cNvSpPr/>
            <p:nvPr/>
          </p:nvSpPr>
          <p:spPr>
            <a:xfrm>
              <a:off x="4129314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1" name="pt1541"/>
            <p:cNvSpPr/>
            <p:nvPr/>
          </p:nvSpPr>
          <p:spPr>
            <a:xfrm>
              <a:off x="4180311" y="5448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2" name="pt1542"/>
            <p:cNvSpPr/>
            <p:nvPr/>
          </p:nvSpPr>
          <p:spPr>
            <a:xfrm>
              <a:off x="4186646" y="53666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3" name="pt1543"/>
            <p:cNvSpPr/>
            <p:nvPr/>
          </p:nvSpPr>
          <p:spPr>
            <a:xfrm>
              <a:off x="4254723" y="54212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4" name="pt1544"/>
            <p:cNvSpPr/>
            <p:nvPr/>
          </p:nvSpPr>
          <p:spPr>
            <a:xfrm>
              <a:off x="4199513" y="5364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5" name="pt1545"/>
            <p:cNvSpPr/>
            <p:nvPr/>
          </p:nvSpPr>
          <p:spPr>
            <a:xfrm>
              <a:off x="4192212" y="5401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6" name="pt1546"/>
            <p:cNvSpPr/>
            <p:nvPr/>
          </p:nvSpPr>
          <p:spPr>
            <a:xfrm>
              <a:off x="4143152" y="5423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7" name="pt1547"/>
            <p:cNvSpPr/>
            <p:nvPr/>
          </p:nvSpPr>
          <p:spPr>
            <a:xfrm>
              <a:off x="4106446" y="5461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8" name="pt1548"/>
            <p:cNvSpPr/>
            <p:nvPr/>
          </p:nvSpPr>
          <p:spPr>
            <a:xfrm>
              <a:off x="4246288" y="5403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9" name="pt1549"/>
            <p:cNvSpPr/>
            <p:nvPr/>
          </p:nvSpPr>
          <p:spPr>
            <a:xfrm>
              <a:off x="4252510" y="5446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0" name="pt1550"/>
            <p:cNvSpPr/>
            <p:nvPr/>
          </p:nvSpPr>
          <p:spPr>
            <a:xfrm>
              <a:off x="4358686" y="51937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1" name="pt1551"/>
            <p:cNvSpPr/>
            <p:nvPr/>
          </p:nvSpPr>
          <p:spPr>
            <a:xfrm>
              <a:off x="4359626" y="5191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2" name="pt1552"/>
            <p:cNvSpPr/>
            <p:nvPr/>
          </p:nvSpPr>
          <p:spPr>
            <a:xfrm>
              <a:off x="4341022" y="5398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3" name="pt1553"/>
            <p:cNvSpPr/>
            <p:nvPr/>
          </p:nvSpPr>
          <p:spPr>
            <a:xfrm>
              <a:off x="4282490" y="54754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4" name="pt1554"/>
            <p:cNvSpPr/>
            <p:nvPr/>
          </p:nvSpPr>
          <p:spPr>
            <a:xfrm>
              <a:off x="4226160" y="53996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5" name="pt1555"/>
            <p:cNvSpPr/>
            <p:nvPr/>
          </p:nvSpPr>
          <p:spPr>
            <a:xfrm>
              <a:off x="4115968" y="53879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6" name="pt1556"/>
            <p:cNvSpPr/>
            <p:nvPr/>
          </p:nvSpPr>
          <p:spPr>
            <a:xfrm>
              <a:off x="4169601" y="54643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7" name="pt1557"/>
            <p:cNvSpPr/>
            <p:nvPr/>
          </p:nvSpPr>
          <p:spPr>
            <a:xfrm>
              <a:off x="4208245" y="54845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8" name="pt1558"/>
            <p:cNvSpPr/>
            <p:nvPr/>
          </p:nvSpPr>
          <p:spPr>
            <a:xfrm>
              <a:off x="4138795" y="54609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9" name="pt1559"/>
            <p:cNvSpPr/>
            <p:nvPr/>
          </p:nvSpPr>
          <p:spPr>
            <a:xfrm>
              <a:off x="4131442" y="54397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0" name="pt1560"/>
            <p:cNvSpPr/>
            <p:nvPr/>
          </p:nvSpPr>
          <p:spPr>
            <a:xfrm>
              <a:off x="4230914" y="5389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1" name="pt1561"/>
            <p:cNvSpPr/>
            <p:nvPr/>
          </p:nvSpPr>
          <p:spPr>
            <a:xfrm>
              <a:off x="4102145" y="54192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2" name="pl1562"/>
            <p:cNvSpPr/>
            <p:nvPr/>
          </p:nvSpPr>
          <p:spPr>
            <a:xfrm>
              <a:off x="4057034" y="5393351"/>
              <a:ext cx="330098" cy="55071"/>
            </a:xfrm>
            <a:custGeom>
              <a:avLst/>
              <a:gdLst/>
              <a:ahLst/>
              <a:cxnLst/>
              <a:rect l="0" t="0" r="0" b="0"/>
              <a:pathLst>
                <a:path w="330098" h="55071">
                  <a:moveTo>
                    <a:pt x="0" y="55071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3" name="pl1563"/>
            <p:cNvSpPr/>
            <p:nvPr/>
          </p:nvSpPr>
          <p:spPr>
            <a:xfrm>
              <a:off x="4507833" y="2038578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4" name="tx1564"/>
            <p:cNvSpPr/>
            <p:nvPr/>
          </p:nvSpPr>
          <p:spPr>
            <a:xfrm>
              <a:off x="4482975" y="2129780"/>
              <a:ext cx="379813" cy="142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0.39</a:t>
              </a:r>
            </a:p>
          </p:txBody>
        </p:sp>
        <p:sp>
          <p:nvSpPr>
            <p:cNvPr id="1565" name="pl1565"/>
            <p:cNvSpPr/>
            <p:nvPr/>
          </p:nvSpPr>
          <p:spPr>
            <a:xfrm>
              <a:off x="4507833" y="24893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6" name="tx1566"/>
            <p:cNvSpPr/>
            <p:nvPr/>
          </p:nvSpPr>
          <p:spPr>
            <a:xfrm>
              <a:off x="4450483" y="2580579"/>
              <a:ext cx="444799" cy="142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-0.35</a:t>
              </a:r>
            </a:p>
          </p:txBody>
        </p:sp>
        <p:sp>
          <p:nvSpPr>
            <p:cNvPr id="1567" name="pl1567"/>
            <p:cNvSpPr/>
            <p:nvPr/>
          </p:nvSpPr>
          <p:spPr>
            <a:xfrm>
              <a:off x="4507833" y="29401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8" name="rc1568"/>
            <p:cNvSpPr/>
            <p:nvPr/>
          </p:nvSpPr>
          <p:spPr>
            <a:xfrm>
              <a:off x="4518202" y="3187750"/>
              <a:ext cx="43767" cy="82524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9" name="rc1569"/>
            <p:cNvSpPr/>
            <p:nvPr/>
          </p:nvSpPr>
          <p:spPr>
            <a:xfrm>
              <a:off x="4561970" y="3196920"/>
              <a:ext cx="43767" cy="7335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0" name="rc1570"/>
            <p:cNvSpPr/>
            <p:nvPr/>
          </p:nvSpPr>
          <p:spPr>
            <a:xfrm>
              <a:off x="4605737" y="3187750"/>
              <a:ext cx="43767" cy="82524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1" name="rc1571"/>
            <p:cNvSpPr/>
            <p:nvPr/>
          </p:nvSpPr>
          <p:spPr>
            <a:xfrm>
              <a:off x="4649505" y="3114395"/>
              <a:ext cx="43767" cy="155879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2" name="rc1572"/>
            <p:cNvSpPr/>
            <p:nvPr/>
          </p:nvSpPr>
          <p:spPr>
            <a:xfrm>
              <a:off x="4693273" y="3050209"/>
              <a:ext cx="43767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3" name="rc1573"/>
            <p:cNvSpPr/>
            <p:nvPr/>
          </p:nvSpPr>
          <p:spPr>
            <a:xfrm>
              <a:off x="4737040" y="3050209"/>
              <a:ext cx="43767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4" name="rc1574"/>
            <p:cNvSpPr/>
            <p:nvPr/>
          </p:nvSpPr>
          <p:spPr>
            <a:xfrm>
              <a:off x="4780808" y="3224428"/>
              <a:ext cx="43767" cy="45847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5" name="rc1575"/>
            <p:cNvSpPr/>
            <p:nvPr/>
          </p:nvSpPr>
          <p:spPr>
            <a:xfrm>
              <a:off x="4824575" y="3261106"/>
              <a:ext cx="13355" cy="9169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6" name="pl1576"/>
            <p:cNvSpPr/>
            <p:nvPr/>
          </p:nvSpPr>
          <p:spPr>
            <a:xfrm>
              <a:off x="4520059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7" name="pl1577"/>
            <p:cNvSpPr/>
            <p:nvPr/>
          </p:nvSpPr>
          <p:spPr>
            <a:xfrm>
              <a:off x="4523044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8" name="pl1578"/>
            <p:cNvSpPr/>
            <p:nvPr/>
          </p:nvSpPr>
          <p:spPr>
            <a:xfrm>
              <a:off x="4530758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9" name="pl1579"/>
            <p:cNvSpPr/>
            <p:nvPr/>
          </p:nvSpPr>
          <p:spPr>
            <a:xfrm>
              <a:off x="4535854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0" name="pl1580"/>
            <p:cNvSpPr/>
            <p:nvPr/>
          </p:nvSpPr>
          <p:spPr>
            <a:xfrm>
              <a:off x="4540350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1" name="pl1581"/>
            <p:cNvSpPr/>
            <p:nvPr/>
          </p:nvSpPr>
          <p:spPr>
            <a:xfrm>
              <a:off x="4546199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2" name="pl1582"/>
            <p:cNvSpPr/>
            <p:nvPr/>
          </p:nvSpPr>
          <p:spPr>
            <a:xfrm>
              <a:off x="4553167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3" name="pl1583"/>
            <p:cNvSpPr/>
            <p:nvPr/>
          </p:nvSpPr>
          <p:spPr>
            <a:xfrm>
              <a:off x="4553819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4" name="pl1584"/>
            <p:cNvSpPr/>
            <p:nvPr/>
          </p:nvSpPr>
          <p:spPr>
            <a:xfrm>
              <a:off x="4559436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5" name="pl1585"/>
            <p:cNvSpPr/>
            <p:nvPr/>
          </p:nvSpPr>
          <p:spPr>
            <a:xfrm>
              <a:off x="4569550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6" name="pl1586"/>
            <p:cNvSpPr/>
            <p:nvPr/>
          </p:nvSpPr>
          <p:spPr>
            <a:xfrm>
              <a:off x="4578660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7" name="pl1587"/>
            <p:cNvSpPr/>
            <p:nvPr/>
          </p:nvSpPr>
          <p:spPr>
            <a:xfrm>
              <a:off x="4586122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8" name="pl1588"/>
            <p:cNvSpPr/>
            <p:nvPr/>
          </p:nvSpPr>
          <p:spPr>
            <a:xfrm>
              <a:off x="4590579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9" name="pl1589"/>
            <p:cNvSpPr/>
            <p:nvPr/>
          </p:nvSpPr>
          <p:spPr>
            <a:xfrm>
              <a:off x="4592517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0" name="pl1590"/>
            <p:cNvSpPr/>
            <p:nvPr/>
          </p:nvSpPr>
          <p:spPr>
            <a:xfrm>
              <a:off x="4593125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1" name="pl1591"/>
            <p:cNvSpPr/>
            <p:nvPr/>
          </p:nvSpPr>
          <p:spPr>
            <a:xfrm>
              <a:off x="4593424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" name="pl1592"/>
            <p:cNvSpPr/>
            <p:nvPr/>
          </p:nvSpPr>
          <p:spPr>
            <a:xfrm>
              <a:off x="4600787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3" name="pl1593"/>
            <p:cNvSpPr/>
            <p:nvPr/>
          </p:nvSpPr>
          <p:spPr>
            <a:xfrm>
              <a:off x="4612789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4" name="pl1594"/>
            <p:cNvSpPr/>
            <p:nvPr/>
          </p:nvSpPr>
          <p:spPr>
            <a:xfrm>
              <a:off x="4619388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5" name="pl1595"/>
            <p:cNvSpPr/>
            <p:nvPr/>
          </p:nvSpPr>
          <p:spPr>
            <a:xfrm>
              <a:off x="4620983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6" name="pl1596"/>
            <p:cNvSpPr/>
            <p:nvPr/>
          </p:nvSpPr>
          <p:spPr>
            <a:xfrm>
              <a:off x="4626338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7" name="pl1597"/>
            <p:cNvSpPr/>
            <p:nvPr/>
          </p:nvSpPr>
          <p:spPr>
            <a:xfrm>
              <a:off x="4629394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8" name="pl1598"/>
            <p:cNvSpPr/>
            <p:nvPr/>
          </p:nvSpPr>
          <p:spPr>
            <a:xfrm>
              <a:off x="4629845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9" name="pl1599"/>
            <p:cNvSpPr/>
            <p:nvPr/>
          </p:nvSpPr>
          <p:spPr>
            <a:xfrm>
              <a:off x="4630618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0" name="pl1600"/>
            <p:cNvSpPr/>
            <p:nvPr/>
          </p:nvSpPr>
          <p:spPr>
            <a:xfrm>
              <a:off x="4634035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1" name="pl1601"/>
            <p:cNvSpPr/>
            <p:nvPr/>
          </p:nvSpPr>
          <p:spPr>
            <a:xfrm>
              <a:off x="4648760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2" name="pl1602"/>
            <p:cNvSpPr/>
            <p:nvPr/>
          </p:nvSpPr>
          <p:spPr>
            <a:xfrm>
              <a:off x="4650615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3" name="pl1603"/>
            <p:cNvSpPr/>
            <p:nvPr/>
          </p:nvSpPr>
          <p:spPr>
            <a:xfrm>
              <a:off x="4651185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4" name="pl1604"/>
            <p:cNvSpPr/>
            <p:nvPr/>
          </p:nvSpPr>
          <p:spPr>
            <a:xfrm>
              <a:off x="4652579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5" name="pl1605"/>
            <p:cNvSpPr/>
            <p:nvPr/>
          </p:nvSpPr>
          <p:spPr>
            <a:xfrm>
              <a:off x="4653015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6" name="pl1606"/>
            <p:cNvSpPr/>
            <p:nvPr/>
          </p:nvSpPr>
          <p:spPr>
            <a:xfrm>
              <a:off x="4658457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7" name="pl1607"/>
            <p:cNvSpPr/>
            <p:nvPr/>
          </p:nvSpPr>
          <p:spPr>
            <a:xfrm>
              <a:off x="4663192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8" name="pl1608"/>
            <p:cNvSpPr/>
            <p:nvPr/>
          </p:nvSpPr>
          <p:spPr>
            <a:xfrm>
              <a:off x="4663523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9" name="pl1609"/>
            <p:cNvSpPr/>
            <p:nvPr/>
          </p:nvSpPr>
          <p:spPr>
            <a:xfrm>
              <a:off x="4663689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0" name="pl1610"/>
            <p:cNvSpPr/>
            <p:nvPr/>
          </p:nvSpPr>
          <p:spPr>
            <a:xfrm>
              <a:off x="4664915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1" name="pl1611"/>
            <p:cNvSpPr/>
            <p:nvPr/>
          </p:nvSpPr>
          <p:spPr>
            <a:xfrm>
              <a:off x="4667922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2" name="pl1612"/>
            <p:cNvSpPr/>
            <p:nvPr/>
          </p:nvSpPr>
          <p:spPr>
            <a:xfrm>
              <a:off x="4669862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3" name="pl1613"/>
            <p:cNvSpPr/>
            <p:nvPr/>
          </p:nvSpPr>
          <p:spPr>
            <a:xfrm>
              <a:off x="4670136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4" name="pl1614"/>
            <p:cNvSpPr/>
            <p:nvPr/>
          </p:nvSpPr>
          <p:spPr>
            <a:xfrm>
              <a:off x="4675767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5" name="pl1615"/>
            <p:cNvSpPr/>
            <p:nvPr/>
          </p:nvSpPr>
          <p:spPr>
            <a:xfrm>
              <a:off x="4680189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6" name="pl1616"/>
            <p:cNvSpPr/>
            <p:nvPr/>
          </p:nvSpPr>
          <p:spPr>
            <a:xfrm>
              <a:off x="4686063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7" name="pl1617"/>
            <p:cNvSpPr/>
            <p:nvPr/>
          </p:nvSpPr>
          <p:spPr>
            <a:xfrm>
              <a:off x="4688318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8" name="pl1618"/>
            <p:cNvSpPr/>
            <p:nvPr/>
          </p:nvSpPr>
          <p:spPr>
            <a:xfrm>
              <a:off x="4693146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9" name="pl1619"/>
            <p:cNvSpPr/>
            <p:nvPr/>
          </p:nvSpPr>
          <p:spPr>
            <a:xfrm>
              <a:off x="4693629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0" name="pl1620"/>
            <p:cNvSpPr/>
            <p:nvPr/>
          </p:nvSpPr>
          <p:spPr>
            <a:xfrm>
              <a:off x="4698930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1" name="pl1621"/>
            <p:cNvSpPr/>
            <p:nvPr/>
          </p:nvSpPr>
          <p:spPr>
            <a:xfrm>
              <a:off x="4700426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2" name="pl1622"/>
            <p:cNvSpPr/>
            <p:nvPr/>
          </p:nvSpPr>
          <p:spPr>
            <a:xfrm>
              <a:off x="4703648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3" name="pl1623"/>
            <p:cNvSpPr/>
            <p:nvPr/>
          </p:nvSpPr>
          <p:spPr>
            <a:xfrm>
              <a:off x="4704227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4" name="pl1624"/>
            <p:cNvSpPr/>
            <p:nvPr/>
          </p:nvSpPr>
          <p:spPr>
            <a:xfrm>
              <a:off x="4704357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5" name="pl1625"/>
            <p:cNvSpPr/>
            <p:nvPr/>
          </p:nvSpPr>
          <p:spPr>
            <a:xfrm>
              <a:off x="4705450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6" name="pl1626"/>
            <p:cNvSpPr/>
            <p:nvPr/>
          </p:nvSpPr>
          <p:spPr>
            <a:xfrm>
              <a:off x="4708208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7" name="pl1627"/>
            <p:cNvSpPr/>
            <p:nvPr/>
          </p:nvSpPr>
          <p:spPr>
            <a:xfrm>
              <a:off x="4710527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8" name="pl1628"/>
            <p:cNvSpPr/>
            <p:nvPr/>
          </p:nvSpPr>
          <p:spPr>
            <a:xfrm>
              <a:off x="4712722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9" name="pl1629"/>
            <p:cNvSpPr/>
            <p:nvPr/>
          </p:nvSpPr>
          <p:spPr>
            <a:xfrm>
              <a:off x="4715699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0" name="pl1630"/>
            <p:cNvSpPr/>
            <p:nvPr/>
          </p:nvSpPr>
          <p:spPr>
            <a:xfrm>
              <a:off x="4718632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1" name="pl1631"/>
            <p:cNvSpPr/>
            <p:nvPr/>
          </p:nvSpPr>
          <p:spPr>
            <a:xfrm>
              <a:off x="4718639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2" name="pl1632"/>
            <p:cNvSpPr/>
            <p:nvPr/>
          </p:nvSpPr>
          <p:spPr>
            <a:xfrm>
              <a:off x="4720872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3" name="pl1633"/>
            <p:cNvSpPr/>
            <p:nvPr/>
          </p:nvSpPr>
          <p:spPr>
            <a:xfrm>
              <a:off x="4721157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4" name="pl1634"/>
            <p:cNvSpPr/>
            <p:nvPr/>
          </p:nvSpPr>
          <p:spPr>
            <a:xfrm>
              <a:off x="4722015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5" name="pl1635"/>
            <p:cNvSpPr/>
            <p:nvPr/>
          </p:nvSpPr>
          <p:spPr>
            <a:xfrm>
              <a:off x="4722694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6" name="pl1636"/>
            <p:cNvSpPr/>
            <p:nvPr/>
          </p:nvSpPr>
          <p:spPr>
            <a:xfrm>
              <a:off x="4723172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7" name="pl1637"/>
            <p:cNvSpPr/>
            <p:nvPr/>
          </p:nvSpPr>
          <p:spPr>
            <a:xfrm>
              <a:off x="4726228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8" name="pl1638"/>
            <p:cNvSpPr/>
            <p:nvPr/>
          </p:nvSpPr>
          <p:spPr>
            <a:xfrm>
              <a:off x="4726981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9" name="pl1639"/>
            <p:cNvSpPr/>
            <p:nvPr/>
          </p:nvSpPr>
          <p:spPr>
            <a:xfrm>
              <a:off x="4728352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0" name="pl1640"/>
            <p:cNvSpPr/>
            <p:nvPr/>
          </p:nvSpPr>
          <p:spPr>
            <a:xfrm>
              <a:off x="4731751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1" name="pl1641"/>
            <p:cNvSpPr/>
            <p:nvPr/>
          </p:nvSpPr>
          <p:spPr>
            <a:xfrm>
              <a:off x="4733860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2" name="pl1642"/>
            <p:cNvSpPr/>
            <p:nvPr/>
          </p:nvSpPr>
          <p:spPr>
            <a:xfrm>
              <a:off x="4734774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3" name="pl1643"/>
            <p:cNvSpPr/>
            <p:nvPr/>
          </p:nvSpPr>
          <p:spPr>
            <a:xfrm>
              <a:off x="4737810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4" name="pl1644"/>
            <p:cNvSpPr/>
            <p:nvPr/>
          </p:nvSpPr>
          <p:spPr>
            <a:xfrm>
              <a:off x="4738790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5" name="pl1645"/>
            <p:cNvSpPr/>
            <p:nvPr/>
          </p:nvSpPr>
          <p:spPr>
            <a:xfrm>
              <a:off x="4745823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6" name="pl1646"/>
            <p:cNvSpPr/>
            <p:nvPr/>
          </p:nvSpPr>
          <p:spPr>
            <a:xfrm>
              <a:off x="4750254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7" name="pl1647"/>
            <p:cNvSpPr/>
            <p:nvPr/>
          </p:nvSpPr>
          <p:spPr>
            <a:xfrm>
              <a:off x="4750255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8" name="pl1648"/>
            <p:cNvSpPr/>
            <p:nvPr/>
          </p:nvSpPr>
          <p:spPr>
            <a:xfrm>
              <a:off x="4752001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9" name="pl1649"/>
            <p:cNvSpPr/>
            <p:nvPr/>
          </p:nvSpPr>
          <p:spPr>
            <a:xfrm>
              <a:off x="4752241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0" name="pl1650"/>
            <p:cNvSpPr/>
            <p:nvPr/>
          </p:nvSpPr>
          <p:spPr>
            <a:xfrm>
              <a:off x="4752794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1" name="pl1651"/>
            <p:cNvSpPr/>
            <p:nvPr/>
          </p:nvSpPr>
          <p:spPr>
            <a:xfrm>
              <a:off x="4757077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2" name="pl1652"/>
            <p:cNvSpPr/>
            <p:nvPr/>
          </p:nvSpPr>
          <p:spPr>
            <a:xfrm>
              <a:off x="4757499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3" name="pl1653"/>
            <p:cNvSpPr/>
            <p:nvPr/>
          </p:nvSpPr>
          <p:spPr>
            <a:xfrm>
              <a:off x="4758184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4" name="pl1654"/>
            <p:cNvSpPr/>
            <p:nvPr/>
          </p:nvSpPr>
          <p:spPr>
            <a:xfrm>
              <a:off x="4758704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5" name="pl1655"/>
            <p:cNvSpPr/>
            <p:nvPr/>
          </p:nvSpPr>
          <p:spPr>
            <a:xfrm>
              <a:off x="4759318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6" name="pl1656"/>
            <p:cNvSpPr/>
            <p:nvPr/>
          </p:nvSpPr>
          <p:spPr>
            <a:xfrm>
              <a:off x="4760099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7" name="pl1657"/>
            <p:cNvSpPr/>
            <p:nvPr/>
          </p:nvSpPr>
          <p:spPr>
            <a:xfrm>
              <a:off x="4762172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8" name="pl1658"/>
            <p:cNvSpPr/>
            <p:nvPr/>
          </p:nvSpPr>
          <p:spPr>
            <a:xfrm>
              <a:off x="4764104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9" name="pl1659"/>
            <p:cNvSpPr/>
            <p:nvPr/>
          </p:nvSpPr>
          <p:spPr>
            <a:xfrm>
              <a:off x="4764889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0" name="pl1660"/>
            <p:cNvSpPr/>
            <p:nvPr/>
          </p:nvSpPr>
          <p:spPr>
            <a:xfrm>
              <a:off x="4764987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1" name="pl1661"/>
            <p:cNvSpPr/>
            <p:nvPr/>
          </p:nvSpPr>
          <p:spPr>
            <a:xfrm>
              <a:off x="4765320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2" name="pl1662"/>
            <p:cNvSpPr/>
            <p:nvPr/>
          </p:nvSpPr>
          <p:spPr>
            <a:xfrm>
              <a:off x="4766902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3" name="pl1663"/>
            <p:cNvSpPr/>
            <p:nvPr/>
          </p:nvSpPr>
          <p:spPr>
            <a:xfrm>
              <a:off x="4773797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4" name="pl1664"/>
            <p:cNvSpPr/>
            <p:nvPr/>
          </p:nvSpPr>
          <p:spPr>
            <a:xfrm>
              <a:off x="4774487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5" name="pl1665"/>
            <p:cNvSpPr/>
            <p:nvPr/>
          </p:nvSpPr>
          <p:spPr>
            <a:xfrm>
              <a:off x="4778979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6" name="pl1666"/>
            <p:cNvSpPr/>
            <p:nvPr/>
          </p:nvSpPr>
          <p:spPr>
            <a:xfrm>
              <a:off x="4779563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7" name="pl1667"/>
            <p:cNvSpPr/>
            <p:nvPr/>
          </p:nvSpPr>
          <p:spPr>
            <a:xfrm>
              <a:off x="4782205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8" name="pl1668"/>
            <p:cNvSpPr/>
            <p:nvPr/>
          </p:nvSpPr>
          <p:spPr>
            <a:xfrm>
              <a:off x="4784654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9" name="pl1669"/>
            <p:cNvSpPr/>
            <p:nvPr/>
          </p:nvSpPr>
          <p:spPr>
            <a:xfrm>
              <a:off x="4797082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0" name="pl1670"/>
            <p:cNvSpPr/>
            <p:nvPr/>
          </p:nvSpPr>
          <p:spPr>
            <a:xfrm>
              <a:off x="4797798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1" name="pl1671"/>
            <p:cNvSpPr/>
            <p:nvPr/>
          </p:nvSpPr>
          <p:spPr>
            <a:xfrm>
              <a:off x="4811373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2" name="pl1672"/>
            <p:cNvSpPr/>
            <p:nvPr/>
          </p:nvSpPr>
          <p:spPr>
            <a:xfrm>
              <a:off x="4825706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3" name="tx1673"/>
            <p:cNvSpPr/>
            <p:nvPr/>
          </p:nvSpPr>
          <p:spPr>
            <a:xfrm>
              <a:off x="4455740" y="2902003"/>
              <a:ext cx="434283" cy="129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Aspect</a:t>
              </a:r>
            </a:p>
          </p:txBody>
        </p:sp>
        <p:sp>
          <p:nvSpPr>
            <p:cNvPr id="1674" name="pl1674"/>
            <p:cNvSpPr/>
            <p:nvPr/>
          </p:nvSpPr>
          <p:spPr>
            <a:xfrm>
              <a:off x="4507833" y="3390976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5" name="pt1675"/>
            <p:cNvSpPr/>
            <p:nvPr/>
          </p:nvSpPr>
          <p:spPr>
            <a:xfrm>
              <a:off x="4689139" y="35656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6" name="pt1676"/>
            <p:cNvSpPr/>
            <p:nvPr/>
          </p:nvSpPr>
          <p:spPr>
            <a:xfrm>
              <a:off x="4735166" y="35730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7" name="pt1677"/>
            <p:cNvSpPr/>
            <p:nvPr/>
          </p:nvSpPr>
          <p:spPr>
            <a:xfrm>
              <a:off x="4767117" y="36014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8" name="pt1678"/>
            <p:cNvSpPr/>
            <p:nvPr/>
          </p:nvSpPr>
          <p:spPr>
            <a:xfrm>
              <a:off x="4745011" y="36170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9" name="pt1679"/>
            <p:cNvSpPr/>
            <p:nvPr/>
          </p:nvSpPr>
          <p:spPr>
            <a:xfrm>
              <a:off x="4730735" y="36483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0" name="pt1680"/>
            <p:cNvSpPr/>
            <p:nvPr/>
          </p:nvSpPr>
          <p:spPr>
            <a:xfrm>
              <a:off x="4744230" y="36375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1" name="pt1681"/>
            <p:cNvSpPr/>
            <p:nvPr/>
          </p:nvSpPr>
          <p:spPr>
            <a:xfrm>
              <a:off x="4736913" y="36535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2" name="pt1682"/>
            <p:cNvSpPr/>
            <p:nvPr/>
          </p:nvSpPr>
          <p:spPr>
            <a:xfrm>
              <a:off x="4750233" y="36330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3" name="pt1683"/>
            <p:cNvSpPr/>
            <p:nvPr/>
          </p:nvSpPr>
          <p:spPr>
            <a:xfrm>
              <a:off x="4683842" y="36788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4" name="pt1684"/>
            <p:cNvSpPr/>
            <p:nvPr/>
          </p:nvSpPr>
          <p:spPr>
            <a:xfrm>
              <a:off x="4747084" y="36751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5" name="pt1685"/>
            <p:cNvSpPr/>
            <p:nvPr/>
          </p:nvSpPr>
          <p:spPr>
            <a:xfrm>
              <a:off x="4660680" y="36566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6" name="pt1686"/>
            <p:cNvSpPr/>
            <p:nvPr/>
          </p:nvSpPr>
          <p:spPr>
            <a:xfrm>
              <a:off x="4749801" y="36531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7" name="pt1687"/>
            <p:cNvSpPr/>
            <p:nvPr/>
          </p:nvSpPr>
          <p:spPr>
            <a:xfrm>
              <a:off x="4751814" y="36186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8" name="pt1688"/>
            <p:cNvSpPr/>
            <p:nvPr/>
          </p:nvSpPr>
          <p:spPr>
            <a:xfrm>
              <a:off x="4737706" y="36646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9" name="pt1689"/>
            <p:cNvSpPr/>
            <p:nvPr/>
          </p:nvSpPr>
          <p:spPr>
            <a:xfrm>
              <a:off x="4688561" y="36925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0" name="pt1690"/>
            <p:cNvSpPr/>
            <p:nvPr/>
          </p:nvSpPr>
          <p:spPr>
            <a:xfrm>
              <a:off x="4525263" y="36937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1" name="pt1691"/>
            <p:cNvSpPr/>
            <p:nvPr/>
          </p:nvSpPr>
          <p:spPr>
            <a:xfrm>
              <a:off x="4515671" y="36534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2" name="pt1692"/>
            <p:cNvSpPr/>
            <p:nvPr/>
          </p:nvSpPr>
          <p:spPr>
            <a:xfrm>
              <a:off x="4781994" y="36465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3" name="pt1693"/>
            <p:cNvSpPr/>
            <p:nvPr/>
          </p:nvSpPr>
          <p:spPr>
            <a:xfrm>
              <a:off x="4743617" y="35199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4" name="pt1694"/>
            <p:cNvSpPr/>
            <p:nvPr/>
          </p:nvSpPr>
          <p:spPr>
            <a:xfrm>
              <a:off x="4758710" y="35547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5" name="pt1695"/>
            <p:cNvSpPr/>
            <p:nvPr/>
          </p:nvSpPr>
          <p:spPr>
            <a:xfrm>
              <a:off x="4713264" y="35174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6" name="pt1696"/>
            <p:cNvSpPr/>
            <p:nvPr/>
          </p:nvSpPr>
          <p:spPr>
            <a:xfrm>
              <a:off x="4690362" y="35441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7" name="pt1697"/>
            <p:cNvSpPr/>
            <p:nvPr/>
          </p:nvSpPr>
          <p:spPr>
            <a:xfrm>
              <a:off x="4711893" y="35311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8" name="pt1698"/>
            <p:cNvSpPr/>
            <p:nvPr/>
          </p:nvSpPr>
          <p:spPr>
            <a:xfrm>
              <a:off x="4763892" y="35165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9" name="pt1699"/>
            <p:cNvSpPr/>
            <p:nvPr/>
          </p:nvSpPr>
          <p:spPr>
            <a:xfrm>
              <a:off x="4742411" y="34931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0" name="pt1700"/>
            <p:cNvSpPr/>
            <p:nvPr/>
          </p:nvSpPr>
          <p:spPr>
            <a:xfrm>
              <a:off x="4737153" y="34406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1" name="pt1701"/>
            <p:cNvSpPr/>
            <p:nvPr/>
          </p:nvSpPr>
          <p:spPr>
            <a:xfrm>
              <a:off x="4716664" y="34812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2" name="pt1702"/>
            <p:cNvSpPr/>
            <p:nvPr/>
          </p:nvSpPr>
          <p:spPr>
            <a:xfrm>
              <a:off x="4741989" y="34016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3" name="pt1703"/>
            <p:cNvSpPr/>
            <p:nvPr/>
          </p:nvSpPr>
          <p:spPr>
            <a:xfrm>
              <a:off x="4782710" y="33881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4" name="pt1704"/>
            <p:cNvSpPr/>
            <p:nvPr/>
          </p:nvSpPr>
          <p:spPr>
            <a:xfrm>
              <a:off x="4504971" y="34048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5" name="pt1705"/>
            <p:cNvSpPr/>
            <p:nvPr/>
          </p:nvSpPr>
          <p:spPr>
            <a:xfrm>
              <a:off x="4507956" y="34269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6" name="pt1706"/>
            <p:cNvSpPr/>
            <p:nvPr/>
          </p:nvSpPr>
          <p:spPr>
            <a:xfrm>
              <a:off x="4711140" y="35559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7" name="pt1707"/>
            <p:cNvSpPr/>
            <p:nvPr/>
          </p:nvSpPr>
          <p:spPr>
            <a:xfrm>
              <a:off x="4695439" y="35672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8" name="pt1708"/>
            <p:cNvSpPr/>
            <p:nvPr/>
          </p:nvSpPr>
          <p:spPr>
            <a:xfrm>
              <a:off x="4708084" y="35688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9" name="pt1709"/>
            <p:cNvSpPr/>
            <p:nvPr/>
          </p:nvSpPr>
          <p:spPr>
            <a:xfrm>
              <a:off x="4705784" y="36076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0" name="pt1710"/>
            <p:cNvSpPr/>
            <p:nvPr/>
          </p:nvSpPr>
          <p:spPr>
            <a:xfrm>
              <a:off x="4719686" y="36149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1" name="pt1711"/>
            <p:cNvSpPr/>
            <p:nvPr/>
          </p:nvSpPr>
          <p:spPr>
            <a:xfrm>
              <a:off x="4678058" y="36188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2" name="pt1712"/>
            <p:cNvSpPr/>
            <p:nvPr/>
          </p:nvSpPr>
          <p:spPr>
            <a:xfrm>
              <a:off x="4652834" y="36484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3" name="pt1713"/>
            <p:cNvSpPr/>
            <p:nvPr/>
          </p:nvSpPr>
          <p:spPr>
            <a:xfrm>
              <a:off x="4670976" y="36520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4" name="pt1714"/>
            <p:cNvSpPr/>
            <p:nvPr/>
          </p:nvSpPr>
          <p:spPr>
            <a:xfrm>
              <a:off x="4673231" y="36618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5" name="pt1715"/>
            <p:cNvSpPr/>
            <p:nvPr/>
          </p:nvSpPr>
          <p:spPr>
            <a:xfrm>
              <a:off x="4706069" y="36933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6" name="pt1716"/>
            <p:cNvSpPr/>
            <p:nvPr/>
          </p:nvSpPr>
          <p:spPr>
            <a:xfrm>
              <a:off x="4759399" y="36815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7" name="pt1717"/>
            <p:cNvSpPr/>
            <p:nvPr/>
          </p:nvSpPr>
          <p:spPr>
            <a:xfrm>
              <a:off x="4743097" y="367785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8" name="pt1718"/>
            <p:cNvSpPr/>
            <p:nvPr/>
          </p:nvSpPr>
          <p:spPr>
            <a:xfrm>
              <a:off x="4749899" y="36769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9" name="pt1719"/>
            <p:cNvSpPr/>
            <p:nvPr/>
          </p:nvSpPr>
          <p:spPr>
            <a:xfrm>
              <a:off x="4749017" y="3680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0" name="pt1720"/>
            <p:cNvSpPr/>
            <p:nvPr/>
          </p:nvSpPr>
          <p:spPr>
            <a:xfrm>
              <a:off x="4722722" y="36885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1" name="pt1721"/>
            <p:cNvSpPr/>
            <p:nvPr/>
          </p:nvSpPr>
          <p:spPr>
            <a:xfrm>
              <a:off x="4706927" y="36901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2" name="pt1722"/>
            <p:cNvSpPr/>
            <p:nvPr/>
          </p:nvSpPr>
          <p:spPr>
            <a:xfrm>
              <a:off x="4735167" y="36173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3" name="pt1723"/>
            <p:cNvSpPr/>
            <p:nvPr/>
          </p:nvSpPr>
          <p:spPr>
            <a:xfrm>
              <a:off x="4648602" y="36904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4" name="pt1724"/>
            <p:cNvSpPr/>
            <p:nvPr/>
          </p:nvSpPr>
          <p:spPr>
            <a:xfrm>
              <a:off x="4810618" y="3640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5" name="pt1725"/>
            <p:cNvSpPr/>
            <p:nvPr/>
          </p:nvSpPr>
          <p:spPr>
            <a:xfrm>
              <a:off x="4578037" y="36451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6" name="pt1726"/>
            <p:cNvSpPr/>
            <p:nvPr/>
          </p:nvSpPr>
          <p:spPr>
            <a:xfrm>
              <a:off x="4577429" y="36469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7" name="pt1727"/>
            <p:cNvSpPr/>
            <p:nvPr/>
          </p:nvSpPr>
          <p:spPr>
            <a:xfrm>
              <a:off x="4563573" y="36479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8" name="pt1728"/>
            <p:cNvSpPr/>
            <p:nvPr/>
          </p:nvSpPr>
          <p:spPr>
            <a:xfrm>
              <a:off x="4538731" y="36453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9" name="pt1729"/>
            <p:cNvSpPr/>
            <p:nvPr/>
          </p:nvSpPr>
          <p:spPr>
            <a:xfrm>
              <a:off x="4554463" y="36416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0" name="pt1730"/>
            <p:cNvSpPr/>
            <p:nvPr/>
          </p:nvSpPr>
          <p:spPr>
            <a:xfrm>
              <a:off x="4636097" y="36376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1" name="pt1731"/>
            <p:cNvSpPr/>
            <p:nvPr/>
          </p:nvSpPr>
          <p:spPr>
            <a:xfrm>
              <a:off x="4649827" y="36393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2" name="pt1732"/>
            <p:cNvSpPr/>
            <p:nvPr/>
          </p:nvSpPr>
          <p:spPr>
            <a:xfrm>
              <a:off x="4538080" y="36153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3" name="pt1733"/>
            <p:cNvSpPr/>
            <p:nvPr/>
          </p:nvSpPr>
          <p:spPr>
            <a:xfrm>
              <a:off x="4635527" y="36249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4" name="pt1734"/>
            <p:cNvSpPr/>
            <p:nvPr/>
          </p:nvSpPr>
          <p:spPr>
            <a:xfrm>
              <a:off x="4615531" y="36011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5" name="pt1735"/>
            <p:cNvSpPr/>
            <p:nvPr/>
          </p:nvSpPr>
          <p:spPr>
            <a:xfrm>
              <a:off x="4654775" y="35771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6" name="pt1736"/>
            <p:cNvSpPr/>
            <p:nvPr/>
          </p:nvSpPr>
          <p:spPr>
            <a:xfrm>
              <a:off x="4678541" y="35801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7" name="pt1737"/>
            <p:cNvSpPr/>
            <p:nvPr/>
          </p:nvSpPr>
          <p:spPr>
            <a:xfrm>
              <a:off x="4648104" y="35462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8" name="pt1738"/>
            <p:cNvSpPr/>
            <p:nvPr/>
          </p:nvSpPr>
          <p:spPr>
            <a:xfrm>
              <a:off x="4703551" y="35366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9" name="pt1739"/>
            <p:cNvSpPr/>
            <p:nvPr/>
          </p:nvSpPr>
          <p:spPr>
            <a:xfrm>
              <a:off x="4693120" y="35380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0" name="pt1740"/>
            <p:cNvSpPr/>
            <p:nvPr/>
          </p:nvSpPr>
          <p:spPr>
            <a:xfrm>
              <a:off x="4707607" y="35371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1" name="pt1741"/>
            <p:cNvSpPr/>
            <p:nvPr/>
          </p:nvSpPr>
          <p:spPr>
            <a:xfrm>
              <a:off x="4723702" y="35728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2" name="pt1742"/>
            <p:cNvSpPr/>
            <p:nvPr/>
          </p:nvSpPr>
          <p:spPr>
            <a:xfrm>
              <a:off x="4718773" y="355020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3" name="pt1743"/>
            <p:cNvSpPr/>
            <p:nvPr/>
          </p:nvSpPr>
          <p:spPr>
            <a:xfrm>
              <a:off x="4685338" y="35541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4" name="pt1744"/>
            <p:cNvSpPr/>
            <p:nvPr/>
          </p:nvSpPr>
          <p:spPr>
            <a:xfrm>
              <a:off x="4578336" y="35471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5" name="pt1745"/>
            <p:cNvSpPr/>
            <p:nvPr/>
          </p:nvSpPr>
          <p:spPr>
            <a:xfrm>
              <a:off x="4585700" y="35318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6" name="pt1746"/>
            <p:cNvSpPr/>
            <p:nvPr/>
          </p:nvSpPr>
          <p:spPr>
            <a:xfrm>
              <a:off x="4605896" y="35294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7" name="pt1747"/>
            <p:cNvSpPr/>
            <p:nvPr/>
          </p:nvSpPr>
          <p:spPr>
            <a:xfrm>
              <a:off x="4611250" y="35521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8" name="pt1748"/>
            <p:cNvSpPr/>
            <p:nvPr/>
          </p:nvSpPr>
          <p:spPr>
            <a:xfrm>
              <a:off x="4575491" y="35764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9" name="pt1749"/>
            <p:cNvSpPr/>
            <p:nvPr/>
          </p:nvSpPr>
          <p:spPr>
            <a:xfrm>
              <a:off x="4614757" y="3589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0" name="pt1750"/>
            <p:cNvSpPr/>
            <p:nvPr/>
          </p:nvSpPr>
          <p:spPr>
            <a:xfrm>
              <a:off x="4571034" y="35682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1" name="pt1751"/>
            <p:cNvSpPr/>
            <p:nvPr/>
          </p:nvSpPr>
          <p:spPr>
            <a:xfrm>
              <a:off x="4665101" y="35836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2" name="pt1752"/>
            <p:cNvSpPr/>
            <p:nvPr/>
          </p:nvSpPr>
          <p:spPr>
            <a:xfrm>
              <a:off x="4531111" y="355603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3" name="pt1753"/>
            <p:cNvSpPr/>
            <p:nvPr/>
          </p:nvSpPr>
          <p:spPr>
            <a:xfrm>
              <a:off x="4633673" y="35468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4" name="pt1754"/>
            <p:cNvSpPr/>
            <p:nvPr/>
          </p:nvSpPr>
          <p:spPr>
            <a:xfrm>
              <a:off x="4648435" y="35332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5" name="pt1755"/>
            <p:cNvSpPr/>
            <p:nvPr/>
          </p:nvSpPr>
          <p:spPr>
            <a:xfrm>
              <a:off x="4604300" y="35217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6" name="pt1756"/>
            <p:cNvSpPr/>
            <p:nvPr/>
          </p:nvSpPr>
          <p:spPr>
            <a:xfrm>
              <a:off x="4614306" y="35603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7" name="pt1757"/>
            <p:cNvSpPr/>
            <p:nvPr/>
          </p:nvSpPr>
          <p:spPr>
            <a:xfrm>
              <a:off x="4637928" y="35656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8" name="pt1758"/>
            <p:cNvSpPr/>
            <p:nvPr/>
          </p:nvSpPr>
          <p:spPr>
            <a:xfrm>
              <a:off x="4597702" y="35750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9" name="pt1759"/>
            <p:cNvSpPr/>
            <p:nvPr/>
          </p:nvSpPr>
          <p:spPr>
            <a:xfrm>
              <a:off x="4520766" y="35850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0" name="pt1760"/>
            <p:cNvSpPr/>
            <p:nvPr/>
          </p:nvSpPr>
          <p:spPr>
            <a:xfrm>
              <a:off x="4544348" y="358587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1" name="pt1761"/>
            <p:cNvSpPr/>
            <p:nvPr/>
          </p:nvSpPr>
          <p:spPr>
            <a:xfrm>
              <a:off x="4769567" y="35863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2" name="pt1762"/>
            <p:cNvSpPr/>
            <p:nvPr/>
          </p:nvSpPr>
          <p:spPr>
            <a:xfrm>
              <a:off x="4643370" y="35866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3" name="pt1763"/>
            <p:cNvSpPr/>
            <p:nvPr/>
          </p:nvSpPr>
          <p:spPr>
            <a:xfrm>
              <a:off x="4618947" y="35859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4" name="pt1764"/>
            <p:cNvSpPr/>
            <p:nvPr/>
          </p:nvSpPr>
          <p:spPr>
            <a:xfrm>
              <a:off x="4637492" y="35824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5" name="pt1765"/>
            <p:cNvSpPr/>
            <p:nvPr/>
          </p:nvSpPr>
          <p:spPr>
            <a:xfrm>
              <a:off x="4703545" y="35863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6" name="pt1766"/>
            <p:cNvSpPr/>
            <p:nvPr/>
          </p:nvSpPr>
          <p:spPr>
            <a:xfrm>
              <a:off x="4700612" y="35881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7" name="pt1767"/>
            <p:cNvSpPr/>
            <p:nvPr/>
          </p:nvSpPr>
          <p:spPr>
            <a:xfrm>
              <a:off x="4697634" y="35698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8" name="pt1768"/>
            <p:cNvSpPr/>
            <p:nvPr/>
          </p:nvSpPr>
          <p:spPr>
            <a:xfrm>
              <a:off x="4796286" y="35666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9" name="pt1769"/>
            <p:cNvSpPr/>
            <p:nvPr/>
          </p:nvSpPr>
          <p:spPr>
            <a:xfrm>
              <a:off x="4655049" y="35782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0" name="pt1770"/>
            <p:cNvSpPr/>
            <p:nvPr/>
          </p:nvSpPr>
          <p:spPr>
            <a:xfrm>
              <a:off x="4689270" y="35842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1" name="pt1771"/>
            <p:cNvSpPr/>
            <p:nvPr/>
          </p:nvSpPr>
          <p:spPr>
            <a:xfrm>
              <a:off x="4764476" y="35579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2" name="pl1772"/>
            <p:cNvSpPr/>
            <p:nvPr/>
          </p:nvSpPr>
          <p:spPr>
            <a:xfrm>
              <a:off x="4507833" y="3596262"/>
              <a:ext cx="330098" cy="16237"/>
            </a:xfrm>
            <a:custGeom>
              <a:avLst/>
              <a:gdLst/>
              <a:ahLst/>
              <a:cxnLst/>
              <a:rect l="0" t="0" r="0" b="0"/>
              <a:pathLst>
                <a:path w="330098" h="16237">
                  <a:moveTo>
                    <a:pt x="0" y="0"/>
                  </a:moveTo>
                  <a:lnTo>
                    <a:pt x="330098" y="16237"/>
                  </a:lnTo>
                  <a:lnTo>
                    <a:pt x="330098" y="16237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3" name="pl1773"/>
            <p:cNvSpPr/>
            <p:nvPr/>
          </p:nvSpPr>
          <p:spPr>
            <a:xfrm>
              <a:off x="4507833" y="3841775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4" name="pt1774"/>
            <p:cNvSpPr/>
            <p:nvPr/>
          </p:nvSpPr>
          <p:spPr>
            <a:xfrm>
              <a:off x="4689139" y="40851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5" name="pt1775"/>
            <p:cNvSpPr/>
            <p:nvPr/>
          </p:nvSpPr>
          <p:spPr>
            <a:xfrm>
              <a:off x="4735166" y="41231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6" name="pt1776"/>
            <p:cNvSpPr/>
            <p:nvPr/>
          </p:nvSpPr>
          <p:spPr>
            <a:xfrm>
              <a:off x="4767117" y="39507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7" name="pt1777"/>
            <p:cNvSpPr/>
            <p:nvPr/>
          </p:nvSpPr>
          <p:spPr>
            <a:xfrm>
              <a:off x="4745011" y="39882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8" name="pt1778"/>
            <p:cNvSpPr/>
            <p:nvPr/>
          </p:nvSpPr>
          <p:spPr>
            <a:xfrm>
              <a:off x="4730735" y="40758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9" name="pt1779"/>
            <p:cNvSpPr/>
            <p:nvPr/>
          </p:nvSpPr>
          <p:spPr>
            <a:xfrm>
              <a:off x="4744230" y="40533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0" name="pt1780"/>
            <p:cNvSpPr/>
            <p:nvPr/>
          </p:nvSpPr>
          <p:spPr>
            <a:xfrm>
              <a:off x="4736913" y="40263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1" name="pt1781"/>
            <p:cNvSpPr/>
            <p:nvPr/>
          </p:nvSpPr>
          <p:spPr>
            <a:xfrm>
              <a:off x="4750233" y="40748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2" name="pt1782"/>
            <p:cNvSpPr/>
            <p:nvPr/>
          </p:nvSpPr>
          <p:spPr>
            <a:xfrm>
              <a:off x="4683842" y="40435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3" name="pt1783"/>
            <p:cNvSpPr/>
            <p:nvPr/>
          </p:nvSpPr>
          <p:spPr>
            <a:xfrm>
              <a:off x="4747084" y="39991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4" name="pt1784"/>
            <p:cNvSpPr/>
            <p:nvPr/>
          </p:nvSpPr>
          <p:spPr>
            <a:xfrm>
              <a:off x="4660680" y="40408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5" name="pt1785"/>
            <p:cNvSpPr/>
            <p:nvPr/>
          </p:nvSpPr>
          <p:spPr>
            <a:xfrm>
              <a:off x="4749801" y="39588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6" name="pt1786"/>
            <p:cNvSpPr/>
            <p:nvPr/>
          </p:nvSpPr>
          <p:spPr>
            <a:xfrm>
              <a:off x="4751814" y="40479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7" name="pt1787"/>
            <p:cNvSpPr/>
            <p:nvPr/>
          </p:nvSpPr>
          <p:spPr>
            <a:xfrm>
              <a:off x="4737706" y="40199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8" name="pt1788"/>
            <p:cNvSpPr/>
            <p:nvPr/>
          </p:nvSpPr>
          <p:spPr>
            <a:xfrm>
              <a:off x="4688561" y="39549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9" name="pt1789"/>
            <p:cNvSpPr/>
            <p:nvPr/>
          </p:nvSpPr>
          <p:spPr>
            <a:xfrm>
              <a:off x="4525263" y="39790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0" name="pt1790"/>
            <p:cNvSpPr/>
            <p:nvPr/>
          </p:nvSpPr>
          <p:spPr>
            <a:xfrm>
              <a:off x="4515671" y="39678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1" name="pt1791"/>
            <p:cNvSpPr/>
            <p:nvPr/>
          </p:nvSpPr>
          <p:spPr>
            <a:xfrm>
              <a:off x="4781994" y="41007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2" name="pt1792"/>
            <p:cNvSpPr/>
            <p:nvPr/>
          </p:nvSpPr>
          <p:spPr>
            <a:xfrm>
              <a:off x="4743617" y="40031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3" name="pt1793"/>
            <p:cNvSpPr/>
            <p:nvPr/>
          </p:nvSpPr>
          <p:spPr>
            <a:xfrm>
              <a:off x="4758710" y="39142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4" name="pt1794"/>
            <p:cNvSpPr/>
            <p:nvPr/>
          </p:nvSpPr>
          <p:spPr>
            <a:xfrm>
              <a:off x="4713264" y="40132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5" name="pt1795"/>
            <p:cNvSpPr/>
            <p:nvPr/>
          </p:nvSpPr>
          <p:spPr>
            <a:xfrm>
              <a:off x="4690362" y="40119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6" name="pt1796"/>
            <p:cNvSpPr/>
            <p:nvPr/>
          </p:nvSpPr>
          <p:spPr>
            <a:xfrm>
              <a:off x="4711893" y="40729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7" name="pt1797"/>
            <p:cNvSpPr/>
            <p:nvPr/>
          </p:nvSpPr>
          <p:spPr>
            <a:xfrm>
              <a:off x="4763892" y="40259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8" name="pt1798"/>
            <p:cNvSpPr/>
            <p:nvPr/>
          </p:nvSpPr>
          <p:spPr>
            <a:xfrm>
              <a:off x="4742411" y="38389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9" name="pt1799"/>
            <p:cNvSpPr/>
            <p:nvPr/>
          </p:nvSpPr>
          <p:spPr>
            <a:xfrm>
              <a:off x="4737153" y="40445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0" name="pt1800"/>
            <p:cNvSpPr/>
            <p:nvPr/>
          </p:nvSpPr>
          <p:spPr>
            <a:xfrm>
              <a:off x="4716664" y="40325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1" name="pt1801"/>
            <p:cNvSpPr/>
            <p:nvPr/>
          </p:nvSpPr>
          <p:spPr>
            <a:xfrm>
              <a:off x="4741989" y="40711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2" name="pt1802"/>
            <p:cNvSpPr/>
            <p:nvPr/>
          </p:nvSpPr>
          <p:spPr>
            <a:xfrm>
              <a:off x="4782710" y="40581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3" name="pt1803"/>
            <p:cNvSpPr/>
            <p:nvPr/>
          </p:nvSpPr>
          <p:spPr>
            <a:xfrm>
              <a:off x="4504971" y="40614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4" name="pt1804"/>
            <p:cNvSpPr/>
            <p:nvPr/>
          </p:nvSpPr>
          <p:spPr>
            <a:xfrm>
              <a:off x="4507956" y="40040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5" name="pt1805"/>
            <p:cNvSpPr/>
            <p:nvPr/>
          </p:nvSpPr>
          <p:spPr>
            <a:xfrm>
              <a:off x="4711140" y="40404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6" name="pt1806"/>
            <p:cNvSpPr/>
            <p:nvPr/>
          </p:nvSpPr>
          <p:spPr>
            <a:xfrm>
              <a:off x="4695439" y="41198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7" name="pt1807"/>
            <p:cNvSpPr/>
            <p:nvPr/>
          </p:nvSpPr>
          <p:spPr>
            <a:xfrm>
              <a:off x="4708084" y="40425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8" name="pt1808"/>
            <p:cNvSpPr/>
            <p:nvPr/>
          </p:nvSpPr>
          <p:spPr>
            <a:xfrm>
              <a:off x="4705784" y="40638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9" name="pt1809"/>
            <p:cNvSpPr/>
            <p:nvPr/>
          </p:nvSpPr>
          <p:spPr>
            <a:xfrm>
              <a:off x="4719686" y="403563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0" name="pt1810"/>
            <p:cNvSpPr/>
            <p:nvPr/>
          </p:nvSpPr>
          <p:spPr>
            <a:xfrm>
              <a:off x="4678058" y="39963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1" name="pt1811"/>
            <p:cNvSpPr/>
            <p:nvPr/>
          </p:nvSpPr>
          <p:spPr>
            <a:xfrm>
              <a:off x="4652834" y="399233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2" name="pt1812"/>
            <p:cNvSpPr/>
            <p:nvPr/>
          </p:nvSpPr>
          <p:spPr>
            <a:xfrm>
              <a:off x="4670976" y="40227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3" name="pt1813"/>
            <p:cNvSpPr/>
            <p:nvPr/>
          </p:nvSpPr>
          <p:spPr>
            <a:xfrm>
              <a:off x="4673231" y="40375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4" name="pt1814"/>
            <p:cNvSpPr/>
            <p:nvPr/>
          </p:nvSpPr>
          <p:spPr>
            <a:xfrm>
              <a:off x="4706069" y="40418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5" name="pt1815"/>
            <p:cNvSpPr/>
            <p:nvPr/>
          </p:nvSpPr>
          <p:spPr>
            <a:xfrm>
              <a:off x="4759399" y="39809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6" name="pt1816"/>
            <p:cNvSpPr/>
            <p:nvPr/>
          </p:nvSpPr>
          <p:spPr>
            <a:xfrm>
              <a:off x="4743097" y="403869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7" name="pt1817"/>
            <p:cNvSpPr/>
            <p:nvPr/>
          </p:nvSpPr>
          <p:spPr>
            <a:xfrm>
              <a:off x="4749899" y="40607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8" name="pt1818"/>
            <p:cNvSpPr/>
            <p:nvPr/>
          </p:nvSpPr>
          <p:spPr>
            <a:xfrm>
              <a:off x="4749017" y="40133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9" name="pt1819"/>
            <p:cNvSpPr/>
            <p:nvPr/>
          </p:nvSpPr>
          <p:spPr>
            <a:xfrm>
              <a:off x="4722722" y="4006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0" name="pt1820"/>
            <p:cNvSpPr/>
            <p:nvPr/>
          </p:nvSpPr>
          <p:spPr>
            <a:xfrm>
              <a:off x="4706927" y="40593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1" name="pt1821"/>
            <p:cNvSpPr/>
            <p:nvPr/>
          </p:nvSpPr>
          <p:spPr>
            <a:xfrm>
              <a:off x="4735167" y="40263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2" name="pt1822"/>
            <p:cNvSpPr/>
            <p:nvPr/>
          </p:nvSpPr>
          <p:spPr>
            <a:xfrm>
              <a:off x="4648602" y="40398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3" name="pt1823"/>
            <p:cNvSpPr/>
            <p:nvPr/>
          </p:nvSpPr>
          <p:spPr>
            <a:xfrm>
              <a:off x="4810618" y="40690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4" name="pt1824"/>
            <p:cNvSpPr/>
            <p:nvPr/>
          </p:nvSpPr>
          <p:spPr>
            <a:xfrm>
              <a:off x="4578037" y="41149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5" name="pt1825"/>
            <p:cNvSpPr/>
            <p:nvPr/>
          </p:nvSpPr>
          <p:spPr>
            <a:xfrm>
              <a:off x="4577429" y="408721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6" name="pt1826"/>
            <p:cNvSpPr/>
            <p:nvPr/>
          </p:nvSpPr>
          <p:spPr>
            <a:xfrm>
              <a:off x="4563573" y="41445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7" name="pt1827"/>
            <p:cNvSpPr/>
            <p:nvPr/>
          </p:nvSpPr>
          <p:spPr>
            <a:xfrm>
              <a:off x="4538731" y="41213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8" name="pt1828"/>
            <p:cNvSpPr/>
            <p:nvPr/>
          </p:nvSpPr>
          <p:spPr>
            <a:xfrm>
              <a:off x="4554463" y="40931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9" name="pt1829"/>
            <p:cNvSpPr/>
            <p:nvPr/>
          </p:nvSpPr>
          <p:spPr>
            <a:xfrm>
              <a:off x="4636097" y="40661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0" name="pt1830"/>
            <p:cNvSpPr/>
            <p:nvPr/>
          </p:nvSpPr>
          <p:spPr>
            <a:xfrm>
              <a:off x="4649827" y="41418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1" name="pt1831"/>
            <p:cNvSpPr/>
            <p:nvPr/>
          </p:nvSpPr>
          <p:spPr>
            <a:xfrm>
              <a:off x="4538080" y="40663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2" name="pt1832"/>
            <p:cNvSpPr/>
            <p:nvPr/>
          </p:nvSpPr>
          <p:spPr>
            <a:xfrm>
              <a:off x="4635527" y="40705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3" name="pt1833"/>
            <p:cNvSpPr/>
            <p:nvPr/>
          </p:nvSpPr>
          <p:spPr>
            <a:xfrm>
              <a:off x="4615531" y="40539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4" name="pt1834"/>
            <p:cNvSpPr/>
            <p:nvPr/>
          </p:nvSpPr>
          <p:spPr>
            <a:xfrm>
              <a:off x="4654775" y="40552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5" name="pt1835"/>
            <p:cNvSpPr/>
            <p:nvPr/>
          </p:nvSpPr>
          <p:spPr>
            <a:xfrm>
              <a:off x="4678541" y="39995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6" name="pt1836"/>
            <p:cNvSpPr/>
            <p:nvPr/>
          </p:nvSpPr>
          <p:spPr>
            <a:xfrm>
              <a:off x="4648104" y="40113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7" name="pt1837"/>
            <p:cNvSpPr/>
            <p:nvPr/>
          </p:nvSpPr>
          <p:spPr>
            <a:xfrm>
              <a:off x="4703551" y="40619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8" name="pt1838"/>
            <p:cNvSpPr/>
            <p:nvPr/>
          </p:nvSpPr>
          <p:spPr>
            <a:xfrm>
              <a:off x="4693120" y="40282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9" name="pt1839"/>
            <p:cNvSpPr/>
            <p:nvPr/>
          </p:nvSpPr>
          <p:spPr>
            <a:xfrm>
              <a:off x="4707607" y="39822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0" name="pt1840"/>
            <p:cNvSpPr/>
            <p:nvPr/>
          </p:nvSpPr>
          <p:spPr>
            <a:xfrm>
              <a:off x="4723702" y="40328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1" name="pt1841"/>
            <p:cNvSpPr/>
            <p:nvPr/>
          </p:nvSpPr>
          <p:spPr>
            <a:xfrm>
              <a:off x="4718773" y="40055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2" name="pt1842"/>
            <p:cNvSpPr/>
            <p:nvPr/>
          </p:nvSpPr>
          <p:spPr>
            <a:xfrm>
              <a:off x="4685338" y="40560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3" name="pt1843"/>
            <p:cNvSpPr/>
            <p:nvPr/>
          </p:nvSpPr>
          <p:spPr>
            <a:xfrm>
              <a:off x="4578336" y="40748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4" name="pt1844"/>
            <p:cNvSpPr/>
            <p:nvPr/>
          </p:nvSpPr>
          <p:spPr>
            <a:xfrm>
              <a:off x="4585700" y="39576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5" name="pt1845"/>
            <p:cNvSpPr/>
            <p:nvPr/>
          </p:nvSpPr>
          <p:spPr>
            <a:xfrm>
              <a:off x="4605896" y="40282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6" name="pt1846"/>
            <p:cNvSpPr/>
            <p:nvPr/>
          </p:nvSpPr>
          <p:spPr>
            <a:xfrm>
              <a:off x="4611250" y="39504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7" name="pt1847"/>
            <p:cNvSpPr/>
            <p:nvPr/>
          </p:nvSpPr>
          <p:spPr>
            <a:xfrm>
              <a:off x="4575491" y="39819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8" name="pt1848"/>
            <p:cNvSpPr/>
            <p:nvPr/>
          </p:nvSpPr>
          <p:spPr>
            <a:xfrm>
              <a:off x="4614757" y="40733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9" name="pt1849"/>
            <p:cNvSpPr/>
            <p:nvPr/>
          </p:nvSpPr>
          <p:spPr>
            <a:xfrm>
              <a:off x="4571034" y="40547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0" name="pt1850"/>
            <p:cNvSpPr/>
            <p:nvPr/>
          </p:nvSpPr>
          <p:spPr>
            <a:xfrm>
              <a:off x="4665101" y="40855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1" name="pt1851"/>
            <p:cNvSpPr/>
            <p:nvPr/>
          </p:nvSpPr>
          <p:spPr>
            <a:xfrm>
              <a:off x="4531111" y="41274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2" name="pt1852"/>
            <p:cNvSpPr/>
            <p:nvPr/>
          </p:nvSpPr>
          <p:spPr>
            <a:xfrm>
              <a:off x="4633673" y="402189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3" name="pt1853"/>
            <p:cNvSpPr/>
            <p:nvPr/>
          </p:nvSpPr>
          <p:spPr>
            <a:xfrm>
              <a:off x="4648435" y="40432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4" name="pt1854"/>
            <p:cNvSpPr/>
            <p:nvPr/>
          </p:nvSpPr>
          <p:spPr>
            <a:xfrm>
              <a:off x="4604300" y="40102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5" name="pt1855"/>
            <p:cNvSpPr/>
            <p:nvPr/>
          </p:nvSpPr>
          <p:spPr>
            <a:xfrm>
              <a:off x="4614306" y="40478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6" name="pt1856"/>
            <p:cNvSpPr/>
            <p:nvPr/>
          </p:nvSpPr>
          <p:spPr>
            <a:xfrm>
              <a:off x="4637928" y="40703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7" name="pt1857"/>
            <p:cNvSpPr/>
            <p:nvPr/>
          </p:nvSpPr>
          <p:spPr>
            <a:xfrm>
              <a:off x="4597702" y="40726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8" name="pt1858"/>
            <p:cNvSpPr/>
            <p:nvPr/>
          </p:nvSpPr>
          <p:spPr>
            <a:xfrm>
              <a:off x="4520766" y="41212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9" name="pt1859"/>
            <p:cNvSpPr/>
            <p:nvPr/>
          </p:nvSpPr>
          <p:spPr>
            <a:xfrm>
              <a:off x="4544348" y="41392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0" name="pt1860"/>
            <p:cNvSpPr/>
            <p:nvPr/>
          </p:nvSpPr>
          <p:spPr>
            <a:xfrm>
              <a:off x="4769567" y="41399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1" name="pt1861"/>
            <p:cNvSpPr/>
            <p:nvPr/>
          </p:nvSpPr>
          <p:spPr>
            <a:xfrm>
              <a:off x="4643370" y="41345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2" name="pt1862"/>
            <p:cNvSpPr/>
            <p:nvPr/>
          </p:nvSpPr>
          <p:spPr>
            <a:xfrm>
              <a:off x="4618947" y="40921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3" name="pt1863"/>
            <p:cNvSpPr/>
            <p:nvPr/>
          </p:nvSpPr>
          <p:spPr>
            <a:xfrm>
              <a:off x="4637492" y="40995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4" name="pt1864"/>
            <p:cNvSpPr/>
            <p:nvPr/>
          </p:nvSpPr>
          <p:spPr>
            <a:xfrm>
              <a:off x="4703545" y="412735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5" name="pt1865"/>
            <p:cNvSpPr/>
            <p:nvPr/>
          </p:nvSpPr>
          <p:spPr>
            <a:xfrm>
              <a:off x="4700612" y="40872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6" name="pt1866"/>
            <p:cNvSpPr/>
            <p:nvPr/>
          </p:nvSpPr>
          <p:spPr>
            <a:xfrm>
              <a:off x="4697634" y="41229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7" name="pt1867"/>
            <p:cNvSpPr/>
            <p:nvPr/>
          </p:nvSpPr>
          <p:spPr>
            <a:xfrm>
              <a:off x="4796286" y="41182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8" name="pt1868"/>
            <p:cNvSpPr/>
            <p:nvPr/>
          </p:nvSpPr>
          <p:spPr>
            <a:xfrm>
              <a:off x="4655049" y="41302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9" name="pt1869"/>
            <p:cNvSpPr/>
            <p:nvPr/>
          </p:nvSpPr>
          <p:spPr>
            <a:xfrm>
              <a:off x="4689270" y="40682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0" name="pt1870"/>
            <p:cNvSpPr/>
            <p:nvPr/>
          </p:nvSpPr>
          <p:spPr>
            <a:xfrm>
              <a:off x="4764476" y="40904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1" name="pl1871"/>
            <p:cNvSpPr/>
            <p:nvPr/>
          </p:nvSpPr>
          <p:spPr>
            <a:xfrm>
              <a:off x="4507833" y="4044227"/>
              <a:ext cx="330098" cy="40289"/>
            </a:xfrm>
            <a:custGeom>
              <a:avLst/>
              <a:gdLst/>
              <a:ahLst/>
              <a:cxnLst/>
              <a:rect l="0" t="0" r="0" b="0"/>
              <a:pathLst>
                <a:path w="330098" h="40289">
                  <a:moveTo>
                    <a:pt x="0" y="40289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2" name="pl1872"/>
            <p:cNvSpPr/>
            <p:nvPr/>
          </p:nvSpPr>
          <p:spPr>
            <a:xfrm>
              <a:off x="4507833" y="4292574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3" name="pt1873"/>
            <p:cNvSpPr/>
            <p:nvPr/>
          </p:nvSpPr>
          <p:spPr>
            <a:xfrm>
              <a:off x="4689139" y="43635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4" name="pt1874"/>
            <p:cNvSpPr/>
            <p:nvPr/>
          </p:nvSpPr>
          <p:spPr>
            <a:xfrm>
              <a:off x="4735166" y="43389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5" name="pt1875"/>
            <p:cNvSpPr/>
            <p:nvPr/>
          </p:nvSpPr>
          <p:spPr>
            <a:xfrm>
              <a:off x="4767117" y="43592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6" name="pt1876"/>
            <p:cNvSpPr/>
            <p:nvPr/>
          </p:nvSpPr>
          <p:spPr>
            <a:xfrm>
              <a:off x="4745011" y="43433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7" name="pt1877"/>
            <p:cNvSpPr/>
            <p:nvPr/>
          </p:nvSpPr>
          <p:spPr>
            <a:xfrm>
              <a:off x="4730735" y="43592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8" name="pt1878"/>
            <p:cNvSpPr/>
            <p:nvPr/>
          </p:nvSpPr>
          <p:spPr>
            <a:xfrm>
              <a:off x="4744230" y="43520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9" name="pt1879"/>
            <p:cNvSpPr/>
            <p:nvPr/>
          </p:nvSpPr>
          <p:spPr>
            <a:xfrm>
              <a:off x="4736913" y="43476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0" name="pt1880"/>
            <p:cNvSpPr/>
            <p:nvPr/>
          </p:nvSpPr>
          <p:spPr>
            <a:xfrm>
              <a:off x="4750233" y="43447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1" name="pt1881"/>
            <p:cNvSpPr/>
            <p:nvPr/>
          </p:nvSpPr>
          <p:spPr>
            <a:xfrm>
              <a:off x="4683842" y="4301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2" name="pt1882"/>
            <p:cNvSpPr/>
            <p:nvPr/>
          </p:nvSpPr>
          <p:spPr>
            <a:xfrm>
              <a:off x="4747084" y="43201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3" name="pt1883"/>
            <p:cNvSpPr/>
            <p:nvPr/>
          </p:nvSpPr>
          <p:spPr>
            <a:xfrm>
              <a:off x="4660680" y="43259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4" name="pt1884"/>
            <p:cNvSpPr/>
            <p:nvPr/>
          </p:nvSpPr>
          <p:spPr>
            <a:xfrm>
              <a:off x="4749801" y="43244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5" name="pt1885"/>
            <p:cNvSpPr/>
            <p:nvPr/>
          </p:nvSpPr>
          <p:spPr>
            <a:xfrm>
              <a:off x="4751814" y="43346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6" name="pt1886"/>
            <p:cNvSpPr/>
            <p:nvPr/>
          </p:nvSpPr>
          <p:spPr>
            <a:xfrm>
              <a:off x="4737706" y="43273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7" name="pt1887"/>
            <p:cNvSpPr/>
            <p:nvPr/>
          </p:nvSpPr>
          <p:spPr>
            <a:xfrm>
              <a:off x="4688561" y="43433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8" name="pt1888"/>
            <p:cNvSpPr/>
            <p:nvPr/>
          </p:nvSpPr>
          <p:spPr>
            <a:xfrm>
              <a:off x="4525263" y="43592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9" name="pt1889"/>
            <p:cNvSpPr/>
            <p:nvPr/>
          </p:nvSpPr>
          <p:spPr>
            <a:xfrm>
              <a:off x="4515671" y="43491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0" name="pt1890"/>
            <p:cNvSpPr/>
            <p:nvPr/>
          </p:nvSpPr>
          <p:spPr>
            <a:xfrm>
              <a:off x="4781994" y="43259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1" name="pt1891"/>
            <p:cNvSpPr/>
            <p:nvPr/>
          </p:nvSpPr>
          <p:spPr>
            <a:xfrm>
              <a:off x="4743617" y="43215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2" name="pt1892"/>
            <p:cNvSpPr/>
            <p:nvPr/>
          </p:nvSpPr>
          <p:spPr>
            <a:xfrm>
              <a:off x="4758710" y="43360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3" name="pt1893"/>
            <p:cNvSpPr/>
            <p:nvPr/>
          </p:nvSpPr>
          <p:spPr>
            <a:xfrm>
              <a:off x="4713264" y="43027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4" name="pt1894"/>
            <p:cNvSpPr/>
            <p:nvPr/>
          </p:nvSpPr>
          <p:spPr>
            <a:xfrm>
              <a:off x="4690362" y="4289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5" name="pt1895"/>
            <p:cNvSpPr/>
            <p:nvPr/>
          </p:nvSpPr>
          <p:spPr>
            <a:xfrm>
              <a:off x="4711893" y="42940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6" name="pt1896"/>
            <p:cNvSpPr/>
            <p:nvPr/>
          </p:nvSpPr>
          <p:spPr>
            <a:xfrm>
              <a:off x="4763892" y="42940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7" name="pt1897"/>
            <p:cNvSpPr/>
            <p:nvPr/>
          </p:nvSpPr>
          <p:spPr>
            <a:xfrm>
              <a:off x="4742411" y="43041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8" name="pt1898"/>
            <p:cNvSpPr/>
            <p:nvPr/>
          </p:nvSpPr>
          <p:spPr>
            <a:xfrm>
              <a:off x="4737153" y="43099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9" name="pt1899"/>
            <p:cNvSpPr/>
            <p:nvPr/>
          </p:nvSpPr>
          <p:spPr>
            <a:xfrm>
              <a:off x="4716664" y="4301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0" name="pt1900"/>
            <p:cNvSpPr/>
            <p:nvPr/>
          </p:nvSpPr>
          <p:spPr>
            <a:xfrm>
              <a:off x="4741989" y="43070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1" name="pt1901"/>
            <p:cNvSpPr/>
            <p:nvPr/>
          </p:nvSpPr>
          <p:spPr>
            <a:xfrm>
              <a:off x="4782710" y="43114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2" name="pt1902"/>
            <p:cNvSpPr/>
            <p:nvPr/>
          </p:nvSpPr>
          <p:spPr>
            <a:xfrm>
              <a:off x="4504971" y="43259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3" name="pt1903"/>
            <p:cNvSpPr/>
            <p:nvPr/>
          </p:nvSpPr>
          <p:spPr>
            <a:xfrm>
              <a:off x="4507956" y="43346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4" name="pt1904"/>
            <p:cNvSpPr/>
            <p:nvPr/>
          </p:nvSpPr>
          <p:spPr>
            <a:xfrm>
              <a:off x="4711140" y="43577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5" name="pt1905"/>
            <p:cNvSpPr/>
            <p:nvPr/>
          </p:nvSpPr>
          <p:spPr>
            <a:xfrm>
              <a:off x="4695439" y="43375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6" name="pt1906"/>
            <p:cNvSpPr/>
            <p:nvPr/>
          </p:nvSpPr>
          <p:spPr>
            <a:xfrm>
              <a:off x="4708084" y="43606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7" name="pt1907"/>
            <p:cNvSpPr/>
            <p:nvPr/>
          </p:nvSpPr>
          <p:spPr>
            <a:xfrm>
              <a:off x="4705784" y="43505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8" name="pt1908"/>
            <p:cNvSpPr/>
            <p:nvPr/>
          </p:nvSpPr>
          <p:spPr>
            <a:xfrm>
              <a:off x="4719686" y="43577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9" name="pt1909"/>
            <p:cNvSpPr/>
            <p:nvPr/>
          </p:nvSpPr>
          <p:spPr>
            <a:xfrm>
              <a:off x="4678058" y="43462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0" name="pt1910"/>
            <p:cNvSpPr/>
            <p:nvPr/>
          </p:nvSpPr>
          <p:spPr>
            <a:xfrm>
              <a:off x="4652834" y="43418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1" name="pt1911"/>
            <p:cNvSpPr/>
            <p:nvPr/>
          </p:nvSpPr>
          <p:spPr>
            <a:xfrm>
              <a:off x="4670976" y="43476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2" name="pt1912"/>
            <p:cNvSpPr/>
            <p:nvPr/>
          </p:nvSpPr>
          <p:spPr>
            <a:xfrm>
              <a:off x="4673231" y="43317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3" name="pt1913"/>
            <p:cNvSpPr/>
            <p:nvPr/>
          </p:nvSpPr>
          <p:spPr>
            <a:xfrm>
              <a:off x="4706069" y="43520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4" name="pt1914"/>
            <p:cNvSpPr/>
            <p:nvPr/>
          </p:nvSpPr>
          <p:spPr>
            <a:xfrm>
              <a:off x="4759399" y="43766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5" name="pt1915"/>
            <p:cNvSpPr/>
            <p:nvPr/>
          </p:nvSpPr>
          <p:spPr>
            <a:xfrm>
              <a:off x="4743097" y="43606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6" name="pt1916"/>
            <p:cNvSpPr/>
            <p:nvPr/>
          </p:nvSpPr>
          <p:spPr>
            <a:xfrm>
              <a:off x="4749899" y="43505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7" name="pt1917"/>
            <p:cNvSpPr/>
            <p:nvPr/>
          </p:nvSpPr>
          <p:spPr>
            <a:xfrm>
              <a:off x="4749017" y="4356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8" name="pt1918"/>
            <p:cNvSpPr/>
            <p:nvPr/>
          </p:nvSpPr>
          <p:spPr>
            <a:xfrm>
              <a:off x="4722722" y="43534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9" name="pt1919"/>
            <p:cNvSpPr/>
            <p:nvPr/>
          </p:nvSpPr>
          <p:spPr>
            <a:xfrm>
              <a:off x="4706927" y="43099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0" name="pt1920"/>
            <p:cNvSpPr/>
            <p:nvPr/>
          </p:nvSpPr>
          <p:spPr>
            <a:xfrm>
              <a:off x="4735167" y="43244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1" name="pt1921"/>
            <p:cNvSpPr/>
            <p:nvPr/>
          </p:nvSpPr>
          <p:spPr>
            <a:xfrm>
              <a:off x="4648602" y="43128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2" name="pt1922"/>
            <p:cNvSpPr/>
            <p:nvPr/>
          </p:nvSpPr>
          <p:spPr>
            <a:xfrm>
              <a:off x="4810618" y="45012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3" name="pt1923"/>
            <p:cNvSpPr/>
            <p:nvPr/>
          </p:nvSpPr>
          <p:spPr>
            <a:xfrm>
              <a:off x="4578037" y="44678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4" name="pt1924"/>
            <p:cNvSpPr/>
            <p:nvPr/>
          </p:nvSpPr>
          <p:spPr>
            <a:xfrm>
              <a:off x="4577429" y="44939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5" name="pt1925"/>
            <p:cNvSpPr/>
            <p:nvPr/>
          </p:nvSpPr>
          <p:spPr>
            <a:xfrm>
              <a:off x="4563573" y="45084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6" name="pt1926"/>
            <p:cNvSpPr/>
            <p:nvPr/>
          </p:nvSpPr>
          <p:spPr>
            <a:xfrm>
              <a:off x="4538731" y="45374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7" name="pt1927"/>
            <p:cNvSpPr/>
            <p:nvPr/>
          </p:nvSpPr>
          <p:spPr>
            <a:xfrm>
              <a:off x="4554463" y="449540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8" name="pt1928"/>
            <p:cNvSpPr/>
            <p:nvPr/>
          </p:nvSpPr>
          <p:spPr>
            <a:xfrm>
              <a:off x="4636097" y="449830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9" name="pt1929"/>
            <p:cNvSpPr/>
            <p:nvPr/>
          </p:nvSpPr>
          <p:spPr>
            <a:xfrm>
              <a:off x="4649827" y="45055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0" name="pt1930"/>
            <p:cNvSpPr/>
            <p:nvPr/>
          </p:nvSpPr>
          <p:spPr>
            <a:xfrm>
              <a:off x="4538080" y="45432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1" name="pt1931"/>
            <p:cNvSpPr/>
            <p:nvPr/>
          </p:nvSpPr>
          <p:spPr>
            <a:xfrm>
              <a:off x="4635527" y="45649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2" name="pt1932"/>
            <p:cNvSpPr/>
            <p:nvPr/>
          </p:nvSpPr>
          <p:spPr>
            <a:xfrm>
              <a:off x="4615531" y="45229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3" name="pt1933"/>
            <p:cNvSpPr/>
            <p:nvPr/>
          </p:nvSpPr>
          <p:spPr>
            <a:xfrm>
              <a:off x="4654775" y="45692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4" name="pt1934"/>
            <p:cNvSpPr/>
            <p:nvPr/>
          </p:nvSpPr>
          <p:spPr>
            <a:xfrm>
              <a:off x="4678541" y="45142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5" name="pt1935"/>
            <p:cNvSpPr/>
            <p:nvPr/>
          </p:nvSpPr>
          <p:spPr>
            <a:xfrm>
              <a:off x="4648104" y="45562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6" name="pt1936"/>
            <p:cNvSpPr/>
            <p:nvPr/>
          </p:nvSpPr>
          <p:spPr>
            <a:xfrm>
              <a:off x="4703551" y="44765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7" name="pt1937"/>
            <p:cNvSpPr/>
            <p:nvPr/>
          </p:nvSpPr>
          <p:spPr>
            <a:xfrm>
              <a:off x="4693120" y="44867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8" name="pt1938"/>
            <p:cNvSpPr/>
            <p:nvPr/>
          </p:nvSpPr>
          <p:spPr>
            <a:xfrm>
              <a:off x="4707607" y="44722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9" name="pt1939"/>
            <p:cNvSpPr/>
            <p:nvPr/>
          </p:nvSpPr>
          <p:spPr>
            <a:xfrm>
              <a:off x="4723702" y="44968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0" name="pt1940"/>
            <p:cNvSpPr/>
            <p:nvPr/>
          </p:nvSpPr>
          <p:spPr>
            <a:xfrm>
              <a:off x="4718773" y="45547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1" name="pt1941"/>
            <p:cNvSpPr/>
            <p:nvPr/>
          </p:nvSpPr>
          <p:spPr>
            <a:xfrm>
              <a:off x="4685338" y="44751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2" name="pt1942"/>
            <p:cNvSpPr/>
            <p:nvPr/>
          </p:nvSpPr>
          <p:spPr>
            <a:xfrm>
              <a:off x="4578336" y="44707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3" name="pt1943"/>
            <p:cNvSpPr/>
            <p:nvPr/>
          </p:nvSpPr>
          <p:spPr>
            <a:xfrm>
              <a:off x="4585700" y="455335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4" name="pt1944"/>
            <p:cNvSpPr/>
            <p:nvPr/>
          </p:nvSpPr>
          <p:spPr>
            <a:xfrm>
              <a:off x="4605896" y="45359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5" name="pt1945"/>
            <p:cNvSpPr/>
            <p:nvPr/>
          </p:nvSpPr>
          <p:spPr>
            <a:xfrm>
              <a:off x="4611250" y="45663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6" name="pt1946"/>
            <p:cNvSpPr/>
            <p:nvPr/>
          </p:nvSpPr>
          <p:spPr>
            <a:xfrm>
              <a:off x="4575491" y="45258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7" name="pt1947"/>
            <p:cNvSpPr/>
            <p:nvPr/>
          </p:nvSpPr>
          <p:spPr>
            <a:xfrm>
              <a:off x="4614757" y="45185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8" name="pt1948"/>
            <p:cNvSpPr/>
            <p:nvPr/>
          </p:nvSpPr>
          <p:spPr>
            <a:xfrm>
              <a:off x="4571034" y="45707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9" name="pt1949"/>
            <p:cNvSpPr/>
            <p:nvPr/>
          </p:nvSpPr>
          <p:spPr>
            <a:xfrm>
              <a:off x="4665101" y="44997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0" name="pt1950"/>
            <p:cNvSpPr/>
            <p:nvPr/>
          </p:nvSpPr>
          <p:spPr>
            <a:xfrm>
              <a:off x="4531111" y="44910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1" name="pt1951"/>
            <p:cNvSpPr/>
            <p:nvPr/>
          </p:nvSpPr>
          <p:spPr>
            <a:xfrm>
              <a:off x="4633673" y="44881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2" name="pt1952"/>
            <p:cNvSpPr/>
            <p:nvPr/>
          </p:nvSpPr>
          <p:spPr>
            <a:xfrm>
              <a:off x="4648435" y="44664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3" name="pt1953"/>
            <p:cNvSpPr/>
            <p:nvPr/>
          </p:nvSpPr>
          <p:spPr>
            <a:xfrm>
              <a:off x="4604300" y="44765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4" name="pt1954"/>
            <p:cNvSpPr/>
            <p:nvPr/>
          </p:nvSpPr>
          <p:spPr>
            <a:xfrm>
              <a:off x="4614306" y="44939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5" name="pt1955"/>
            <p:cNvSpPr/>
            <p:nvPr/>
          </p:nvSpPr>
          <p:spPr>
            <a:xfrm>
              <a:off x="4637928" y="45055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6" name="pt1956"/>
            <p:cNvSpPr/>
            <p:nvPr/>
          </p:nvSpPr>
          <p:spPr>
            <a:xfrm>
              <a:off x="4597702" y="44331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7" name="pt1957"/>
            <p:cNvSpPr/>
            <p:nvPr/>
          </p:nvSpPr>
          <p:spPr>
            <a:xfrm>
              <a:off x="4520766" y="44707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8" name="pt1958"/>
            <p:cNvSpPr/>
            <p:nvPr/>
          </p:nvSpPr>
          <p:spPr>
            <a:xfrm>
              <a:off x="4544348" y="4595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9" name="pt1959"/>
            <p:cNvSpPr/>
            <p:nvPr/>
          </p:nvSpPr>
          <p:spPr>
            <a:xfrm>
              <a:off x="4769567" y="45852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0" name="pt1960"/>
            <p:cNvSpPr/>
            <p:nvPr/>
          </p:nvSpPr>
          <p:spPr>
            <a:xfrm>
              <a:off x="4643370" y="45837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1" name="pt1961"/>
            <p:cNvSpPr/>
            <p:nvPr/>
          </p:nvSpPr>
          <p:spPr>
            <a:xfrm>
              <a:off x="4618947" y="45098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2" name="pt1962"/>
            <p:cNvSpPr/>
            <p:nvPr/>
          </p:nvSpPr>
          <p:spPr>
            <a:xfrm>
              <a:off x="4637492" y="44635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3" name="pt1963"/>
            <p:cNvSpPr/>
            <p:nvPr/>
          </p:nvSpPr>
          <p:spPr>
            <a:xfrm>
              <a:off x="4703545" y="45374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4" name="pt1964"/>
            <p:cNvSpPr/>
            <p:nvPr/>
          </p:nvSpPr>
          <p:spPr>
            <a:xfrm>
              <a:off x="4700612" y="44823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5" name="pt1965"/>
            <p:cNvSpPr/>
            <p:nvPr/>
          </p:nvSpPr>
          <p:spPr>
            <a:xfrm>
              <a:off x="4697634" y="44432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6" name="pt1966"/>
            <p:cNvSpPr/>
            <p:nvPr/>
          </p:nvSpPr>
          <p:spPr>
            <a:xfrm>
              <a:off x="4796286" y="44968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7" name="pt1967"/>
            <p:cNvSpPr/>
            <p:nvPr/>
          </p:nvSpPr>
          <p:spPr>
            <a:xfrm>
              <a:off x="4655049" y="44606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8" name="pt1968"/>
            <p:cNvSpPr/>
            <p:nvPr/>
          </p:nvSpPr>
          <p:spPr>
            <a:xfrm>
              <a:off x="4689270" y="44751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9" name="pt1969"/>
            <p:cNvSpPr/>
            <p:nvPr/>
          </p:nvSpPr>
          <p:spPr>
            <a:xfrm>
              <a:off x="4764476" y="44925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0" name="pl1970"/>
            <p:cNvSpPr/>
            <p:nvPr/>
          </p:nvSpPr>
          <p:spPr>
            <a:xfrm>
              <a:off x="4507833" y="4354770"/>
              <a:ext cx="330098" cy="179151"/>
            </a:xfrm>
            <a:custGeom>
              <a:avLst/>
              <a:gdLst/>
              <a:ahLst/>
              <a:cxnLst/>
              <a:rect l="0" t="0" r="0" b="0"/>
              <a:pathLst>
                <a:path w="330098" h="179151">
                  <a:moveTo>
                    <a:pt x="0" y="179151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1" name="pl1971"/>
            <p:cNvSpPr/>
            <p:nvPr/>
          </p:nvSpPr>
          <p:spPr>
            <a:xfrm>
              <a:off x="4507833" y="47433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2" name="pt1972"/>
            <p:cNvSpPr/>
            <p:nvPr/>
          </p:nvSpPr>
          <p:spPr>
            <a:xfrm>
              <a:off x="4689139" y="48900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3" name="pt1973"/>
            <p:cNvSpPr/>
            <p:nvPr/>
          </p:nvSpPr>
          <p:spPr>
            <a:xfrm>
              <a:off x="4735166" y="49225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4" name="pt1974"/>
            <p:cNvSpPr/>
            <p:nvPr/>
          </p:nvSpPr>
          <p:spPr>
            <a:xfrm>
              <a:off x="4767117" y="48603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5" name="pt1975"/>
            <p:cNvSpPr/>
            <p:nvPr/>
          </p:nvSpPr>
          <p:spPr>
            <a:xfrm>
              <a:off x="4745011" y="48659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6" name="pt1976"/>
            <p:cNvSpPr/>
            <p:nvPr/>
          </p:nvSpPr>
          <p:spPr>
            <a:xfrm>
              <a:off x="4730735" y="48696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7" name="pt1977"/>
            <p:cNvSpPr/>
            <p:nvPr/>
          </p:nvSpPr>
          <p:spPr>
            <a:xfrm>
              <a:off x="4744230" y="48547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8" name="pt1978"/>
            <p:cNvSpPr/>
            <p:nvPr/>
          </p:nvSpPr>
          <p:spPr>
            <a:xfrm>
              <a:off x="4736913" y="48464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9" name="pt1979"/>
            <p:cNvSpPr/>
            <p:nvPr/>
          </p:nvSpPr>
          <p:spPr>
            <a:xfrm>
              <a:off x="4750233" y="48445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0" name="pt1980"/>
            <p:cNvSpPr/>
            <p:nvPr/>
          </p:nvSpPr>
          <p:spPr>
            <a:xfrm>
              <a:off x="4683842" y="47841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1" name="pt1981"/>
            <p:cNvSpPr/>
            <p:nvPr/>
          </p:nvSpPr>
          <p:spPr>
            <a:xfrm>
              <a:off x="4747084" y="47683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2" name="pt1982"/>
            <p:cNvSpPr/>
            <p:nvPr/>
          </p:nvSpPr>
          <p:spPr>
            <a:xfrm>
              <a:off x="4660680" y="47981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3" name="pt1983"/>
            <p:cNvSpPr/>
            <p:nvPr/>
          </p:nvSpPr>
          <p:spPr>
            <a:xfrm>
              <a:off x="4749801" y="48324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4" name="pt1984"/>
            <p:cNvSpPr/>
            <p:nvPr/>
          </p:nvSpPr>
          <p:spPr>
            <a:xfrm>
              <a:off x="4751814" y="47655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5" name="pt1985"/>
            <p:cNvSpPr/>
            <p:nvPr/>
          </p:nvSpPr>
          <p:spPr>
            <a:xfrm>
              <a:off x="4737706" y="4740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6" name="pt1986"/>
            <p:cNvSpPr/>
            <p:nvPr/>
          </p:nvSpPr>
          <p:spPr>
            <a:xfrm>
              <a:off x="4688561" y="48222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7" name="pt1987"/>
            <p:cNvSpPr/>
            <p:nvPr/>
          </p:nvSpPr>
          <p:spPr>
            <a:xfrm>
              <a:off x="4525263" y="4851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8" name="pt1988"/>
            <p:cNvSpPr/>
            <p:nvPr/>
          </p:nvSpPr>
          <p:spPr>
            <a:xfrm>
              <a:off x="4515671" y="48306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9" name="pt1989"/>
            <p:cNvSpPr/>
            <p:nvPr/>
          </p:nvSpPr>
          <p:spPr>
            <a:xfrm>
              <a:off x="4781994" y="48064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0" name="pt1990"/>
            <p:cNvSpPr/>
            <p:nvPr/>
          </p:nvSpPr>
          <p:spPr>
            <a:xfrm>
              <a:off x="4743617" y="47600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1" name="pt1991"/>
            <p:cNvSpPr/>
            <p:nvPr/>
          </p:nvSpPr>
          <p:spPr>
            <a:xfrm>
              <a:off x="4758710" y="47776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2" name="pt1992"/>
            <p:cNvSpPr/>
            <p:nvPr/>
          </p:nvSpPr>
          <p:spPr>
            <a:xfrm>
              <a:off x="4713264" y="47962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3" name="pt1993"/>
            <p:cNvSpPr/>
            <p:nvPr/>
          </p:nvSpPr>
          <p:spPr>
            <a:xfrm>
              <a:off x="4690362" y="47535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4" name="pt1994"/>
            <p:cNvSpPr/>
            <p:nvPr/>
          </p:nvSpPr>
          <p:spPr>
            <a:xfrm>
              <a:off x="4711893" y="48129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5" name="pt1995"/>
            <p:cNvSpPr/>
            <p:nvPr/>
          </p:nvSpPr>
          <p:spPr>
            <a:xfrm>
              <a:off x="4763892" y="4807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6" name="pt1996"/>
            <p:cNvSpPr/>
            <p:nvPr/>
          </p:nvSpPr>
          <p:spPr>
            <a:xfrm>
              <a:off x="4742411" y="48101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7" name="pt1997"/>
            <p:cNvSpPr/>
            <p:nvPr/>
          </p:nvSpPr>
          <p:spPr>
            <a:xfrm>
              <a:off x="4737153" y="47823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8" name="pt1998"/>
            <p:cNvSpPr/>
            <p:nvPr/>
          </p:nvSpPr>
          <p:spPr>
            <a:xfrm>
              <a:off x="4716664" y="47590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9" name="pt1999"/>
            <p:cNvSpPr/>
            <p:nvPr/>
          </p:nvSpPr>
          <p:spPr>
            <a:xfrm>
              <a:off x="4741989" y="48148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0" name="pt2000"/>
            <p:cNvSpPr/>
            <p:nvPr/>
          </p:nvSpPr>
          <p:spPr>
            <a:xfrm>
              <a:off x="4782710" y="48166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1" name="pt2001"/>
            <p:cNvSpPr/>
            <p:nvPr/>
          </p:nvSpPr>
          <p:spPr>
            <a:xfrm>
              <a:off x="4504971" y="48306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2" name="pt2002"/>
            <p:cNvSpPr/>
            <p:nvPr/>
          </p:nvSpPr>
          <p:spPr>
            <a:xfrm>
              <a:off x="4507956" y="48334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3" name="pt2003"/>
            <p:cNvSpPr/>
            <p:nvPr/>
          </p:nvSpPr>
          <p:spPr>
            <a:xfrm>
              <a:off x="4711140" y="48863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4" name="pt2004"/>
            <p:cNvSpPr/>
            <p:nvPr/>
          </p:nvSpPr>
          <p:spPr>
            <a:xfrm>
              <a:off x="4695439" y="49216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5" name="pt2005"/>
            <p:cNvSpPr/>
            <p:nvPr/>
          </p:nvSpPr>
          <p:spPr>
            <a:xfrm>
              <a:off x="4708084" y="48928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6" name="pt2006"/>
            <p:cNvSpPr/>
            <p:nvPr/>
          </p:nvSpPr>
          <p:spPr>
            <a:xfrm>
              <a:off x="4705784" y="48975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7" name="pt2007"/>
            <p:cNvSpPr/>
            <p:nvPr/>
          </p:nvSpPr>
          <p:spPr>
            <a:xfrm>
              <a:off x="4719686" y="49179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8" name="pt2008"/>
            <p:cNvSpPr/>
            <p:nvPr/>
          </p:nvSpPr>
          <p:spPr>
            <a:xfrm>
              <a:off x="4678058" y="48807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9" name="pt2009"/>
            <p:cNvSpPr/>
            <p:nvPr/>
          </p:nvSpPr>
          <p:spPr>
            <a:xfrm>
              <a:off x="4652834" y="49058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0" name="pt2010"/>
            <p:cNvSpPr/>
            <p:nvPr/>
          </p:nvSpPr>
          <p:spPr>
            <a:xfrm>
              <a:off x="4670976" y="48408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1" name="pt2011"/>
            <p:cNvSpPr/>
            <p:nvPr/>
          </p:nvSpPr>
          <p:spPr>
            <a:xfrm>
              <a:off x="4673231" y="48650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2" name="pt2012"/>
            <p:cNvSpPr/>
            <p:nvPr/>
          </p:nvSpPr>
          <p:spPr>
            <a:xfrm>
              <a:off x="4706069" y="48937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3" name="pt2013"/>
            <p:cNvSpPr/>
            <p:nvPr/>
          </p:nvSpPr>
          <p:spPr>
            <a:xfrm>
              <a:off x="4759399" y="48947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4" name="pt2014"/>
            <p:cNvSpPr/>
            <p:nvPr/>
          </p:nvSpPr>
          <p:spPr>
            <a:xfrm>
              <a:off x="4743097" y="48863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5" name="pt2015"/>
            <p:cNvSpPr/>
            <p:nvPr/>
          </p:nvSpPr>
          <p:spPr>
            <a:xfrm>
              <a:off x="4749899" y="4851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6" name="pt2016"/>
            <p:cNvSpPr/>
            <p:nvPr/>
          </p:nvSpPr>
          <p:spPr>
            <a:xfrm>
              <a:off x="4749017" y="48501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7" name="pt2017"/>
            <p:cNvSpPr/>
            <p:nvPr/>
          </p:nvSpPr>
          <p:spPr>
            <a:xfrm>
              <a:off x="4722722" y="48482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8" name="pt2018"/>
            <p:cNvSpPr/>
            <p:nvPr/>
          </p:nvSpPr>
          <p:spPr>
            <a:xfrm>
              <a:off x="4706927" y="474887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9" name="pt2019"/>
            <p:cNvSpPr/>
            <p:nvPr/>
          </p:nvSpPr>
          <p:spPr>
            <a:xfrm>
              <a:off x="4735167" y="48027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0" name="pt2020"/>
            <p:cNvSpPr/>
            <p:nvPr/>
          </p:nvSpPr>
          <p:spPr>
            <a:xfrm>
              <a:off x="4648602" y="47897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1" name="pt2021"/>
            <p:cNvSpPr/>
            <p:nvPr/>
          </p:nvSpPr>
          <p:spPr>
            <a:xfrm>
              <a:off x="4810618" y="49625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2" name="pt2022"/>
            <p:cNvSpPr/>
            <p:nvPr/>
          </p:nvSpPr>
          <p:spPr>
            <a:xfrm>
              <a:off x="4578037" y="50257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3" name="pt2023"/>
            <p:cNvSpPr/>
            <p:nvPr/>
          </p:nvSpPr>
          <p:spPr>
            <a:xfrm>
              <a:off x="4577429" y="50443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4" name="pt2024"/>
            <p:cNvSpPr/>
            <p:nvPr/>
          </p:nvSpPr>
          <p:spPr>
            <a:xfrm>
              <a:off x="4563573" y="50266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5" name="pt2025"/>
            <p:cNvSpPr/>
            <p:nvPr/>
          </p:nvSpPr>
          <p:spPr>
            <a:xfrm>
              <a:off x="4538731" y="5020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6" name="pt2026"/>
            <p:cNvSpPr/>
            <p:nvPr/>
          </p:nvSpPr>
          <p:spPr>
            <a:xfrm>
              <a:off x="4554463" y="50210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7" name="pt2027"/>
            <p:cNvSpPr/>
            <p:nvPr/>
          </p:nvSpPr>
          <p:spPr>
            <a:xfrm>
              <a:off x="4636097" y="50164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8" name="pt2028"/>
            <p:cNvSpPr/>
            <p:nvPr/>
          </p:nvSpPr>
          <p:spPr>
            <a:xfrm>
              <a:off x="4649827" y="50443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9" name="pt2029"/>
            <p:cNvSpPr/>
            <p:nvPr/>
          </p:nvSpPr>
          <p:spPr>
            <a:xfrm>
              <a:off x="4538080" y="50247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0" name="pt2030"/>
            <p:cNvSpPr/>
            <p:nvPr/>
          </p:nvSpPr>
          <p:spPr>
            <a:xfrm>
              <a:off x="4635527" y="50303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1" name="pt2031"/>
            <p:cNvSpPr/>
            <p:nvPr/>
          </p:nvSpPr>
          <p:spPr>
            <a:xfrm>
              <a:off x="4615531" y="50089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2" name="pt2032"/>
            <p:cNvSpPr/>
            <p:nvPr/>
          </p:nvSpPr>
          <p:spPr>
            <a:xfrm>
              <a:off x="4654775" y="50182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3" name="pt2033"/>
            <p:cNvSpPr/>
            <p:nvPr/>
          </p:nvSpPr>
          <p:spPr>
            <a:xfrm>
              <a:off x="4678541" y="49959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4" name="pt2034"/>
            <p:cNvSpPr/>
            <p:nvPr/>
          </p:nvSpPr>
          <p:spPr>
            <a:xfrm>
              <a:off x="4648104" y="50294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5" name="pt2035"/>
            <p:cNvSpPr/>
            <p:nvPr/>
          </p:nvSpPr>
          <p:spPr>
            <a:xfrm>
              <a:off x="4703551" y="50275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6" name="pt2036"/>
            <p:cNvSpPr/>
            <p:nvPr/>
          </p:nvSpPr>
          <p:spPr>
            <a:xfrm>
              <a:off x="4693120" y="5020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7" name="pt2037"/>
            <p:cNvSpPr/>
            <p:nvPr/>
          </p:nvSpPr>
          <p:spPr>
            <a:xfrm>
              <a:off x="4707607" y="5017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8" name="pt2038"/>
            <p:cNvSpPr/>
            <p:nvPr/>
          </p:nvSpPr>
          <p:spPr>
            <a:xfrm>
              <a:off x="4723702" y="50164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9" name="pt2039"/>
            <p:cNvSpPr/>
            <p:nvPr/>
          </p:nvSpPr>
          <p:spPr>
            <a:xfrm>
              <a:off x="4718773" y="50192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0" name="pt2040"/>
            <p:cNvSpPr/>
            <p:nvPr/>
          </p:nvSpPr>
          <p:spPr>
            <a:xfrm>
              <a:off x="4685338" y="49867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1" name="pt2041"/>
            <p:cNvSpPr/>
            <p:nvPr/>
          </p:nvSpPr>
          <p:spPr>
            <a:xfrm>
              <a:off x="4578336" y="50015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2" name="pt2042"/>
            <p:cNvSpPr/>
            <p:nvPr/>
          </p:nvSpPr>
          <p:spPr>
            <a:xfrm>
              <a:off x="4585700" y="50285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3" name="pt2043"/>
            <p:cNvSpPr/>
            <p:nvPr/>
          </p:nvSpPr>
          <p:spPr>
            <a:xfrm>
              <a:off x="4605896" y="5017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4" name="pt2044"/>
            <p:cNvSpPr/>
            <p:nvPr/>
          </p:nvSpPr>
          <p:spPr>
            <a:xfrm>
              <a:off x="4611250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5" name="pt2045"/>
            <p:cNvSpPr/>
            <p:nvPr/>
          </p:nvSpPr>
          <p:spPr>
            <a:xfrm>
              <a:off x="4575491" y="49978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6" name="pt2046"/>
            <p:cNvSpPr/>
            <p:nvPr/>
          </p:nvSpPr>
          <p:spPr>
            <a:xfrm>
              <a:off x="4614757" y="50145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7" name="pt2047"/>
            <p:cNvSpPr/>
            <p:nvPr/>
          </p:nvSpPr>
          <p:spPr>
            <a:xfrm>
              <a:off x="4571034" y="50238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8" name="pt2048"/>
            <p:cNvSpPr/>
            <p:nvPr/>
          </p:nvSpPr>
          <p:spPr>
            <a:xfrm>
              <a:off x="4665101" y="50275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9" name="pt2049"/>
            <p:cNvSpPr/>
            <p:nvPr/>
          </p:nvSpPr>
          <p:spPr>
            <a:xfrm>
              <a:off x="4531111" y="50136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0" name="pt2050"/>
            <p:cNvSpPr/>
            <p:nvPr/>
          </p:nvSpPr>
          <p:spPr>
            <a:xfrm>
              <a:off x="4633673" y="49997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1" name="pt2051"/>
            <p:cNvSpPr/>
            <p:nvPr/>
          </p:nvSpPr>
          <p:spPr>
            <a:xfrm>
              <a:off x="4648435" y="4991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2" name="pt2052"/>
            <p:cNvSpPr/>
            <p:nvPr/>
          </p:nvSpPr>
          <p:spPr>
            <a:xfrm>
              <a:off x="4604300" y="49941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3" name="pt2053"/>
            <p:cNvSpPr/>
            <p:nvPr/>
          </p:nvSpPr>
          <p:spPr>
            <a:xfrm>
              <a:off x="4614306" y="49885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4" name="pt2054"/>
            <p:cNvSpPr/>
            <p:nvPr/>
          </p:nvSpPr>
          <p:spPr>
            <a:xfrm>
              <a:off x="4637928" y="50155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5" name="pt2055"/>
            <p:cNvSpPr/>
            <p:nvPr/>
          </p:nvSpPr>
          <p:spPr>
            <a:xfrm>
              <a:off x="4597702" y="49978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6" name="pt2056"/>
            <p:cNvSpPr/>
            <p:nvPr/>
          </p:nvSpPr>
          <p:spPr>
            <a:xfrm>
              <a:off x="4520766" y="50229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7" name="pt2057"/>
            <p:cNvSpPr/>
            <p:nvPr/>
          </p:nvSpPr>
          <p:spPr>
            <a:xfrm>
              <a:off x="4544348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8" name="pt2058"/>
            <p:cNvSpPr/>
            <p:nvPr/>
          </p:nvSpPr>
          <p:spPr>
            <a:xfrm>
              <a:off x="4769567" y="50285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9" name="pt2059"/>
            <p:cNvSpPr/>
            <p:nvPr/>
          </p:nvSpPr>
          <p:spPr>
            <a:xfrm>
              <a:off x="4643370" y="50415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0" name="pt2060"/>
            <p:cNvSpPr/>
            <p:nvPr/>
          </p:nvSpPr>
          <p:spPr>
            <a:xfrm>
              <a:off x="4618947" y="50387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1" name="pt2061"/>
            <p:cNvSpPr/>
            <p:nvPr/>
          </p:nvSpPr>
          <p:spPr>
            <a:xfrm>
              <a:off x="4637492" y="49950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2" name="pt2062"/>
            <p:cNvSpPr/>
            <p:nvPr/>
          </p:nvSpPr>
          <p:spPr>
            <a:xfrm>
              <a:off x="4703545" y="50043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3" name="pt2063"/>
            <p:cNvSpPr/>
            <p:nvPr/>
          </p:nvSpPr>
          <p:spPr>
            <a:xfrm>
              <a:off x="4700612" y="50182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4" name="pt2064"/>
            <p:cNvSpPr/>
            <p:nvPr/>
          </p:nvSpPr>
          <p:spPr>
            <a:xfrm>
              <a:off x="4697634" y="49876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5" name="pt2065"/>
            <p:cNvSpPr/>
            <p:nvPr/>
          </p:nvSpPr>
          <p:spPr>
            <a:xfrm>
              <a:off x="4796286" y="500621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6" name="pt2066"/>
            <p:cNvSpPr/>
            <p:nvPr/>
          </p:nvSpPr>
          <p:spPr>
            <a:xfrm>
              <a:off x="4655049" y="49922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7" name="pt2067"/>
            <p:cNvSpPr/>
            <p:nvPr/>
          </p:nvSpPr>
          <p:spPr>
            <a:xfrm>
              <a:off x="4689270" y="50127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8" name="pt2068"/>
            <p:cNvSpPr/>
            <p:nvPr/>
          </p:nvSpPr>
          <p:spPr>
            <a:xfrm>
              <a:off x="4764476" y="50080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9" name="pl2069"/>
            <p:cNvSpPr/>
            <p:nvPr/>
          </p:nvSpPr>
          <p:spPr>
            <a:xfrm>
              <a:off x="4507833" y="4851295"/>
              <a:ext cx="330098" cy="193309"/>
            </a:xfrm>
            <a:custGeom>
              <a:avLst/>
              <a:gdLst/>
              <a:ahLst/>
              <a:cxnLst/>
              <a:rect l="0" t="0" r="0" b="0"/>
              <a:pathLst>
                <a:path w="330098" h="193309">
                  <a:moveTo>
                    <a:pt x="0" y="193309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0" name="pl2070"/>
            <p:cNvSpPr/>
            <p:nvPr/>
          </p:nvSpPr>
          <p:spPr>
            <a:xfrm>
              <a:off x="4507833" y="51941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1" name="pl2071"/>
            <p:cNvSpPr/>
            <p:nvPr/>
          </p:nvSpPr>
          <p:spPr>
            <a:xfrm>
              <a:off x="4518202" y="5524271"/>
              <a:ext cx="306373" cy="0"/>
            </a:xfrm>
            <a:custGeom>
              <a:avLst/>
              <a:gdLst/>
              <a:ahLst/>
              <a:cxnLst/>
              <a:rect l="0" t="0" r="0" b="0"/>
              <a:pathLst>
                <a:path w="306373">
                  <a:moveTo>
                    <a:pt x="0" y="0"/>
                  </a:moveTo>
                  <a:lnTo>
                    <a:pt x="3063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2" name="pl2072"/>
            <p:cNvSpPr/>
            <p:nvPr/>
          </p:nvSpPr>
          <p:spPr>
            <a:xfrm>
              <a:off x="4518202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3" name="pl2073"/>
            <p:cNvSpPr/>
            <p:nvPr/>
          </p:nvSpPr>
          <p:spPr>
            <a:xfrm>
              <a:off x="4561970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4" name="pl2074"/>
            <p:cNvSpPr/>
            <p:nvPr/>
          </p:nvSpPr>
          <p:spPr>
            <a:xfrm>
              <a:off x="4605737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5" name="pl2075"/>
            <p:cNvSpPr/>
            <p:nvPr/>
          </p:nvSpPr>
          <p:spPr>
            <a:xfrm>
              <a:off x="4649505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6" name="pl2076"/>
            <p:cNvSpPr/>
            <p:nvPr/>
          </p:nvSpPr>
          <p:spPr>
            <a:xfrm>
              <a:off x="4693273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7" name="pl2077"/>
            <p:cNvSpPr/>
            <p:nvPr/>
          </p:nvSpPr>
          <p:spPr>
            <a:xfrm>
              <a:off x="4737040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8" name="pl2078"/>
            <p:cNvSpPr/>
            <p:nvPr/>
          </p:nvSpPr>
          <p:spPr>
            <a:xfrm>
              <a:off x="4780808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9" name="pl2079"/>
            <p:cNvSpPr/>
            <p:nvPr/>
          </p:nvSpPr>
          <p:spPr>
            <a:xfrm>
              <a:off x="4824575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0" name="tx2080"/>
            <p:cNvSpPr/>
            <p:nvPr/>
          </p:nvSpPr>
          <p:spPr>
            <a:xfrm>
              <a:off x="4490232" y="5668010"/>
              <a:ext cx="5594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81" name="tx2081"/>
            <p:cNvSpPr/>
            <p:nvPr/>
          </p:nvSpPr>
          <p:spPr>
            <a:xfrm>
              <a:off x="4653130" y="5668010"/>
              <a:ext cx="16782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2082" name="pt2082"/>
            <p:cNvSpPr/>
            <p:nvPr/>
          </p:nvSpPr>
          <p:spPr>
            <a:xfrm>
              <a:off x="4689139" y="53776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3" name="pt2083"/>
            <p:cNvSpPr/>
            <p:nvPr/>
          </p:nvSpPr>
          <p:spPr>
            <a:xfrm>
              <a:off x="4735166" y="5381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4" name="pt2084"/>
            <p:cNvSpPr/>
            <p:nvPr/>
          </p:nvSpPr>
          <p:spPr>
            <a:xfrm>
              <a:off x="4767117" y="54033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5" name="pt2085"/>
            <p:cNvSpPr/>
            <p:nvPr/>
          </p:nvSpPr>
          <p:spPr>
            <a:xfrm>
              <a:off x="4745011" y="54591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6" name="pt2086"/>
            <p:cNvSpPr/>
            <p:nvPr/>
          </p:nvSpPr>
          <p:spPr>
            <a:xfrm>
              <a:off x="4730735" y="5407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7" name="pt2087"/>
            <p:cNvSpPr/>
            <p:nvPr/>
          </p:nvSpPr>
          <p:spPr>
            <a:xfrm>
              <a:off x="4744230" y="54050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8" name="pt2088"/>
            <p:cNvSpPr/>
            <p:nvPr/>
          </p:nvSpPr>
          <p:spPr>
            <a:xfrm>
              <a:off x="4736913" y="54206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9" name="pt2089"/>
            <p:cNvSpPr/>
            <p:nvPr/>
          </p:nvSpPr>
          <p:spPr>
            <a:xfrm>
              <a:off x="4750233" y="54141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0" name="pt2090"/>
            <p:cNvSpPr/>
            <p:nvPr/>
          </p:nvSpPr>
          <p:spPr>
            <a:xfrm>
              <a:off x="4683842" y="54075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1" name="pt2091"/>
            <p:cNvSpPr/>
            <p:nvPr/>
          </p:nvSpPr>
          <p:spPr>
            <a:xfrm>
              <a:off x="4747084" y="54328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2" name="pt2092"/>
            <p:cNvSpPr/>
            <p:nvPr/>
          </p:nvSpPr>
          <p:spPr>
            <a:xfrm>
              <a:off x="4660680" y="54253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3" name="pt2093"/>
            <p:cNvSpPr/>
            <p:nvPr/>
          </p:nvSpPr>
          <p:spPr>
            <a:xfrm>
              <a:off x="4749801" y="5422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4" name="pt2094"/>
            <p:cNvSpPr/>
            <p:nvPr/>
          </p:nvSpPr>
          <p:spPr>
            <a:xfrm>
              <a:off x="4751814" y="54323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5" name="pt2095"/>
            <p:cNvSpPr/>
            <p:nvPr/>
          </p:nvSpPr>
          <p:spPr>
            <a:xfrm>
              <a:off x="4737706" y="5415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6" name="pt2096"/>
            <p:cNvSpPr/>
            <p:nvPr/>
          </p:nvSpPr>
          <p:spPr>
            <a:xfrm>
              <a:off x="4688561" y="53965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7" name="pt2097"/>
            <p:cNvSpPr/>
            <p:nvPr/>
          </p:nvSpPr>
          <p:spPr>
            <a:xfrm>
              <a:off x="4525263" y="5420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8" name="pt2098"/>
            <p:cNvSpPr/>
            <p:nvPr/>
          </p:nvSpPr>
          <p:spPr>
            <a:xfrm>
              <a:off x="4515671" y="5397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9" name="pt2099"/>
            <p:cNvSpPr/>
            <p:nvPr/>
          </p:nvSpPr>
          <p:spPr>
            <a:xfrm>
              <a:off x="4781994" y="5389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0" name="pt2100"/>
            <p:cNvSpPr/>
            <p:nvPr/>
          </p:nvSpPr>
          <p:spPr>
            <a:xfrm>
              <a:off x="4743617" y="54451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1" name="pt2101"/>
            <p:cNvSpPr/>
            <p:nvPr/>
          </p:nvSpPr>
          <p:spPr>
            <a:xfrm>
              <a:off x="4758710" y="54117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2" name="pt2102"/>
            <p:cNvSpPr/>
            <p:nvPr/>
          </p:nvSpPr>
          <p:spPr>
            <a:xfrm>
              <a:off x="4713264" y="54039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3" name="pt2103"/>
            <p:cNvSpPr/>
            <p:nvPr/>
          </p:nvSpPr>
          <p:spPr>
            <a:xfrm>
              <a:off x="4690362" y="54562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4" name="pt2104"/>
            <p:cNvSpPr/>
            <p:nvPr/>
          </p:nvSpPr>
          <p:spPr>
            <a:xfrm>
              <a:off x="4711893" y="54222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5" name="pt2105"/>
            <p:cNvSpPr/>
            <p:nvPr/>
          </p:nvSpPr>
          <p:spPr>
            <a:xfrm>
              <a:off x="4763892" y="53968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6" name="pt2106"/>
            <p:cNvSpPr/>
            <p:nvPr/>
          </p:nvSpPr>
          <p:spPr>
            <a:xfrm>
              <a:off x="4742411" y="53985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7" name="pt2107"/>
            <p:cNvSpPr/>
            <p:nvPr/>
          </p:nvSpPr>
          <p:spPr>
            <a:xfrm>
              <a:off x="4737153" y="54136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8" name="pt2108"/>
            <p:cNvSpPr/>
            <p:nvPr/>
          </p:nvSpPr>
          <p:spPr>
            <a:xfrm>
              <a:off x="4716664" y="5426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9" name="pt2109"/>
            <p:cNvSpPr/>
            <p:nvPr/>
          </p:nvSpPr>
          <p:spPr>
            <a:xfrm>
              <a:off x="4741989" y="5390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0" name="pt2110"/>
            <p:cNvSpPr/>
            <p:nvPr/>
          </p:nvSpPr>
          <p:spPr>
            <a:xfrm>
              <a:off x="4782710" y="5427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1" name="pt2111"/>
            <p:cNvSpPr/>
            <p:nvPr/>
          </p:nvSpPr>
          <p:spPr>
            <a:xfrm>
              <a:off x="4504971" y="5407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2" name="pt2112"/>
            <p:cNvSpPr/>
            <p:nvPr/>
          </p:nvSpPr>
          <p:spPr>
            <a:xfrm>
              <a:off x="4507956" y="5394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3" name="pt2113"/>
            <p:cNvSpPr/>
            <p:nvPr/>
          </p:nvSpPr>
          <p:spPr>
            <a:xfrm>
              <a:off x="4711140" y="54667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4" name="pt2114"/>
            <p:cNvSpPr/>
            <p:nvPr/>
          </p:nvSpPr>
          <p:spPr>
            <a:xfrm>
              <a:off x="4695439" y="5379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5" name="pt2115"/>
            <p:cNvSpPr/>
            <p:nvPr/>
          </p:nvSpPr>
          <p:spPr>
            <a:xfrm>
              <a:off x="4708084" y="5488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6" name="pt2116"/>
            <p:cNvSpPr/>
            <p:nvPr/>
          </p:nvSpPr>
          <p:spPr>
            <a:xfrm>
              <a:off x="4705784" y="54823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7" name="pt2117"/>
            <p:cNvSpPr/>
            <p:nvPr/>
          </p:nvSpPr>
          <p:spPr>
            <a:xfrm>
              <a:off x="4719686" y="54880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8" name="pt2118"/>
            <p:cNvSpPr/>
            <p:nvPr/>
          </p:nvSpPr>
          <p:spPr>
            <a:xfrm>
              <a:off x="4678058" y="5424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9" name="pt2119"/>
            <p:cNvSpPr/>
            <p:nvPr/>
          </p:nvSpPr>
          <p:spPr>
            <a:xfrm>
              <a:off x="4652834" y="54217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0" name="pt2120"/>
            <p:cNvSpPr/>
            <p:nvPr/>
          </p:nvSpPr>
          <p:spPr>
            <a:xfrm>
              <a:off x="4670976" y="5410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1" name="pt2121"/>
            <p:cNvSpPr/>
            <p:nvPr/>
          </p:nvSpPr>
          <p:spPr>
            <a:xfrm>
              <a:off x="4673231" y="53997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2" name="pt2122"/>
            <p:cNvSpPr/>
            <p:nvPr/>
          </p:nvSpPr>
          <p:spPr>
            <a:xfrm>
              <a:off x="4706069" y="54440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3" name="pt2123"/>
            <p:cNvSpPr/>
            <p:nvPr/>
          </p:nvSpPr>
          <p:spPr>
            <a:xfrm>
              <a:off x="4759399" y="5433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4" name="pt2124"/>
            <p:cNvSpPr/>
            <p:nvPr/>
          </p:nvSpPr>
          <p:spPr>
            <a:xfrm>
              <a:off x="4743097" y="54293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5" name="pt2125"/>
            <p:cNvSpPr/>
            <p:nvPr/>
          </p:nvSpPr>
          <p:spPr>
            <a:xfrm>
              <a:off x="4749899" y="5457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6" name="pt2126"/>
            <p:cNvSpPr/>
            <p:nvPr/>
          </p:nvSpPr>
          <p:spPr>
            <a:xfrm>
              <a:off x="4749017" y="54348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7" name="pt2127"/>
            <p:cNvSpPr/>
            <p:nvPr/>
          </p:nvSpPr>
          <p:spPr>
            <a:xfrm>
              <a:off x="4722722" y="54767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8" name="pt2128"/>
            <p:cNvSpPr/>
            <p:nvPr/>
          </p:nvSpPr>
          <p:spPr>
            <a:xfrm>
              <a:off x="4706927" y="54355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9" name="pt2129"/>
            <p:cNvSpPr/>
            <p:nvPr/>
          </p:nvSpPr>
          <p:spPr>
            <a:xfrm>
              <a:off x="4735167" y="5410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0" name="pt2130"/>
            <p:cNvSpPr/>
            <p:nvPr/>
          </p:nvSpPr>
          <p:spPr>
            <a:xfrm>
              <a:off x="4648602" y="54150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1" name="pt2131"/>
            <p:cNvSpPr/>
            <p:nvPr/>
          </p:nvSpPr>
          <p:spPr>
            <a:xfrm>
              <a:off x="4810618" y="52703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2" name="pt2132"/>
            <p:cNvSpPr/>
            <p:nvPr/>
          </p:nvSpPr>
          <p:spPr>
            <a:xfrm>
              <a:off x="4578037" y="53611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3" name="pt2133"/>
            <p:cNvSpPr/>
            <p:nvPr/>
          </p:nvSpPr>
          <p:spPr>
            <a:xfrm>
              <a:off x="4577429" y="5459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4" name="pt2134"/>
            <p:cNvSpPr/>
            <p:nvPr/>
          </p:nvSpPr>
          <p:spPr>
            <a:xfrm>
              <a:off x="4563573" y="5446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5" name="pt2135"/>
            <p:cNvSpPr/>
            <p:nvPr/>
          </p:nvSpPr>
          <p:spPr>
            <a:xfrm>
              <a:off x="4538731" y="53558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6" name="pt2136"/>
            <p:cNvSpPr/>
            <p:nvPr/>
          </p:nvSpPr>
          <p:spPr>
            <a:xfrm>
              <a:off x="4554463" y="5428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7" name="pt2137"/>
            <p:cNvSpPr/>
            <p:nvPr/>
          </p:nvSpPr>
          <p:spPr>
            <a:xfrm>
              <a:off x="4636097" y="53922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8" name="pt2138"/>
            <p:cNvSpPr/>
            <p:nvPr/>
          </p:nvSpPr>
          <p:spPr>
            <a:xfrm>
              <a:off x="4649827" y="54214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9" name="pt2139"/>
            <p:cNvSpPr/>
            <p:nvPr/>
          </p:nvSpPr>
          <p:spPr>
            <a:xfrm>
              <a:off x="4538080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0" name="pt2140"/>
            <p:cNvSpPr/>
            <p:nvPr/>
          </p:nvSpPr>
          <p:spPr>
            <a:xfrm>
              <a:off x="4635527" y="5376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1" name="pt2141"/>
            <p:cNvSpPr/>
            <p:nvPr/>
          </p:nvSpPr>
          <p:spPr>
            <a:xfrm>
              <a:off x="4615531" y="53718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2" name="pt2142"/>
            <p:cNvSpPr/>
            <p:nvPr/>
          </p:nvSpPr>
          <p:spPr>
            <a:xfrm>
              <a:off x="4654775" y="53876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3" name="pt2143"/>
            <p:cNvSpPr/>
            <p:nvPr/>
          </p:nvSpPr>
          <p:spPr>
            <a:xfrm>
              <a:off x="4678541" y="54484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4" name="pt2144"/>
            <p:cNvSpPr/>
            <p:nvPr/>
          </p:nvSpPr>
          <p:spPr>
            <a:xfrm>
              <a:off x="4648104" y="5425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5" name="pt2145"/>
            <p:cNvSpPr/>
            <p:nvPr/>
          </p:nvSpPr>
          <p:spPr>
            <a:xfrm>
              <a:off x="4703551" y="53938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6" name="pt2146"/>
            <p:cNvSpPr/>
            <p:nvPr/>
          </p:nvSpPr>
          <p:spPr>
            <a:xfrm>
              <a:off x="4693120" y="54848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7" name="pt2147"/>
            <p:cNvSpPr/>
            <p:nvPr/>
          </p:nvSpPr>
          <p:spPr>
            <a:xfrm>
              <a:off x="4707607" y="549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8" name="pt2148"/>
            <p:cNvSpPr/>
            <p:nvPr/>
          </p:nvSpPr>
          <p:spPr>
            <a:xfrm>
              <a:off x="4723702" y="54348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9" name="pt2149"/>
            <p:cNvSpPr/>
            <p:nvPr/>
          </p:nvSpPr>
          <p:spPr>
            <a:xfrm>
              <a:off x="4718773" y="5412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0" name="pt2150"/>
            <p:cNvSpPr/>
            <p:nvPr/>
          </p:nvSpPr>
          <p:spPr>
            <a:xfrm>
              <a:off x="4685338" y="54812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1" name="pt2151"/>
            <p:cNvSpPr/>
            <p:nvPr/>
          </p:nvSpPr>
          <p:spPr>
            <a:xfrm>
              <a:off x="4578336" y="54313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2" name="pt2152"/>
            <p:cNvSpPr/>
            <p:nvPr/>
          </p:nvSpPr>
          <p:spPr>
            <a:xfrm>
              <a:off x="4585700" y="54000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3" name="pt2153"/>
            <p:cNvSpPr/>
            <p:nvPr/>
          </p:nvSpPr>
          <p:spPr>
            <a:xfrm>
              <a:off x="4605896" y="5390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4" name="pt2154"/>
            <p:cNvSpPr/>
            <p:nvPr/>
          </p:nvSpPr>
          <p:spPr>
            <a:xfrm>
              <a:off x="4611250" y="53905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5" name="pt2155"/>
            <p:cNvSpPr/>
            <p:nvPr/>
          </p:nvSpPr>
          <p:spPr>
            <a:xfrm>
              <a:off x="4575491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6" name="pt2156"/>
            <p:cNvSpPr/>
            <p:nvPr/>
          </p:nvSpPr>
          <p:spPr>
            <a:xfrm>
              <a:off x="4614757" y="5448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7" name="pt2157"/>
            <p:cNvSpPr/>
            <p:nvPr/>
          </p:nvSpPr>
          <p:spPr>
            <a:xfrm>
              <a:off x="4571034" y="53666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8" name="pt2158"/>
            <p:cNvSpPr/>
            <p:nvPr/>
          </p:nvSpPr>
          <p:spPr>
            <a:xfrm>
              <a:off x="4665101" y="54212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9" name="pt2159"/>
            <p:cNvSpPr/>
            <p:nvPr/>
          </p:nvSpPr>
          <p:spPr>
            <a:xfrm>
              <a:off x="4531111" y="5364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0" name="pt2160"/>
            <p:cNvSpPr/>
            <p:nvPr/>
          </p:nvSpPr>
          <p:spPr>
            <a:xfrm>
              <a:off x="4633673" y="5401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1" name="pt2161"/>
            <p:cNvSpPr/>
            <p:nvPr/>
          </p:nvSpPr>
          <p:spPr>
            <a:xfrm>
              <a:off x="4648435" y="5423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2" name="pt2162"/>
            <p:cNvSpPr/>
            <p:nvPr/>
          </p:nvSpPr>
          <p:spPr>
            <a:xfrm>
              <a:off x="4604300" y="5461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3" name="pt2163"/>
            <p:cNvSpPr/>
            <p:nvPr/>
          </p:nvSpPr>
          <p:spPr>
            <a:xfrm>
              <a:off x="4614306" y="5403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4" name="pt2164"/>
            <p:cNvSpPr/>
            <p:nvPr/>
          </p:nvSpPr>
          <p:spPr>
            <a:xfrm>
              <a:off x="4597702" y="5446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5" name="pt2165"/>
            <p:cNvSpPr/>
            <p:nvPr/>
          </p:nvSpPr>
          <p:spPr>
            <a:xfrm>
              <a:off x="4544348" y="51937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6" name="pt2166"/>
            <p:cNvSpPr/>
            <p:nvPr/>
          </p:nvSpPr>
          <p:spPr>
            <a:xfrm>
              <a:off x="4769567" y="5191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7" name="pt2167"/>
            <p:cNvSpPr/>
            <p:nvPr/>
          </p:nvSpPr>
          <p:spPr>
            <a:xfrm>
              <a:off x="4643370" y="5398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8" name="pt2168"/>
            <p:cNvSpPr/>
            <p:nvPr/>
          </p:nvSpPr>
          <p:spPr>
            <a:xfrm>
              <a:off x="4618947" y="54754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9" name="pt2169"/>
            <p:cNvSpPr/>
            <p:nvPr/>
          </p:nvSpPr>
          <p:spPr>
            <a:xfrm>
              <a:off x="4637492" y="53996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0" name="pt2170"/>
            <p:cNvSpPr/>
            <p:nvPr/>
          </p:nvSpPr>
          <p:spPr>
            <a:xfrm>
              <a:off x="4703545" y="53879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1" name="pt2171"/>
            <p:cNvSpPr/>
            <p:nvPr/>
          </p:nvSpPr>
          <p:spPr>
            <a:xfrm>
              <a:off x="4700612" y="54643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2" name="pt2172"/>
            <p:cNvSpPr/>
            <p:nvPr/>
          </p:nvSpPr>
          <p:spPr>
            <a:xfrm>
              <a:off x="4697634" y="54845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3" name="pt2173"/>
            <p:cNvSpPr/>
            <p:nvPr/>
          </p:nvSpPr>
          <p:spPr>
            <a:xfrm>
              <a:off x="4796286" y="54609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4" name="pt2174"/>
            <p:cNvSpPr/>
            <p:nvPr/>
          </p:nvSpPr>
          <p:spPr>
            <a:xfrm>
              <a:off x="4655049" y="54397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5" name="pt2175"/>
            <p:cNvSpPr/>
            <p:nvPr/>
          </p:nvSpPr>
          <p:spPr>
            <a:xfrm>
              <a:off x="4689270" y="5389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6" name="pt2176"/>
            <p:cNvSpPr/>
            <p:nvPr/>
          </p:nvSpPr>
          <p:spPr>
            <a:xfrm>
              <a:off x="4764476" y="54192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7" name="pl2177"/>
            <p:cNvSpPr/>
            <p:nvPr/>
          </p:nvSpPr>
          <p:spPr>
            <a:xfrm>
              <a:off x="4507833" y="5418658"/>
              <a:ext cx="330098" cy="21892"/>
            </a:xfrm>
            <a:custGeom>
              <a:avLst/>
              <a:gdLst/>
              <a:ahLst/>
              <a:cxnLst/>
              <a:rect l="0" t="0" r="0" b="0"/>
              <a:pathLst>
                <a:path w="330098" h="21892">
                  <a:moveTo>
                    <a:pt x="0" y="0"/>
                  </a:moveTo>
                  <a:lnTo>
                    <a:pt x="330098" y="21892"/>
                  </a:lnTo>
                  <a:lnTo>
                    <a:pt x="330098" y="21892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8" name="pl2178"/>
            <p:cNvSpPr/>
            <p:nvPr/>
          </p:nvSpPr>
          <p:spPr>
            <a:xfrm>
              <a:off x="4958632" y="2038578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9" name="pl2179"/>
            <p:cNvSpPr/>
            <p:nvPr/>
          </p:nvSpPr>
          <p:spPr>
            <a:xfrm>
              <a:off x="4963712" y="2038578"/>
              <a:ext cx="305371" cy="0"/>
            </a:xfrm>
            <a:custGeom>
              <a:avLst/>
              <a:gdLst/>
              <a:ahLst/>
              <a:cxnLst/>
              <a:rect l="0" t="0" r="0" b="0"/>
              <a:pathLst>
                <a:path w="305371">
                  <a:moveTo>
                    <a:pt x="0" y="0"/>
                  </a:moveTo>
                  <a:lnTo>
                    <a:pt x="3053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0" name="pl2180"/>
            <p:cNvSpPr/>
            <p:nvPr/>
          </p:nvSpPr>
          <p:spPr>
            <a:xfrm>
              <a:off x="4963712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1" name="pl2181"/>
            <p:cNvSpPr/>
            <p:nvPr/>
          </p:nvSpPr>
          <p:spPr>
            <a:xfrm>
              <a:off x="5024787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2" name="pl2182"/>
            <p:cNvSpPr/>
            <p:nvPr/>
          </p:nvSpPr>
          <p:spPr>
            <a:xfrm>
              <a:off x="5085861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3" name="pl2183"/>
            <p:cNvSpPr/>
            <p:nvPr/>
          </p:nvSpPr>
          <p:spPr>
            <a:xfrm>
              <a:off x="5146935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4" name="pl2184"/>
            <p:cNvSpPr/>
            <p:nvPr/>
          </p:nvSpPr>
          <p:spPr>
            <a:xfrm>
              <a:off x="5208010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5" name="pl2185"/>
            <p:cNvSpPr/>
            <p:nvPr/>
          </p:nvSpPr>
          <p:spPr>
            <a:xfrm>
              <a:off x="5269084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6" name="tx2186"/>
            <p:cNvSpPr/>
            <p:nvPr/>
          </p:nvSpPr>
          <p:spPr>
            <a:xfrm>
              <a:off x="4879802" y="1820165"/>
              <a:ext cx="167820" cy="735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320</a:t>
              </a:r>
            </a:p>
          </p:txBody>
        </p:sp>
        <p:sp>
          <p:nvSpPr>
            <p:cNvPr id="2187" name="tx2187"/>
            <p:cNvSpPr/>
            <p:nvPr/>
          </p:nvSpPr>
          <p:spPr>
            <a:xfrm>
              <a:off x="5185174" y="1820215"/>
              <a:ext cx="16782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420</a:t>
              </a:r>
            </a:p>
          </p:txBody>
        </p:sp>
        <p:sp>
          <p:nvSpPr>
            <p:cNvPr id="2188" name="tx2188"/>
            <p:cNvSpPr/>
            <p:nvPr/>
          </p:nvSpPr>
          <p:spPr>
            <a:xfrm>
              <a:off x="4901282" y="2129923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-0.16</a:t>
              </a:r>
            </a:p>
          </p:txBody>
        </p:sp>
        <p:sp>
          <p:nvSpPr>
            <p:cNvPr id="2189" name="pl2189"/>
            <p:cNvSpPr/>
            <p:nvPr/>
          </p:nvSpPr>
          <p:spPr>
            <a:xfrm>
              <a:off x="4958632" y="24893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0" name="tx2190"/>
            <p:cNvSpPr/>
            <p:nvPr/>
          </p:nvSpPr>
          <p:spPr>
            <a:xfrm>
              <a:off x="4933775" y="2580722"/>
              <a:ext cx="379813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0.09</a:t>
              </a:r>
            </a:p>
          </p:txBody>
        </p:sp>
        <p:sp>
          <p:nvSpPr>
            <p:cNvPr id="2191" name="pl2191"/>
            <p:cNvSpPr/>
            <p:nvPr/>
          </p:nvSpPr>
          <p:spPr>
            <a:xfrm>
              <a:off x="4958632" y="29401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2" name="tx2192"/>
            <p:cNvSpPr/>
            <p:nvPr/>
          </p:nvSpPr>
          <p:spPr>
            <a:xfrm>
              <a:off x="4901282" y="3031521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-0.06</a:t>
              </a:r>
            </a:p>
          </p:txBody>
        </p:sp>
        <p:sp>
          <p:nvSpPr>
            <p:cNvPr id="2193" name="pl2193"/>
            <p:cNvSpPr/>
            <p:nvPr/>
          </p:nvSpPr>
          <p:spPr>
            <a:xfrm>
              <a:off x="4958632" y="3390976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4" name="rc2194"/>
            <p:cNvSpPr/>
            <p:nvPr/>
          </p:nvSpPr>
          <p:spPr>
            <a:xfrm>
              <a:off x="4963712" y="3595322"/>
              <a:ext cx="30537" cy="125751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5" name="rc2195"/>
            <p:cNvSpPr/>
            <p:nvPr/>
          </p:nvSpPr>
          <p:spPr>
            <a:xfrm>
              <a:off x="4994250" y="3553405"/>
              <a:ext cx="30537" cy="167669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6" name="rc2196"/>
            <p:cNvSpPr/>
            <p:nvPr/>
          </p:nvSpPr>
          <p:spPr>
            <a:xfrm>
              <a:off x="5024787" y="3605802"/>
              <a:ext cx="30537" cy="115272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7" name="rc2197"/>
            <p:cNvSpPr/>
            <p:nvPr/>
          </p:nvSpPr>
          <p:spPr>
            <a:xfrm>
              <a:off x="5055324" y="3563884"/>
              <a:ext cx="30537" cy="157189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8" name="rc2198"/>
            <p:cNvSpPr/>
            <p:nvPr/>
          </p:nvSpPr>
          <p:spPr>
            <a:xfrm>
              <a:off x="5085861" y="3501009"/>
              <a:ext cx="30537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9" name="rc2199"/>
            <p:cNvSpPr/>
            <p:nvPr/>
          </p:nvSpPr>
          <p:spPr>
            <a:xfrm>
              <a:off x="5116398" y="3584843"/>
              <a:ext cx="30537" cy="136231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0" name="rc2200"/>
            <p:cNvSpPr/>
            <p:nvPr/>
          </p:nvSpPr>
          <p:spPr>
            <a:xfrm>
              <a:off x="5146935" y="3689636"/>
              <a:ext cx="30537" cy="31437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1" name="rc2201"/>
            <p:cNvSpPr/>
            <p:nvPr/>
          </p:nvSpPr>
          <p:spPr>
            <a:xfrm>
              <a:off x="5177473" y="3710595"/>
              <a:ext cx="30537" cy="10479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2" name="rc2202"/>
            <p:cNvSpPr/>
            <p:nvPr/>
          </p:nvSpPr>
          <p:spPr>
            <a:xfrm>
              <a:off x="5208010" y="3700115"/>
              <a:ext cx="30537" cy="20958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3" name="rc2203"/>
            <p:cNvSpPr/>
            <p:nvPr/>
          </p:nvSpPr>
          <p:spPr>
            <a:xfrm>
              <a:off x="5238547" y="3700115"/>
              <a:ext cx="30537" cy="20958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4" name="rc2204"/>
            <p:cNvSpPr/>
            <p:nvPr/>
          </p:nvSpPr>
          <p:spPr>
            <a:xfrm>
              <a:off x="5269084" y="3710595"/>
              <a:ext cx="19646" cy="10479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5" name="pl2205"/>
            <p:cNvSpPr/>
            <p:nvPr/>
          </p:nvSpPr>
          <p:spPr>
            <a:xfrm>
              <a:off x="4970858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6" name="pl2206"/>
            <p:cNvSpPr/>
            <p:nvPr/>
          </p:nvSpPr>
          <p:spPr>
            <a:xfrm>
              <a:off x="497131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7" name="pl2207"/>
            <p:cNvSpPr/>
            <p:nvPr/>
          </p:nvSpPr>
          <p:spPr>
            <a:xfrm>
              <a:off x="4972049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8" name="pl2208"/>
            <p:cNvSpPr/>
            <p:nvPr/>
          </p:nvSpPr>
          <p:spPr>
            <a:xfrm>
              <a:off x="497412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9" name="pl2209"/>
            <p:cNvSpPr/>
            <p:nvPr/>
          </p:nvSpPr>
          <p:spPr>
            <a:xfrm>
              <a:off x="4974461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0" name="pl2210"/>
            <p:cNvSpPr/>
            <p:nvPr/>
          </p:nvSpPr>
          <p:spPr>
            <a:xfrm>
              <a:off x="4976049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1" name="pl2211"/>
            <p:cNvSpPr/>
            <p:nvPr/>
          </p:nvSpPr>
          <p:spPr>
            <a:xfrm>
              <a:off x="4983104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2" name="pl2212"/>
            <p:cNvSpPr/>
            <p:nvPr/>
          </p:nvSpPr>
          <p:spPr>
            <a:xfrm>
              <a:off x="4984294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3" name="pl2213"/>
            <p:cNvSpPr/>
            <p:nvPr/>
          </p:nvSpPr>
          <p:spPr>
            <a:xfrm>
              <a:off x="4985791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4" name="pl2214"/>
            <p:cNvSpPr/>
            <p:nvPr/>
          </p:nvSpPr>
          <p:spPr>
            <a:xfrm>
              <a:off x="4986768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5" name="pl2215"/>
            <p:cNvSpPr/>
            <p:nvPr/>
          </p:nvSpPr>
          <p:spPr>
            <a:xfrm>
              <a:off x="4987623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6" name="pl2216"/>
            <p:cNvSpPr/>
            <p:nvPr/>
          </p:nvSpPr>
          <p:spPr>
            <a:xfrm>
              <a:off x="498951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7" name="pl2217"/>
            <p:cNvSpPr/>
            <p:nvPr/>
          </p:nvSpPr>
          <p:spPr>
            <a:xfrm>
              <a:off x="4999991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8" name="pl2218"/>
            <p:cNvSpPr/>
            <p:nvPr/>
          </p:nvSpPr>
          <p:spPr>
            <a:xfrm>
              <a:off x="5002769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9" name="pl2219"/>
            <p:cNvSpPr/>
            <p:nvPr/>
          </p:nvSpPr>
          <p:spPr>
            <a:xfrm>
              <a:off x="5007961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0" name="pl2220"/>
            <p:cNvSpPr/>
            <p:nvPr/>
          </p:nvSpPr>
          <p:spPr>
            <a:xfrm>
              <a:off x="501110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1" name="pl2221"/>
            <p:cNvSpPr/>
            <p:nvPr/>
          </p:nvSpPr>
          <p:spPr>
            <a:xfrm>
              <a:off x="5011198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2" name="pl2222"/>
            <p:cNvSpPr/>
            <p:nvPr/>
          </p:nvSpPr>
          <p:spPr>
            <a:xfrm>
              <a:off x="5011503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3" name="pl2223"/>
            <p:cNvSpPr/>
            <p:nvPr/>
          </p:nvSpPr>
          <p:spPr>
            <a:xfrm>
              <a:off x="5012572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4" name="pl2224"/>
            <p:cNvSpPr/>
            <p:nvPr/>
          </p:nvSpPr>
          <p:spPr>
            <a:xfrm>
              <a:off x="501620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5" name="pl2225"/>
            <p:cNvSpPr/>
            <p:nvPr/>
          </p:nvSpPr>
          <p:spPr>
            <a:xfrm>
              <a:off x="501623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6" name="pl2226"/>
            <p:cNvSpPr/>
            <p:nvPr/>
          </p:nvSpPr>
          <p:spPr>
            <a:xfrm>
              <a:off x="5016664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7" name="pl2227"/>
            <p:cNvSpPr/>
            <p:nvPr/>
          </p:nvSpPr>
          <p:spPr>
            <a:xfrm>
              <a:off x="5017672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8" name="pl2228"/>
            <p:cNvSpPr/>
            <p:nvPr/>
          </p:nvSpPr>
          <p:spPr>
            <a:xfrm>
              <a:off x="5018038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9" name="pl2229"/>
            <p:cNvSpPr/>
            <p:nvPr/>
          </p:nvSpPr>
          <p:spPr>
            <a:xfrm>
              <a:off x="5019290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0" name="pl2230"/>
            <p:cNvSpPr/>
            <p:nvPr/>
          </p:nvSpPr>
          <p:spPr>
            <a:xfrm>
              <a:off x="5019443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1" name="pl2231"/>
            <p:cNvSpPr/>
            <p:nvPr/>
          </p:nvSpPr>
          <p:spPr>
            <a:xfrm>
              <a:off x="5022954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2" name="pl2232"/>
            <p:cNvSpPr/>
            <p:nvPr/>
          </p:nvSpPr>
          <p:spPr>
            <a:xfrm>
              <a:off x="5023840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3" name="pl2233"/>
            <p:cNvSpPr/>
            <p:nvPr/>
          </p:nvSpPr>
          <p:spPr>
            <a:xfrm>
              <a:off x="502530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4" name="pl2234"/>
            <p:cNvSpPr/>
            <p:nvPr/>
          </p:nvSpPr>
          <p:spPr>
            <a:xfrm>
              <a:off x="5026985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5" name="pl2235"/>
            <p:cNvSpPr/>
            <p:nvPr/>
          </p:nvSpPr>
          <p:spPr>
            <a:xfrm>
              <a:off x="5027108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6" name="pl2236"/>
            <p:cNvSpPr/>
            <p:nvPr/>
          </p:nvSpPr>
          <p:spPr>
            <a:xfrm>
              <a:off x="503156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7" name="pl2237"/>
            <p:cNvSpPr/>
            <p:nvPr/>
          </p:nvSpPr>
          <p:spPr>
            <a:xfrm>
              <a:off x="5039689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8" name="pl2238"/>
            <p:cNvSpPr/>
            <p:nvPr/>
          </p:nvSpPr>
          <p:spPr>
            <a:xfrm>
              <a:off x="504579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9" name="pl2239"/>
            <p:cNvSpPr/>
            <p:nvPr/>
          </p:nvSpPr>
          <p:spPr>
            <a:xfrm>
              <a:off x="5045949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0" name="pl2240"/>
            <p:cNvSpPr/>
            <p:nvPr/>
          </p:nvSpPr>
          <p:spPr>
            <a:xfrm>
              <a:off x="5047262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1" name="pl2241"/>
            <p:cNvSpPr/>
            <p:nvPr/>
          </p:nvSpPr>
          <p:spPr>
            <a:xfrm>
              <a:off x="5047537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2" name="pl2242"/>
            <p:cNvSpPr/>
            <p:nvPr/>
          </p:nvSpPr>
          <p:spPr>
            <a:xfrm>
              <a:off x="5049247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3" name="pl2243"/>
            <p:cNvSpPr/>
            <p:nvPr/>
          </p:nvSpPr>
          <p:spPr>
            <a:xfrm>
              <a:off x="5049675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4" name="pl2244"/>
            <p:cNvSpPr/>
            <p:nvPr/>
          </p:nvSpPr>
          <p:spPr>
            <a:xfrm>
              <a:off x="5056942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5" name="pl2245"/>
            <p:cNvSpPr/>
            <p:nvPr/>
          </p:nvSpPr>
          <p:spPr>
            <a:xfrm>
              <a:off x="5063202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6" name="pl2246"/>
            <p:cNvSpPr/>
            <p:nvPr/>
          </p:nvSpPr>
          <p:spPr>
            <a:xfrm>
              <a:off x="5063477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7" name="pl2247"/>
            <p:cNvSpPr/>
            <p:nvPr/>
          </p:nvSpPr>
          <p:spPr>
            <a:xfrm>
              <a:off x="5075417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8" name="pl2248"/>
            <p:cNvSpPr/>
            <p:nvPr/>
          </p:nvSpPr>
          <p:spPr>
            <a:xfrm>
              <a:off x="5076425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9" name="pl2249"/>
            <p:cNvSpPr/>
            <p:nvPr/>
          </p:nvSpPr>
          <p:spPr>
            <a:xfrm>
              <a:off x="5077952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0" name="pl2250"/>
            <p:cNvSpPr/>
            <p:nvPr/>
          </p:nvSpPr>
          <p:spPr>
            <a:xfrm>
              <a:off x="5078227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1" name="pl2251"/>
            <p:cNvSpPr/>
            <p:nvPr/>
          </p:nvSpPr>
          <p:spPr>
            <a:xfrm>
              <a:off x="5078288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2" name="pl2252"/>
            <p:cNvSpPr/>
            <p:nvPr/>
          </p:nvSpPr>
          <p:spPr>
            <a:xfrm>
              <a:off x="5078685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3" name="pl2253"/>
            <p:cNvSpPr/>
            <p:nvPr/>
          </p:nvSpPr>
          <p:spPr>
            <a:xfrm>
              <a:off x="507874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4" name="pl2254"/>
            <p:cNvSpPr/>
            <p:nvPr/>
          </p:nvSpPr>
          <p:spPr>
            <a:xfrm>
              <a:off x="5079601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5" name="pl2255"/>
            <p:cNvSpPr/>
            <p:nvPr/>
          </p:nvSpPr>
          <p:spPr>
            <a:xfrm>
              <a:off x="5080334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6" name="pl2256"/>
            <p:cNvSpPr/>
            <p:nvPr/>
          </p:nvSpPr>
          <p:spPr>
            <a:xfrm>
              <a:off x="508100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7" name="pl2257"/>
            <p:cNvSpPr/>
            <p:nvPr/>
          </p:nvSpPr>
          <p:spPr>
            <a:xfrm>
              <a:off x="508213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8" name="pl2258"/>
            <p:cNvSpPr/>
            <p:nvPr/>
          </p:nvSpPr>
          <p:spPr>
            <a:xfrm>
              <a:off x="508442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9" name="pl2259"/>
            <p:cNvSpPr/>
            <p:nvPr/>
          </p:nvSpPr>
          <p:spPr>
            <a:xfrm>
              <a:off x="5086350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0" name="pl2260"/>
            <p:cNvSpPr/>
            <p:nvPr/>
          </p:nvSpPr>
          <p:spPr>
            <a:xfrm>
              <a:off x="5087510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1" name="pl2261"/>
            <p:cNvSpPr/>
            <p:nvPr/>
          </p:nvSpPr>
          <p:spPr>
            <a:xfrm>
              <a:off x="5088182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2" name="pl2262"/>
            <p:cNvSpPr/>
            <p:nvPr/>
          </p:nvSpPr>
          <p:spPr>
            <a:xfrm>
              <a:off x="508955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3" name="pl2263"/>
            <p:cNvSpPr/>
            <p:nvPr/>
          </p:nvSpPr>
          <p:spPr>
            <a:xfrm>
              <a:off x="5091602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4" name="pl2264"/>
            <p:cNvSpPr/>
            <p:nvPr/>
          </p:nvSpPr>
          <p:spPr>
            <a:xfrm>
              <a:off x="5091724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5" name="pl2265"/>
            <p:cNvSpPr/>
            <p:nvPr/>
          </p:nvSpPr>
          <p:spPr>
            <a:xfrm>
              <a:off x="5094778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6" name="pl2266"/>
            <p:cNvSpPr/>
            <p:nvPr/>
          </p:nvSpPr>
          <p:spPr>
            <a:xfrm>
              <a:off x="5095755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7" name="pl2267"/>
            <p:cNvSpPr/>
            <p:nvPr/>
          </p:nvSpPr>
          <p:spPr>
            <a:xfrm>
              <a:off x="5096335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8" name="pl2268"/>
            <p:cNvSpPr/>
            <p:nvPr/>
          </p:nvSpPr>
          <p:spPr>
            <a:xfrm>
              <a:off x="5097374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9" name="pl2269"/>
            <p:cNvSpPr/>
            <p:nvPr/>
          </p:nvSpPr>
          <p:spPr>
            <a:xfrm>
              <a:off x="5097984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0" name="pl2270"/>
            <p:cNvSpPr/>
            <p:nvPr/>
          </p:nvSpPr>
          <p:spPr>
            <a:xfrm>
              <a:off x="5098962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1" name="pl2271"/>
            <p:cNvSpPr/>
            <p:nvPr/>
          </p:nvSpPr>
          <p:spPr>
            <a:xfrm>
              <a:off x="5098992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2" name="pl2272"/>
            <p:cNvSpPr/>
            <p:nvPr/>
          </p:nvSpPr>
          <p:spPr>
            <a:xfrm>
              <a:off x="5104244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3" name="pl2273"/>
            <p:cNvSpPr/>
            <p:nvPr/>
          </p:nvSpPr>
          <p:spPr>
            <a:xfrm>
              <a:off x="510662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4" name="pl2274"/>
            <p:cNvSpPr/>
            <p:nvPr/>
          </p:nvSpPr>
          <p:spPr>
            <a:xfrm>
              <a:off x="5108581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5" name="pl2275"/>
            <p:cNvSpPr/>
            <p:nvPr/>
          </p:nvSpPr>
          <p:spPr>
            <a:xfrm>
              <a:off x="5108642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6" name="pl2276"/>
            <p:cNvSpPr/>
            <p:nvPr/>
          </p:nvSpPr>
          <p:spPr>
            <a:xfrm>
              <a:off x="5109833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7" name="pl2277"/>
            <p:cNvSpPr/>
            <p:nvPr/>
          </p:nvSpPr>
          <p:spPr>
            <a:xfrm>
              <a:off x="5110444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8" name="pl2278"/>
            <p:cNvSpPr/>
            <p:nvPr/>
          </p:nvSpPr>
          <p:spPr>
            <a:xfrm>
              <a:off x="5112459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9" name="pl2279"/>
            <p:cNvSpPr/>
            <p:nvPr/>
          </p:nvSpPr>
          <p:spPr>
            <a:xfrm>
              <a:off x="5114413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0" name="pl2280"/>
            <p:cNvSpPr/>
            <p:nvPr/>
          </p:nvSpPr>
          <p:spPr>
            <a:xfrm>
              <a:off x="5117437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1" name="pl2281"/>
            <p:cNvSpPr/>
            <p:nvPr/>
          </p:nvSpPr>
          <p:spPr>
            <a:xfrm>
              <a:off x="5117803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2" name="pl2282"/>
            <p:cNvSpPr/>
            <p:nvPr/>
          </p:nvSpPr>
          <p:spPr>
            <a:xfrm>
              <a:off x="5118353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3" name="pl2283"/>
            <p:cNvSpPr/>
            <p:nvPr/>
          </p:nvSpPr>
          <p:spPr>
            <a:xfrm>
              <a:off x="5120490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4" name="pl2284"/>
            <p:cNvSpPr/>
            <p:nvPr/>
          </p:nvSpPr>
          <p:spPr>
            <a:xfrm>
              <a:off x="5126567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5" name="pl2285"/>
            <p:cNvSpPr/>
            <p:nvPr/>
          </p:nvSpPr>
          <p:spPr>
            <a:xfrm>
              <a:off x="5127453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6" name="pl2286"/>
            <p:cNvSpPr/>
            <p:nvPr/>
          </p:nvSpPr>
          <p:spPr>
            <a:xfrm>
              <a:off x="5128002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7" name="pl2287"/>
            <p:cNvSpPr/>
            <p:nvPr/>
          </p:nvSpPr>
          <p:spPr>
            <a:xfrm>
              <a:off x="5131392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8" name="pl2288"/>
            <p:cNvSpPr/>
            <p:nvPr/>
          </p:nvSpPr>
          <p:spPr>
            <a:xfrm>
              <a:off x="513273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9" name="pl2289"/>
            <p:cNvSpPr/>
            <p:nvPr/>
          </p:nvSpPr>
          <p:spPr>
            <a:xfrm>
              <a:off x="5133438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0" name="pl2290"/>
            <p:cNvSpPr/>
            <p:nvPr/>
          </p:nvSpPr>
          <p:spPr>
            <a:xfrm>
              <a:off x="5135209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1" name="pl2291"/>
            <p:cNvSpPr/>
            <p:nvPr/>
          </p:nvSpPr>
          <p:spPr>
            <a:xfrm>
              <a:off x="5142844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2" name="pl2292"/>
            <p:cNvSpPr/>
            <p:nvPr/>
          </p:nvSpPr>
          <p:spPr>
            <a:xfrm>
              <a:off x="5144645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3" name="pl2293"/>
            <p:cNvSpPr/>
            <p:nvPr/>
          </p:nvSpPr>
          <p:spPr>
            <a:xfrm>
              <a:off x="5147180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4" name="pl2294"/>
            <p:cNvSpPr/>
            <p:nvPr/>
          </p:nvSpPr>
          <p:spPr>
            <a:xfrm>
              <a:off x="5148065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5" name="pl2295"/>
            <p:cNvSpPr/>
            <p:nvPr/>
          </p:nvSpPr>
          <p:spPr>
            <a:xfrm>
              <a:off x="5171457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6" name="pl2296"/>
            <p:cNvSpPr/>
            <p:nvPr/>
          </p:nvSpPr>
          <p:spPr>
            <a:xfrm>
              <a:off x="518333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7" name="pl2297"/>
            <p:cNvSpPr/>
            <p:nvPr/>
          </p:nvSpPr>
          <p:spPr>
            <a:xfrm>
              <a:off x="5223920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8" name="pl2298"/>
            <p:cNvSpPr/>
            <p:nvPr/>
          </p:nvSpPr>
          <p:spPr>
            <a:xfrm>
              <a:off x="5237692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9" name="pl2299"/>
            <p:cNvSpPr/>
            <p:nvPr/>
          </p:nvSpPr>
          <p:spPr>
            <a:xfrm>
              <a:off x="5259801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0" name="pl2300"/>
            <p:cNvSpPr/>
            <p:nvPr/>
          </p:nvSpPr>
          <p:spPr>
            <a:xfrm>
              <a:off x="5262977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1" name="pl2301"/>
            <p:cNvSpPr/>
            <p:nvPr/>
          </p:nvSpPr>
          <p:spPr>
            <a:xfrm>
              <a:off x="5276505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2" name="tx2302"/>
            <p:cNvSpPr/>
            <p:nvPr/>
          </p:nvSpPr>
          <p:spPr>
            <a:xfrm>
              <a:off x="4831489" y="3392652"/>
              <a:ext cx="584385" cy="1033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2303" name="pl2303"/>
            <p:cNvSpPr/>
            <p:nvPr/>
          </p:nvSpPr>
          <p:spPr>
            <a:xfrm>
              <a:off x="4958632" y="3841775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4" name="pt2304"/>
            <p:cNvSpPr/>
            <p:nvPr/>
          </p:nvSpPr>
          <p:spPr>
            <a:xfrm>
              <a:off x="5083874" y="40851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5" name="pt2305"/>
            <p:cNvSpPr/>
            <p:nvPr/>
          </p:nvSpPr>
          <p:spPr>
            <a:xfrm>
              <a:off x="5076515" y="41231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6" name="pt2306"/>
            <p:cNvSpPr/>
            <p:nvPr/>
          </p:nvSpPr>
          <p:spPr>
            <a:xfrm>
              <a:off x="5048115" y="39507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7" name="pt2307"/>
            <p:cNvSpPr/>
            <p:nvPr/>
          </p:nvSpPr>
          <p:spPr>
            <a:xfrm>
              <a:off x="5032449" y="39882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8" name="pt2308"/>
            <p:cNvSpPr/>
            <p:nvPr/>
          </p:nvSpPr>
          <p:spPr>
            <a:xfrm>
              <a:off x="5001149" y="40758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9" name="pt2309"/>
            <p:cNvSpPr/>
            <p:nvPr/>
          </p:nvSpPr>
          <p:spPr>
            <a:xfrm>
              <a:off x="5012020" y="40533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0" name="pt2310"/>
            <p:cNvSpPr/>
            <p:nvPr/>
          </p:nvSpPr>
          <p:spPr>
            <a:xfrm>
              <a:off x="4996018" y="40263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1" name="pt2311"/>
            <p:cNvSpPr/>
            <p:nvPr/>
          </p:nvSpPr>
          <p:spPr>
            <a:xfrm>
              <a:off x="5016478" y="40748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2" name="pt2312"/>
            <p:cNvSpPr/>
            <p:nvPr/>
          </p:nvSpPr>
          <p:spPr>
            <a:xfrm>
              <a:off x="4970703" y="40435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3" name="pt2313"/>
            <p:cNvSpPr/>
            <p:nvPr/>
          </p:nvSpPr>
          <p:spPr>
            <a:xfrm>
              <a:off x="4974429" y="39991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4" name="pt2314"/>
            <p:cNvSpPr/>
            <p:nvPr/>
          </p:nvSpPr>
          <p:spPr>
            <a:xfrm>
              <a:off x="4992873" y="40408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5" name="pt2315"/>
            <p:cNvSpPr/>
            <p:nvPr/>
          </p:nvSpPr>
          <p:spPr>
            <a:xfrm>
              <a:off x="4996415" y="39588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6" name="pt2316"/>
            <p:cNvSpPr/>
            <p:nvPr/>
          </p:nvSpPr>
          <p:spPr>
            <a:xfrm>
              <a:off x="5030861" y="40479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7" name="pt2317"/>
            <p:cNvSpPr/>
            <p:nvPr/>
          </p:nvSpPr>
          <p:spPr>
            <a:xfrm>
              <a:off x="4984903" y="40199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8" name="pt2318"/>
            <p:cNvSpPr/>
            <p:nvPr/>
          </p:nvSpPr>
          <p:spPr>
            <a:xfrm>
              <a:off x="4956961" y="39549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9" name="pt2319"/>
            <p:cNvSpPr/>
            <p:nvPr/>
          </p:nvSpPr>
          <p:spPr>
            <a:xfrm>
              <a:off x="4955770" y="39790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0" name="pt2320"/>
            <p:cNvSpPr/>
            <p:nvPr/>
          </p:nvSpPr>
          <p:spPr>
            <a:xfrm>
              <a:off x="4996110" y="39678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1" name="pt2321"/>
            <p:cNvSpPr/>
            <p:nvPr/>
          </p:nvSpPr>
          <p:spPr>
            <a:xfrm>
              <a:off x="5002950" y="41007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2" name="pt2322"/>
            <p:cNvSpPr/>
            <p:nvPr/>
          </p:nvSpPr>
          <p:spPr>
            <a:xfrm>
              <a:off x="5129558" y="40031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3" name="pt2323"/>
            <p:cNvSpPr/>
            <p:nvPr/>
          </p:nvSpPr>
          <p:spPr>
            <a:xfrm>
              <a:off x="5094745" y="39142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4" name="pt2324"/>
            <p:cNvSpPr/>
            <p:nvPr/>
          </p:nvSpPr>
          <p:spPr>
            <a:xfrm>
              <a:off x="5132092" y="40132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5" name="pt2325"/>
            <p:cNvSpPr/>
            <p:nvPr/>
          </p:nvSpPr>
          <p:spPr>
            <a:xfrm>
              <a:off x="5105403" y="40119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6" name="pt2326"/>
            <p:cNvSpPr/>
            <p:nvPr/>
          </p:nvSpPr>
          <p:spPr>
            <a:xfrm>
              <a:off x="5118350" y="40729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7" name="pt2327"/>
            <p:cNvSpPr/>
            <p:nvPr/>
          </p:nvSpPr>
          <p:spPr>
            <a:xfrm>
              <a:off x="5132978" y="40259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8" name="pt2328"/>
            <p:cNvSpPr/>
            <p:nvPr/>
          </p:nvSpPr>
          <p:spPr>
            <a:xfrm>
              <a:off x="5156369" y="38389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9" name="pt2329"/>
            <p:cNvSpPr/>
            <p:nvPr/>
          </p:nvSpPr>
          <p:spPr>
            <a:xfrm>
              <a:off x="5208832" y="40445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0" name="pt2330"/>
            <p:cNvSpPr/>
            <p:nvPr/>
          </p:nvSpPr>
          <p:spPr>
            <a:xfrm>
              <a:off x="5168248" y="40325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1" name="pt2331"/>
            <p:cNvSpPr/>
            <p:nvPr/>
          </p:nvSpPr>
          <p:spPr>
            <a:xfrm>
              <a:off x="5247889" y="40711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2" name="pt2332"/>
            <p:cNvSpPr/>
            <p:nvPr/>
          </p:nvSpPr>
          <p:spPr>
            <a:xfrm>
              <a:off x="5261417" y="40581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3" name="pt2333"/>
            <p:cNvSpPr/>
            <p:nvPr/>
          </p:nvSpPr>
          <p:spPr>
            <a:xfrm>
              <a:off x="5244713" y="40614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4" name="pt2334"/>
            <p:cNvSpPr/>
            <p:nvPr/>
          </p:nvSpPr>
          <p:spPr>
            <a:xfrm>
              <a:off x="5222604" y="40040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5" name="pt2335"/>
            <p:cNvSpPr/>
            <p:nvPr/>
          </p:nvSpPr>
          <p:spPr>
            <a:xfrm>
              <a:off x="5093554" y="40404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6" name="pt2336"/>
            <p:cNvSpPr/>
            <p:nvPr/>
          </p:nvSpPr>
          <p:spPr>
            <a:xfrm>
              <a:off x="5082286" y="41198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7" name="pt2337"/>
            <p:cNvSpPr/>
            <p:nvPr/>
          </p:nvSpPr>
          <p:spPr>
            <a:xfrm>
              <a:off x="5080668" y="40425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8" name="pt2338"/>
            <p:cNvSpPr/>
            <p:nvPr/>
          </p:nvSpPr>
          <p:spPr>
            <a:xfrm>
              <a:off x="5041855" y="40638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9" name="pt2339"/>
            <p:cNvSpPr/>
            <p:nvPr/>
          </p:nvSpPr>
          <p:spPr>
            <a:xfrm>
              <a:off x="5034587" y="403563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0" name="pt2340"/>
            <p:cNvSpPr/>
            <p:nvPr/>
          </p:nvSpPr>
          <p:spPr>
            <a:xfrm>
              <a:off x="5030709" y="39963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1" name="pt2341"/>
            <p:cNvSpPr/>
            <p:nvPr/>
          </p:nvSpPr>
          <p:spPr>
            <a:xfrm>
              <a:off x="5001118" y="399233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2" name="pt2342"/>
            <p:cNvSpPr/>
            <p:nvPr/>
          </p:nvSpPr>
          <p:spPr>
            <a:xfrm>
              <a:off x="4997484" y="40227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3" name="pt2343"/>
            <p:cNvSpPr/>
            <p:nvPr/>
          </p:nvSpPr>
          <p:spPr>
            <a:xfrm>
              <a:off x="4987682" y="40375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4" name="pt2344"/>
            <p:cNvSpPr/>
            <p:nvPr/>
          </p:nvSpPr>
          <p:spPr>
            <a:xfrm>
              <a:off x="4956229" y="40418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5" name="pt2345"/>
            <p:cNvSpPr/>
            <p:nvPr/>
          </p:nvSpPr>
          <p:spPr>
            <a:xfrm>
              <a:off x="4968016" y="39809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6" name="pt2346"/>
            <p:cNvSpPr/>
            <p:nvPr/>
          </p:nvSpPr>
          <p:spPr>
            <a:xfrm>
              <a:off x="4971680" y="403869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7" name="pt2347"/>
            <p:cNvSpPr/>
            <p:nvPr/>
          </p:nvSpPr>
          <p:spPr>
            <a:xfrm>
              <a:off x="4972535" y="40607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8" name="pt2348"/>
            <p:cNvSpPr/>
            <p:nvPr/>
          </p:nvSpPr>
          <p:spPr>
            <a:xfrm>
              <a:off x="4969207" y="40133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9" name="pt2349"/>
            <p:cNvSpPr/>
            <p:nvPr/>
          </p:nvSpPr>
          <p:spPr>
            <a:xfrm>
              <a:off x="4960962" y="4006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0" name="pt2350"/>
            <p:cNvSpPr/>
            <p:nvPr/>
          </p:nvSpPr>
          <p:spPr>
            <a:xfrm>
              <a:off x="4959374" y="40593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1" name="pt2351"/>
            <p:cNvSpPr/>
            <p:nvPr/>
          </p:nvSpPr>
          <p:spPr>
            <a:xfrm>
              <a:off x="5032174" y="40263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2" name="pt2352"/>
            <p:cNvSpPr/>
            <p:nvPr/>
          </p:nvSpPr>
          <p:spPr>
            <a:xfrm>
              <a:off x="4959038" y="40398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3" name="pt2353"/>
            <p:cNvSpPr/>
            <p:nvPr/>
          </p:nvSpPr>
          <p:spPr>
            <a:xfrm>
              <a:off x="5008753" y="40690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4" name="pt2354"/>
            <p:cNvSpPr/>
            <p:nvPr/>
          </p:nvSpPr>
          <p:spPr>
            <a:xfrm>
              <a:off x="5004355" y="41149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5" name="pt2355"/>
            <p:cNvSpPr/>
            <p:nvPr/>
          </p:nvSpPr>
          <p:spPr>
            <a:xfrm>
              <a:off x="5002584" y="408721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6" name="pt2356"/>
            <p:cNvSpPr/>
            <p:nvPr/>
          </p:nvSpPr>
          <p:spPr>
            <a:xfrm>
              <a:off x="5001576" y="41445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7" name="pt2357"/>
            <p:cNvSpPr/>
            <p:nvPr/>
          </p:nvSpPr>
          <p:spPr>
            <a:xfrm>
              <a:off x="5004202" y="41213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8" name="pt2358"/>
            <p:cNvSpPr/>
            <p:nvPr/>
          </p:nvSpPr>
          <p:spPr>
            <a:xfrm>
              <a:off x="5007867" y="40931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9" name="pt2359"/>
            <p:cNvSpPr/>
            <p:nvPr/>
          </p:nvSpPr>
          <p:spPr>
            <a:xfrm>
              <a:off x="5011898" y="40661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0" name="pt2360"/>
            <p:cNvSpPr/>
            <p:nvPr/>
          </p:nvSpPr>
          <p:spPr>
            <a:xfrm>
              <a:off x="5010218" y="41418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1" name="pt2361"/>
            <p:cNvSpPr/>
            <p:nvPr/>
          </p:nvSpPr>
          <p:spPr>
            <a:xfrm>
              <a:off x="5034159" y="40663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2" name="pt2362"/>
            <p:cNvSpPr/>
            <p:nvPr/>
          </p:nvSpPr>
          <p:spPr>
            <a:xfrm>
              <a:off x="5024601" y="40705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3" name="pt2363"/>
            <p:cNvSpPr/>
            <p:nvPr/>
          </p:nvSpPr>
          <p:spPr>
            <a:xfrm>
              <a:off x="5048390" y="40539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4" name="pt2364"/>
            <p:cNvSpPr/>
            <p:nvPr/>
          </p:nvSpPr>
          <p:spPr>
            <a:xfrm>
              <a:off x="5072423" y="40552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5" name="pt2365"/>
            <p:cNvSpPr/>
            <p:nvPr/>
          </p:nvSpPr>
          <p:spPr>
            <a:xfrm>
              <a:off x="5069338" y="39995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6" name="pt2366"/>
            <p:cNvSpPr/>
            <p:nvPr/>
          </p:nvSpPr>
          <p:spPr>
            <a:xfrm>
              <a:off x="5103265" y="40113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7" name="pt2367"/>
            <p:cNvSpPr/>
            <p:nvPr/>
          </p:nvSpPr>
          <p:spPr>
            <a:xfrm>
              <a:off x="5112915" y="40619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8" name="pt2368"/>
            <p:cNvSpPr/>
            <p:nvPr/>
          </p:nvSpPr>
          <p:spPr>
            <a:xfrm>
              <a:off x="5111480" y="40282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9" name="pt2369"/>
            <p:cNvSpPr/>
            <p:nvPr/>
          </p:nvSpPr>
          <p:spPr>
            <a:xfrm>
              <a:off x="5112365" y="39822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0" name="pt2370"/>
            <p:cNvSpPr/>
            <p:nvPr/>
          </p:nvSpPr>
          <p:spPr>
            <a:xfrm>
              <a:off x="5076637" y="40328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1" name="pt2371"/>
            <p:cNvSpPr/>
            <p:nvPr/>
          </p:nvSpPr>
          <p:spPr>
            <a:xfrm>
              <a:off x="5099326" y="40055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2" name="pt2372"/>
            <p:cNvSpPr/>
            <p:nvPr/>
          </p:nvSpPr>
          <p:spPr>
            <a:xfrm>
              <a:off x="5095356" y="40560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3" name="pt2373"/>
            <p:cNvSpPr/>
            <p:nvPr/>
          </p:nvSpPr>
          <p:spPr>
            <a:xfrm>
              <a:off x="5102349" y="40748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4" name="pt2374"/>
            <p:cNvSpPr/>
            <p:nvPr/>
          </p:nvSpPr>
          <p:spPr>
            <a:xfrm>
              <a:off x="5117648" y="39576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5" name="pt2375"/>
            <p:cNvSpPr/>
            <p:nvPr/>
          </p:nvSpPr>
          <p:spPr>
            <a:xfrm>
              <a:off x="5120122" y="40282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6" name="pt2376"/>
            <p:cNvSpPr/>
            <p:nvPr/>
          </p:nvSpPr>
          <p:spPr>
            <a:xfrm>
              <a:off x="5097371" y="39504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7" name="pt2377"/>
            <p:cNvSpPr/>
            <p:nvPr/>
          </p:nvSpPr>
          <p:spPr>
            <a:xfrm>
              <a:off x="5073094" y="39819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8" name="pt2378"/>
            <p:cNvSpPr/>
            <p:nvPr/>
          </p:nvSpPr>
          <p:spPr>
            <a:xfrm>
              <a:off x="5060330" y="40733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9" name="pt2379"/>
            <p:cNvSpPr/>
            <p:nvPr/>
          </p:nvSpPr>
          <p:spPr>
            <a:xfrm>
              <a:off x="5081248" y="40547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0" name="pt2380"/>
            <p:cNvSpPr/>
            <p:nvPr/>
          </p:nvSpPr>
          <p:spPr>
            <a:xfrm>
              <a:off x="5065918" y="40855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1" name="pt2381"/>
            <p:cNvSpPr/>
            <p:nvPr/>
          </p:nvSpPr>
          <p:spPr>
            <a:xfrm>
              <a:off x="5093493" y="41274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2" name="pt2382"/>
            <p:cNvSpPr/>
            <p:nvPr/>
          </p:nvSpPr>
          <p:spPr>
            <a:xfrm>
              <a:off x="5102715" y="402189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3" name="pt2383"/>
            <p:cNvSpPr/>
            <p:nvPr/>
          </p:nvSpPr>
          <p:spPr>
            <a:xfrm>
              <a:off x="5116304" y="40432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4" name="pt2384"/>
            <p:cNvSpPr/>
            <p:nvPr/>
          </p:nvSpPr>
          <p:spPr>
            <a:xfrm>
              <a:off x="5127756" y="40102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5" name="pt2385"/>
            <p:cNvSpPr/>
            <p:nvPr/>
          </p:nvSpPr>
          <p:spPr>
            <a:xfrm>
              <a:off x="5089157" y="40478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6" name="pt2386"/>
            <p:cNvSpPr/>
            <p:nvPr/>
          </p:nvSpPr>
          <p:spPr>
            <a:xfrm>
              <a:off x="5083904" y="40703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7" name="pt2387"/>
            <p:cNvSpPr/>
            <p:nvPr/>
          </p:nvSpPr>
          <p:spPr>
            <a:xfrm>
              <a:off x="5074468" y="40726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8" name="pt2388"/>
            <p:cNvSpPr/>
            <p:nvPr/>
          </p:nvSpPr>
          <p:spPr>
            <a:xfrm>
              <a:off x="5064513" y="41212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9" name="pt2389"/>
            <p:cNvSpPr/>
            <p:nvPr/>
          </p:nvSpPr>
          <p:spPr>
            <a:xfrm>
              <a:off x="5063658" y="41392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0" name="pt2390"/>
            <p:cNvSpPr/>
            <p:nvPr/>
          </p:nvSpPr>
          <p:spPr>
            <a:xfrm>
              <a:off x="5063139" y="41399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1" name="pt2391"/>
            <p:cNvSpPr/>
            <p:nvPr/>
          </p:nvSpPr>
          <p:spPr>
            <a:xfrm>
              <a:off x="5062864" y="41345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2" name="pt2392"/>
            <p:cNvSpPr/>
            <p:nvPr/>
          </p:nvSpPr>
          <p:spPr>
            <a:xfrm>
              <a:off x="5063597" y="40921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3" name="pt2393"/>
            <p:cNvSpPr/>
            <p:nvPr/>
          </p:nvSpPr>
          <p:spPr>
            <a:xfrm>
              <a:off x="5067048" y="40995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4" name="pt2394"/>
            <p:cNvSpPr/>
            <p:nvPr/>
          </p:nvSpPr>
          <p:spPr>
            <a:xfrm>
              <a:off x="5063200" y="412735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5" name="pt2395"/>
            <p:cNvSpPr/>
            <p:nvPr/>
          </p:nvSpPr>
          <p:spPr>
            <a:xfrm>
              <a:off x="5061338" y="40872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6" name="pt2396"/>
            <p:cNvSpPr/>
            <p:nvPr/>
          </p:nvSpPr>
          <p:spPr>
            <a:xfrm>
              <a:off x="5079690" y="41229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7" name="pt2397"/>
            <p:cNvSpPr/>
            <p:nvPr/>
          </p:nvSpPr>
          <p:spPr>
            <a:xfrm>
              <a:off x="5082897" y="41182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8" name="pt2398"/>
            <p:cNvSpPr/>
            <p:nvPr/>
          </p:nvSpPr>
          <p:spPr>
            <a:xfrm>
              <a:off x="5071262" y="41302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9" name="pt2399"/>
            <p:cNvSpPr/>
            <p:nvPr/>
          </p:nvSpPr>
          <p:spPr>
            <a:xfrm>
              <a:off x="5065246" y="40682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0" name="pt2400"/>
            <p:cNvSpPr/>
            <p:nvPr/>
          </p:nvSpPr>
          <p:spPr>
            <a:xfrm>
              <a:off x="5091539" y="40904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1" name="pl2401"/>
            <p:cNvSpPr/>
            <p:nvPr/>
          </p:nvSpPr>
          <p:spPr>
            <a:xfrm>
              <a:off x="4958632" y="4057025"/>
              <a:ext cx="330098" cy="8386"/>
            </a:xfrm>
            <a:custGeom>
              <a:avLst/>
              <a:gdLst/>
              <a:ahLst/>
              <a:cxnLst/>
              <a:rect l="0" t="0" r="0" b="0"/>
              <a:pathLst>
                <a:path w="330098" h="8386">
                  <a:moveTo>
                    <a:pt x="0" y="8386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2" name="pl2402"/>
            <p:cNvSpPr/>
            <p:nvPr/>
          </p:nvSpPr>
          <p:spPr>
            <a:xfrm>
              <a:off x="4958632" y="4292574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3" name="pt2403"/>
            <p:cNvSpPr/>
            <p:nvPr/>
          </p:nvSpPr>
          <p:spPr>
            <a:xfrm>
              <a:off x="5083874" y="43635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4" name="pt2404"/>
            <p:cNvSpPr/>
            <p:nvPr/>
          </p:nvSpPr>
          <p:spPr>
            <a:xfrm>
              <a:off x="5076515" y="43389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5" name="pt2405"/>
            <p:cNvSpPr/>
            <p:nvPr/>
          </p:nvSpPr>
          <p:spPr>
            <a:xfrm>
              <a:off x="5048115" y="43592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6" name="pt2406"/>
            <p:cNvSpPr/>
            <p:nvPr/>
          </p:nvSpPr>
          <p:spPr>
            <a:xfrm>
              <a:off x="5032449" y="43433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7" name="pt2407"/>
            <p:cNvSpPr/>
            <p:nvPr/>
          </p:nvSpPr>
          <p:spPr>
            <a:xfrm>
              <a:off x="5001149" y="43592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8" name="pt2408"/>
            <p:cNvSpPr/>
            <p:nvPr/>
          </p:nvSpPr>
          <p:spPr>
            <a:xfrm>
              <a:off x="5012020" y="43520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9" name="pt2409"/>
            <p:cNvSpPr/>
            <p:nvPr/>
          </p:nvSpPr>
          <p:spPr>
            <a:xfrm>
              <a:off x="4996018" y="43476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0" name="pt2410"/>
            <p:cNvSpPr/>
            <p:nvPr/>
          </p:nvSpPr>
          <p:spPr>
            <a:xfrm>
              <a:off x="5016478" y="43447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1" name="pt2411"/>
            <p:cNvSpPr/>
            <p:nvPr/>
          </p:nvSpPr>
          <p:spPr>
            <a:xfrm>
              <a:off x="4970703" y="4301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2" name="pt2412"/>
            <p:cNvSpPr/>
            <p:nvPr/>
          </p:nvSpPr>
          <p:spPr>
            <a:xfrm>
              <a:off x="4974429" y="43201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3" name="pt2413"/>
            <p:cNvSpPr/>
            <p:nvPr/>
          </p:nvSpPr>
          <p:spPr>
            <a:xfrm>
              <a:off x="4992873" y="43259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4" name="pt2414"/>
            <p:cNvSpPr/>
            <p:nvPr/>
          </p:nvSpPr>
          <p:spPr>
            <a:xfrm>
              <a:off x="4996415" y="43244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5" name="pt2415"/>
            <p:cNvSpPr/>
            <p:nvPr/>
          </p:nvSpPr>
          <p:spPr>
            <a:xfrm>
              <a:off x="5030861" y="43346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6" name="pt2416"/>
            <p:cNvSpPr/>
            <p:nvPr/>
          </p:nvSpPr>
          <p:spPr>
            <a:xfrm>
              <a:off x="4984903" y="43273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7" name="pt2417"/>
            <p:cNvSpPr/>
            <p:nvPr/>
          </p:nvSpPr>
          <p:spPr>
            <a:xfrm>
              <a:off x="4956961" y="43433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8" name="pt2418"/>
            <p:cNvSpPr/>
            <p:nvPr/>
          </p:nvSpPr>
          <p:spPr>
            <a:xfrm>
              <a:off x="4955770" y="43592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9" name="pt2419"/>
            <p:cNvSpPr/>
            <p:nvPr/>
          </p:nvSpPr>
          <p:spPr>
            <a:xfrm>
              <a:off x="4996110" y="43491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0" name="pt2420"/>
            <p:cNvSpPr/>
            <p:nvPr/>
          </p:nvSpPr>
          <p:spPr>
            <a:xfrm>
              <a:off x="5002950" y="43259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1" name="pt2421"/>
            <p:cNvSpPr/>
            <p:nvPr/>
          </p:nvSpPr>
          <p:spPr>
            <a:xfrm>
              <a:off x="5129558" y="43215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2" name="pt2422"/>
            <p:cNvSpPr/>
            <p:nvPr/>
          </p:nvSpPr>
          <p:spPr>
            <a:xfrm>
              <a:off x="5094745" y="43360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3" name="pt2423"/>
            <p:cNvSpPr/>
            <p:nvPr/>
          </p:nvSpPr>
          <p:spPr>
            <a:xfrm>
              <a:off x="5132092" y="43027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4" name="pt2424"/>
            <p:cNvSpPr/>
            <p:nvPr/>
          </p:nvSpPr>
          <p:spPr>
            <a:xfrm>
              <a:off x="5105403" y="4289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5" name="pt2425"/>
            <p:cNvSpPr/>
            <p:nvPr/>
          </p:nvSpPr>
          <p:spPr>
            <a:xfrm>
              <a:off x="5118350" y="42940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6" name="pt2426"/>
            <p:cNvSpPr/>
            <p:nvPr/>
          </p:nvSpPr>
          <p:spPr>
            <a:xfrm>
              <a:off x="5132978" y="42940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7" name="pt2427"/>
            <p:cNvSpPr/>
            <p:nvPr/>
          </p:nvSpPr>
          <p:spPr>
            <a:xfrm>
              <a:off x="5156369" y="43041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8" name="pt2428"/>
            <p:cNvSpPr/>
            <p:nvPr/>
          </p:nvSpPr>
          <p:spPr>
            <a:xfrm>
              <a:off x="5208832" y="43099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9" name="pt2429"/>
            <p:cNvSpPr/>
            <p:nvPr/>
          </p:nvSpPr>
          <p:spPr>
            <a:xfrm>
              <a:off x="5168248" y="4301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0" name="pt2430"/>
            <p:cNvSpPr/>
            <p:nvPr/>
          </p:nvSpPr>
          <p:spPr>
            <a:xfrm>
              <a:off x="5247889" y="43070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1" name="pt2431"/>
            <p:cNvSpPr/>
            <p:nvPr/>
          </p:nvSpPr>
          <p:spPr>
            <a:xfrm>
              <a:off x="5261417" y="43114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2" name="pt2432"/>
            <p:cNvSpPr/>
            <p:nvPr/>
          </p:nvSpPr>
          <p:spPr>
            <a:xfrm>
              <a:off x="5244713" y="43259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3" name="pt2433"/>
            <p:cNvSpPr/>
            <p:nvPr/>
          </p:nvSpPr>
          <p:spPr>
            <a:xfrm>
              <a:off x="5222604" y="43346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4" name="pt2434"/>
            <p:cNvSpPr/>
            <p:nvPr/>
          </p:nvSpPr>
          <p:spPr>
            <a:xfrm>
              <a:off x="5093554" y="43577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5" name="pt2435"/>
            <p:cNvSpPr/>
            <p:nvPr/>
          </p:nvSpPr>
          <p:spPr>
            <a:xfrm>
              <a:off x="5082286" y="43375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6" name="pt2436"/>
            <p:cNvSpPr/>
            <p:nvPr/>
          </p:nvSpPr>
          <p:spPr>
            <a:xfrm>
              <a:off x="5080668" y="43606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7" name="pt2437"/>
            <p:cNvSpPr/>
            <p:nvPr/>
          </p:nvSpPr>
          <p:spPr>
            <a:xfrm>
              <a:off x="5041855" y="43505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8" name="pt2438"/>
            <p:cNvSpPr/>
            <p:nvPr/>
          </p:nvSpPr>
          <p:spPr>
            <a:xfrm>
              <a:off x="5034587" y="43577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9" name="pt2439"/>
            <p:cNvSpPr/>
            <p:nvPr/>
          </p:nvSpPr>
          <p:spPr>
            <a:xfrm>
              <a:off x="5030709" y="43462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0" name="pt2440"/>
            <p:cNvSpPr/>
            <p:nvPr/>
          </p:nvSpPr>
          <p:spPr>
            <a:xfrm>
              <a:off x="5001118" y="43418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1" name="pt2441"/>
            <p:cNvSpPr/>
            <p:nvPr/>
          </p:nvSpPr>
          <p:spPr>
            <a:xfrm>
              <a:off x="4997484" y="43476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2" name="pt2442"/>
            <p:cNvSpPr/>
            <p:nvPr/>
          </p:nvSpPr>
          <p:spPr>
            <a:xfrm>
              <a:off x="4987682" y="43317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3" name="pt2443"/>
            <p:cNvSpPr/>
            <p:nvPr/>
          </p:nvSpPr>
          <p:spPr>
            <a:xfrm>
              <a:off x="4956229" y="43520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4" name="pt2444"/>
            <p:cNvSpPr/>
            <p:nvPr/>
          </p:nvSpPr>
          <p:spPr>
            <a:xfrm>
              <a:off x="4968016" y="43766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5" name="pt2445"/>
            <p:cNvSpPr/>
            <p:nvPr/>
          </p:nvSpPr>
          <p:spPr>
            <a:xfrm>
              <a:off x="4971680" y="43606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6" name="pt2446"/>
            <p:cNvSpPr/>
            <p:nvPr/>
          </p:nvSpPr>
          <p:spPr>
            <a:xfrm>
              <a:off x="4972535" y="43505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7" name="pt2447"/>
            <p:cNvSpPr/>
            <p:nvPr/>
          </p:nvSpPr>
          <p:spPr>
            <a:xfrm>
              <a:off x="4969207" y="4356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8" name="pt2448"/>
            <p:cNvSpPr/>
            <p:nvPr/>
          </p:nvSpPr>
          <p:spPr>
            <a:xfrm>
              <a:off x="4960962" y="43534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9" name="pt2449"/>
            <p:cNvSpPr/>
            <p:nvPr/>
          </p:nvSpPr>
          <p:spPr>
            <a:xfrm>
              <a:off x="4959374" y="43099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0" name="pt2450"/>
            <p:cNvSpPr/>
            <p:nvPr/>
          </p:nvSpPr>
          <p:spPr>
            <a:xfrm>
              <a:off x="5032174" y="43244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1" name="pt2451"/>
            <p:cNvSpPr/>
            <p:nvPr/>
          </p:nvSpPr>
          <p:spPr>
            <a:xfrm>
              <a:off x="4959038" y="43128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2" name="pt2452"/>
            <p:cNvSpPr/>
            <p:nvPr/>
          </p:nvSpPr>
          <p:spPr>
            <a:xfrm>
              <a:off x="5008753" y="45012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3" name="pt2453"/>
            <p:cNvSpPr/>
            <p:nvPr/>
          </p:nvSpPr>
          <p:spPr>
            <a:xfrm>
              <a:off x="5004355" y="44678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4" name="pt2454"/>
            <p:cNvSpPr/>
            <p:nvPr/>
          </p:nvSpPr>
          <p:spPr>
            <a:xfrm>
              <a:off x="5002584" y="44939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5" name="pt2455"/>
            <p:cNvSpPr/>
            <p:nvPr/>
          </p:nvSpPr>
          <p:spPr>
            <a:xfrm>
              <a:off x="5001576" y="45084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6" name="pt2456"/>
            <p:cNvSpPr/>
            <p:nvPr/>
          </p:nvSpPr>
          <p:spPr>
            <a:xfrm>
              <a:off x="5004202" y="45374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7" name="pt2457"/>
            <p:cNvSpPr/>
            <p:nvPr/>
          </p:nvSpPr>
          <p:spPr>
            <a:xfrm>
              <a:off x="5007867" y="449540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8" name="pt2458"/>
            <p:cNvSpPr/>
            <p:nvPr/>
          </p:nvSpPr>
          <p:spPr>
            <a:xfrm>
              <a:off x="5011898" y="449830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9" name="pt2459"/>
            <p:cNvSpPr/>
            <p:nvPr/>
          </p:nvSpPr>
          <p:spPr>
            <a:xfrm>
              <a:off x="5010218" y="45055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0" name="pt2460"/>
            <p:cNvSpPr/>
            <p:nvPr/>
          </p:nvSpPr>
          <p:spPr>
            <a:xfrm>
              <a:off x="5034159" y="45432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1" name="pt2461"/>
            <p:cNvSpPr/>
            <p:nvPr/>
          </p:nvSpPr>
          <p:spPr>
            <a:xfrm>
              <a:off x="5024601" y="45649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2" name="pt2462"/>
            <p:cNvSpPr/>
            <p:nvPr/>
          </p:nvSpPr>
          <p:spPr>
            <a:xfrm>
              <a:off x="5048390" y="45229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3" name="pt2463"/>
            <p:cNvSpPr/>
            <p:nvPr/>
          </p:nvSpPr>
          <p:spPr>
            <a:xfrm>
              <a:off x="5072423" y="45692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4" name="pt2464"/>
            <p:cNvSpPr/>
            <p:nvPr/>
          </p:nvSpPr>
          <p:spPr>
            <a:xfrm>
              <a:off x="5069338" y="45142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5" name="pt2465"/>
            <p:cNvSpPr/>
            <p:nvPr/>
          </p:nvSpPr>
          <p:spPr>
            <a:xfrm>
              <a:off x="5103265" y="45562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6" name="pt2466"/>
            <p:cNvSpPr/>
            <p:nvPr/>
          </p:nvSpPr>
          <p:spPr>
            <a:xfrm>
              <a:off x="5112915" y="44765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7" name="pt2467"/>
            <p:cNvSpPr/>
            <p:nvPr/>
          </p:nvSpPr>
          <p:spPr>
            <a:xfrm>
              <a:off x="5111480" y="44867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8" name="pt2468"/>
            <p:cNvSpPr/>
            <p:nvPr/>
          </p:nvSpPr>
          <p:spPr>
            <a:xfrm>
              <a:off x="5112365" y="44722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9" name="pt2469"/>
            <p:cNvSpPr/>
            <p:nvPr/>
          </p:nvSpPr>
          <p:spPr>
            <a:xfrm>
              <a:off x="5076637" y="44968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0" name="pt2470"/>
            <p:cNvSpPr/>
            <p:nvPr/>
          </p:nvSpPr>
          <p:spPr>
            <a:xfrm>
              <a:off x="5099326" y="45547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1" name="pt2471"/>
            <p:cNvSpPr/>
            <p:nvPr/>
          </p:nvSpPr>
          <p:spPr>
            <a:xfrm>
              <a:off x="5095356" y="44751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2" name="pt2472"/>
            <p:cNvSpPr/>
            <p:nvPr/>
          </p:nvSpPr>
          <p:spPr>
            <a:xfrm>
              <a:off x="5102349" y="44707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3" name="pt2473"/>
            <p:cNvSpPr/>
            <p:nvPr/>
          </p:nvSpPr>
          <p:spPr>
            <a:xfrm>
              <a:off x="5117648" y="455335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4" name="pt2474"/>
            <p:cNvSpPr/>
            <p:nvPr/>
          </p:nvSpPr>
          <p:spPr>
            <a:xfrm>
              <a:off x="5120122" y="45359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5" name="pt2475"/>
            <p:cNvSpPr/>
            <p:nvPr/>
          </p:nvSpPr>
          <p:spPr>
            <a:xfrm>
              <a:off x="5097371" y="45663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6" name="pt2476"/>
            <p:cNvSpPr/>
            <p:nvPr/>
          </p:nvSpPr>
          <p:spPr>
            <a:xfrm>
              <a:off x="5073094" y="45258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7" name="pt2477"/>
            <p:cNvSpPr/>
            <p:nvPr/>
          </p:nvSpPr>
          <p:spPr>
            <a:xfrm>
              <a:off x="5060330" y="45185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8" name="pt2478"/>
            <p:cNvSpPr/>
            <p:nvPr/>
          </p:nvSpPr>
          <p:spPr>
            <a:xfrm>
              <a:off x="5081248" y="45707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9" name="pt2479"/>
            <p:cNvSpPr/>
            <p:nvPr/>
          </p:nvSpPr>
          <p:spPr>
            <a:xfrm>
              <a:off x="5065918" y="44997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0" name="pt2480"/>
            <p:cNvSpPr/>
            <p:nvPr/>
          </p:nvSpPr>
          <p:spPr>
            <a:xfrm>
              <a:off x="5093493" y="44910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1" name="pt2481"/>
            <p:cNvSpPr/>
            <p:nvPr/>
          </p:nvSpPr>
          <p:spPr>
            <a:xfrm>
              <a:off x="5102715" y="44881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2" name="pt2482"/>
            <p:cNvSpPr/>
            <p:nvPr/>
          </p:nvSpPr>
          <p:spPr>
            <a:xfrm>
              <a:off x="5116304" y="44664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3" name="pt2483"/>
            <p:cNvSpPr/>
            <p:nvPr/>
          </p:nvSpPr>
          <p:spPr>
            <a:xfrm>
              <a:off x="5127756" y="44765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4" name="pt2484"/>
            <p:cNvSpPr/>
            <p:nvPr/>
          </p:nvSpPr>
          <p:spPr>
            <a:xfrm>
              <a:off x="5089157" y="44939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5" name="pt2485"/>
            <p:cNvSpPr/>
            <p:nvPr/>
          </p:nvSpPr>
          <p:spPr>
            <a:xfrm>
              <a:off x="5083904" y="45055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6" name="pt2486"/>
            <p:cNvSpPr/>
            <p:nvPr/>
          </p:nvSpPr>
          <p:spPr>
            <a:xfrm>
              <a:off x="5074468" y="44331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7" name="pt2487"/>
            <p:cNvSpPr/>
            <p:nvPr/>
          </p:nvSpPr>
          <p:spPr>
            <a:xfrm>
              <a:off x="5064513" y="44707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8" name="pt2488"/>
            <p:cNvSpPr/>
            <p:nvPr/>
          </p:nvSpPr>
          <p:spPr>
            <a:xfrm>
              <a:off x="5063658" y="4595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9" name="pt2489"/>
            <p:cNvSpPr/>
            <p:nvPr/>
          </p:nvSpPr>
          <p:spPr>
            <a:xfrm>
              <a:off x="5063139" y="45852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0" name="pt2490"/>
            <p:cNvSpPr/>
            <p:nvPr/>
          </p:nvSpPr>
          <p:spPr>
            <a:xfrm>
              <a:off x="5062864" y="45837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1" name="pt2491"/>
            <p:cNvSpPr/>
            <p:nvPr/>
          </p:nvSpPr>
          <p:spPr>
            <a:xfrm>
              <a:off x="5063597" y="45098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2" name="pt2492"/>
            <p:cNvSpPr/>
            <p:nvPr/>
          </p:nvSpPr>
          <p:spPr>
            <a:xfrm>
              <a:off x="5067048" y="44635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3" name="pt2493"/>
            <p:cNvSpPr/>
            <p:nvPr/>
          </p:nvSpPr>
          <p:spPr>
            <a:xfrm>
              <a:off x="5063200" y="45374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4" name="pt2494"/>
            <p:cNvSpPr/>
            <p:nvPr/>
          </p:nvSpPr>
          <p:spPr>
            <a:xfrm>
              <a:off x="5061338" y="44823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5" name="pt2495"/>
            <p:cNvSpPr/>
            <p:nvPr/>
          </p:nvSpPr>
          <p:spPr>
            <a:xfrm>
              <a:off x="5079690" y="44432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6" name="pt2496"/>
            <p:cNvSpPr/>
            <p:nvPr/>
          </p:nvSpPr>
          <p:spPr>
            <a:xfrm>
              <a:off x="5082897" y="44968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7" name="pt2497"/>
            <p:cNvSpPr/>
            <p:nvPr/>
          </p:nvSpPr>
          <p:spPr>
            <a:xfrm>
              <a:off x="5071262" y="44606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8" name="pt2498"/>
            <p:cNvSpPr/>
            <p:nvPr/>
          </p:nvSpPr>
          <p:spPr>
            <a:xfrm>
              <a:off x="5065246" y="44751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9" name="pt2499"/>
            <p:cNvSpPr/>
            <p:nvPr/>
          </p:nvSpPr>
          <p:spPr>
            <a:xfrm>
              <a:off x="5091539" y="44925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0" name="pl2500"/>
            <p:cNvSpPr/>
            <p:nvPr/>
          </p:nvSpPr>
          <p:spPr>
            <a:xfrm>
              <a:off x="4958632" y="4426929"/>
              <a:ext cx="330098" cy="25467"/>
            </a:xfrm>
            <a:custGeom>
              <a:avLst/>
              <a:gdLst/>
              <a:ahLst/>
              <a:cxnLst/>
              <a:rect l="0" t="0" r="0" b="0"/>
              <a:pathLst>
                <a:path w="330098" h="25467">
                  <a:moveTo>
                    <a:pt x="0" y="0"/>
                  </a:moveTo>
                  <a:lnTo>
                    <a:pt x="330098" y="25467"/>
                  </a:lnTo>
                  <a:lnTo>
                    <a:pt x="330098" y="25467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1" name="pl2501"/>
            <p:cNvSpPr/>
            <p:nvPr/>
          </p:nvSpPr>
          <p:spPr>
            <a:xfrm>
              <a:off x="4958632" y="47433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2" name="pt2502"/>
            <p:cNvSpPr/>
            <p:nvPr/>
          </p:nvSpPr>
          <p:spPr>
            <a:xfrm>
              <a:off x="5083874" y="48900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3" name="pt2503"/>
            <p:cNvSpPr/>
            <p:nvPr/>
          </p:nvSpPr>
          <p:spPr>
            <a:xfrm>
              <a:off x="5076515" y="49225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4" name="pt2504"/>
            <p:cNvSpPr/>
            <p:nvPr/>
          </p:nvSpPr>
          <p:spPr>
            <a:xfrm>
              <a:off x="5048115" y="48603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5" name="pt2505"/>
            <p:cNvSpPr/>
            <p:nvPr/>
          </p:nvSpPr>
          <p:spPr>
            <a:xfrm>
              <a:off x="5032449" y="48659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6" name="pt2506"/>
            <p:cNvSpPr/>
            <p:nvPr/>
          </p:nvSpPr>
          <p:spPr>
            <a:xfrm>
              <a:off x="5001149" y="48696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7" name="pt2507"/>
            <p:cNvSpPr/>
            <p:nvPr/>
          </p:nvSpPr>
          <p:spPr>
            <a:xfrm>
              <a:off x="5012020" y="48547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8" name="pt2508"/>
            <p:cNvSpPr/>
            <p:nvPr/>
          </p:nvSpPr>
          <p:spPr>
            <a:xfrm>
              <a:off x="4996018" y="48464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9" name="pt2509"/>
            <p:cNvSpPr/>
            <p:nvPr/>
          </p:nvSpPr>
          <p:spPr>
            <a:xfrm>
              <a:off x="5016478" y="48445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0" name="pt2510"/>
            <p:cNvSpPr/>
            <p:nvPr/>
          </p:nvSpPr>
          <p:spPr>
            <a:xfrm>
              <a:off x="4970703" y="47841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1" name="pt2511"/>
            <p:cNvSpPr/>
            <p:nvPr/>
          </p:nvSpPr>
          <p:spPr>
            <a:xfrm>
              <a:off x="4974429" y="47683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2" name="pt2512"/>
            <p:cNvSpPr/>
            <p:nvPr/>
          </p:nvSpPr>
          <p:spPr>
            <a:xfrm>
              <a:off x="4992873" y="47981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3" name="pt2513"/>
            <p:cNvSpPr/>
            <p:nvPr/>
          </p:nvSpPr>
          <p:spPr>
            <a:xfrm>
              <a:off x="4996415" y="48324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4" name="pt2514"/>
            <p:cNvSpPr/>
            <p:nvPr/>
          </p:nvSpPr>
          <p:spPr>
            <a:xfrm>
              <a:off x="5030861" y="47655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5" name="pt2515"/>
            <p:cNvSpPr/>
            <p:nvPr/>
          </p:nvSpPr>
          <p:spPr>
            <a:xfrm>
              <a:off x="4984903" y="4740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6" name="pt2516"/>
            <p:cNvSpPr/>
            <p:nvPr/>
          </p:nvSpPr>
          <p:spPr>
            <a:xfrm>
              <a:off x="4956961" y="48222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7" name="pt2517"/>
            <p:cNvSpPr/>
            <p:nvPr/>
          </p:nvSpPr>
          <p:spPr>
            <a:xfrm>
              <a:off x="4955770" y="4851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8" name="pt2518"/>
            <p:cNvSpPr/>
            <p:nvPr/>
          </p:nvSpPr>
          <p:spPr>
            <a:xfrm>
              <a:off x="4996110" y="48306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9" name="pt2519"/>
            <p:cNvSpPr/>
            <p:nvPr/>
          </p:nvSpPr>
          <p:spPr>
            <a:xfrm>
              <a:off x="5002950" y="48064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0" name="pt2520"/>
            <p:cNvSpPr/>
            <p:nvPr/>
          </p:nvSpPr>
          <p:spPr>
            <a:xfrm>
              <a:off x="5129558" y="47600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1" name="pt2521"/>
            <p:cNvSpPr/>
            <p:nvPr/>
          </p:nvSpPr>
          <p:spPr>
            <a:xfrm>
              <a:off x="5094745" y="47776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2" name="pt2522"/>
            <p:cNvSpPr/>
            <p:nvPr/>
          </p:nvSpPr>
          <p:spPr>
            <a:xfrm>
              <a:off x="5132092" y="47962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3" name="pt2523"/>
            <p:cNvSpPr/>
            <p:nvPr/>
          </p:nvSpPr>
          <p:spPr>
            <a:xfrm>
              <a:off x="5105403" y="47535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4" name="pt2524"/>
            <p:cNvSpPr/>
            <p:nvPr/>
          </p:nvSpPr>
          <p:spPr>
            <a:xfrm>
              <a:off x="5118350" y="48129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5" name="pt2525"/>
            <p:cNvSpPr/>
            <p:nvPr/>
          </p:nvSpPr>
          <p:spPr>
            <a:xfrm>
              <a:off x="5132978" y="4807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6" name="pt2526"/>
            <p:cNvSpPr/>
            <p:nvPr/>
          </p:nvSpPr>
          <p:spPr>
            <a:xfrm>
              <a:off x="5156369" y="48101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7" name="pt2527"/>
            <p:cNvSpPr/>
            <p:nvPr/>
          </p:nvSpPr>
          <p:spPr>
            <a:xfrm>
              <a:off x="5208832" y="47823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8" name="pt2528"/>
            <p:cNvSpPr/>
            <p:nvPr/>
          </p:nvSpPr>
          <p:spPr>
            <a:xfrm>
              <a:off x="5168248" y="47590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9" name="pt2529"/>
            <p:cNvSpPr/>
            <p:nvPr/>
          </p:nvSpPr>
          <p:spPr>
            <a:xfrm>
              <a:off x="5247889" y="48148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0" name="pt2530"/>
            <p:cNvSpPr/>
            <p:nvPr/>
          </p:nvSpPr>
          <p:spPr>
            <a:xfrm>
              <a:off x="5261417" y="48166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1" name="pt2531"/>
            <p:cNvSpPr/>
            <p:nvPr/>
          </p:nvSpPr>
          <p:spPr>
            <a:xfrm>
              <a:off x="5244713" y="48306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2" name="pt2532"/>
            <p:cNvSpPr/>
            <p:nvPr/>
          </p:nvSpPr>
          <p:spPr>
            <a:xfrm>
              <a:off x="5222604" y="48334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3" name="pt2533"/>
            <p:cNvSpPr/>
            <p:nvPr/>
          </p:nvSpPr>
          <p:spPr>
            <a:xfrm>
              <a:off x="5093554" y="48863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4" name="pt2534"/>
            <p:cNvSpPr/>
            <p:nvPr/>
          </p:nvSpPr>
          <p:spPr>
            <a:xfrm>
              <a:off x="5082286" y="49216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5" name="pt2535"/>
            <p:cNvSpPr/>
            <p:nvPr/>
          </p:nvSpPr>
          <p:spPr>
            <a:xfrm>
              <a:off x="5080668" y="48928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6" name="pt2536"/>
            <p:cNvSpPr/>
            <p:nvPr/>
          </p:nvSpPr>
          <p:spPr>
            <a:xfrm>
              <a:off x="5041855" y="48975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7" name="pt2537"/>
            <p:cNvSpPr/>
            <p:nvPr/>
          </p:nvSpPr>
          <p:spPr>
            <a:xfrm>
              <a:off x="5034587" y="49179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8" name="pt2538"/>
            <p:cNvSpPr/>
            <p:nvPr/>
          </p:nvSpPr>
          <p:spPr>
            <a:xfrm>
              <a:off x="5030709" y="48807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9" name="pt2539"/>
            <p:cNvSpPr/>
            <p:nvPr/>
          </p:nvSpPr>
          <p:spPr>
            <a:xfrm>
              <a:off x="5001118" y="49058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0" name="pt2540"/>
            <p:cNvSpPr/>
            <p:nvPr/>
          </p:nvSpPr>
          <p:spPr>
            <a:xfrm>
              <a:off x="4997484" y="48408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1" name="pt2541"/>
            <p:cNvSpPr/>
            <p:nvPr/>
          </p:nvSpPr>
          <p:spPr>
            <a:xfrm>
              <a:off x="4987682" y="48650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2" name="pt2542"/>
            <p:cNvSpPr/>
            <p:nvPr/>
          </p:nvSpPr>
          <p:spPr>
            <a:xfrm>
              <a:off x="4956229" y="48937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3" name="pt2543"/>
            <p:cNvSpPr/>
            <p:nvPr/>
          </p:nvSpPr>
          <p:spPr>
            <a:xfrm>
              <a:off x="4968016" y="48947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4" name="pt2544"/>
            <p:cNvSpPr/>
            <p:nvPr/>
          </p:nvSpPr>
          <p:spPr>
            <a:xfrm>
              <a:off x="4971680" y="48863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5" name="pt2545"/>
            <p:cNvSpPr/>
            <p:nvPr/>
          </p:nvSpPr>
          <p:spPr>
            <a:xfrm>
              <a:off x="4972535" y="4851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6" name="pt2546"/>
            <p:cNvSpPr/>
            <p:nvPr/>
          </p:nvSpPr>
          <p:spPr>
            <a:xfrm>
              <a:off x="4969207" y="48501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7" name="pt2547"/>
            <p:cNvSpPr/>
            <p:nvPr/>
          </p:nvSpPr>
          <p:spPr>
            <a:xfrm>
              <a:off x="4960962" y="48482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8" name="pt2548"/>
            <p:cNvSpPr/>
            <p:nvPr/>
          </p:nvSpPr>
          <p:spPr>
            <a:xfrm>
              <a:off x="4959374" y="474887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9" name="pt2549"/>
            <p:cNvSpPr/>
            <p:nvPr/>
          </p:nvSpPr>
          <p:spPr>
            <a:xfrm>
              <a:off x="5032174" y="48027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0" name="pt2550"/>
            <p:cNvSpPr/>
            <p:nvPr/>
          </p:nvSpPr>
          <p:spPr>
            <a:xfrm>
              <a:off x="4959038" y="47897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1" name="pt2551"/>
            <p:cNvSpPr/>
            <p:nvPr/>
          </p:nvSpPr>
          <p:spPr>
            <a:xfrm>
              <a:off x="5008753" y="49625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2" name="pt2552"/>
            <p:cNvSpPr/>
            <p:nvPr/>
          </p:nvSpPr>
          <p:spPr>
            <a:xfrm>
              <a:off x="5004355" y="50257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3" name="pt2553"/>
            <p:cNvSpPr/>
            <p:nvPr/>
          </p:nvSpPr>
          <p:spPr>
            <a:xfrm>
              <a:off x="5002584" y="50443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4" name="pt2554"/>
            <p:cNvSpPr/>
            <p:nvPr/>
          </p:nvSpPr>
          <p:spPr>
            <a:xfrm>
              <a:off x="5001576" y="50266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5" name="pt2555"/>
            <p:cNvSpPr/>
            <p:nvPr/>
          </p:nvSpPr>
          <p:spPr>
            <a:xfrm>
              <a:off x="5004202" y="5020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6" name="pt2556"/>
            <p:cNvSpPr/>
            <p:nvPr/>
          </p:nvSpPr>
          <p:spPr>
            <a:xfrm>
              <a:off x="5007867" y="50210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7" name="pt2557"/>
            <p:cNvSpPr/>
            <p:nvPr/>
          </p:nvSpPr>
          <p:spPr>
            <a:xfrm>
              <a:off x="5011898" y="50164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8" name="pt2558"/>
            <p:cNvSpPr/>
            <p:nvPr/>
          </p:nvSpPr>
          <p:spPr>
            <a:xfrm>
              <a:off x="5010218" y="50443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9" name="pt2559"/>
            <p:cNvSpPr/>
            <p:nvPr/>
          </p:nvSpPr>
          <p:spPr>
            <a:xfrm>
              <a:off x="5034159" y="50247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0" name="pt2560"/>
            <p:cNvSpPr/>
            <p:nvPr/>
          </p:nvSpPr>
          <p:spPr>
            <a:xfrm>
              <a:off x="5024601" y="50303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1" name="pt2561"/>
            <p:cNvSpPr/>
            <p:nvPr/>
          </p:nvSpPr>
          <p:spPr>
            <a:xfrm>
              <a:off x="5048390" y="50089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2" name="pt2562"/>
            <p:cNvSpPr/>
            <p:nvPr/>
          </p:nvSpPr>
          <p:spPr>
            <a:xfrm>
              <a:off x="5072423" y="50182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3" name="pt2563"/>
            <p:cNvSpPr/>
            <p:nvPr/>
          </p:nvSpPr>
          <p:spPr>
            <a:xfrm>
              <a:off x="5069338" y="49959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4" name="pt2564"/>
            <p:cNvSpPr/>
            <p:nvPr/>
          </p:nvSpPr>
          <p:spPr>
            <a:xfrm>
              <a:off x="5103265" y="50294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5" name="pt2565"/>
            <p:cNvSpPr/>
            <p:nvPr/>
          </p:nvSpPr>
          <p:spPr>
            <a:xfrm>
              <a:off x="5112915" y="50275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6" name="pt2566"/>
            <p:cNvSpPr/>
            <p:nvPr/>
          </p:nvSpPr>
          <p:spPr>
            <a:xfrm>
              <a:off x="5111480" y="5020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7" name="pt2567"/>
            <p:cNvSpPr/>
            <p:nvPr/>
          </p:nvSpPr>
          <p:spPr>
            <a:xfrm>
              <a:off x="5112365" y="5017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8" name="pt2568"/>
            <p:cNvSpPr/>
            <p:nvPr/>
          </p:nvSpPr>
          <p:spPr>
            <a:xfrm>
              <a:off x="5076637" y="50164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9" name="pt2569"/>
            <p:cNvSpPr/>
            <p:nvPr/>
          </p:nvSpPr>
          <p:spPr>
            <a:xfrm>
              <a:off x="5099326" y="50192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0" name="pt2570"/>
            <p:cNvSpPr/>
            <p:nvPr/>
          </p:nvSpPr>
          <p:spPr>
            <a:xfrm>
              <a:off x="5095356" y="49867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1" name="pt2571"/>
            <p:cNvSpPr/>
            <p:nvPr/>
          </p:nvSpPr>
          <p:spPr>
            <a:xfrm>
              <a:off x="5102349" y="50015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2" name="pt2572"/>
            <p:cNvSpPr/>
            <p:nvPr/>
          </p:nvSpPr>
          <p:spPr>
            <a:xfrm>
              <a:off x="5117648" y="50285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3" name="pt2573"/>
            <p:cNvSpPr/>
            <p:nvPr/>
          </p:nvSpPr>
          <p:spPr>
            <a:xfrm>
              <a:off x="5120122" y="5017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4" name="pt2574"/>
            <p:cNvSpPr/>
            <p:nvPr/>
          </p:nvSpPr>
          <p:spPr>
            <a:xfrm>
              <a:off x="5097371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5" name="pt2575"/>
            <p:cNvSpPr/>
            <p:nvPr/>
          </p:nvSpPr>
          <p:spPr>
            <a:xfrm>
              <a:off x="5073094" y="49978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6" name="pt2576"/>
            <p:cNvSpPr/>
            <p:nvPr/>
          </p:nvSpPr>
          <p:spPr>
            <a:xfrm>
              <a:off x="5060330" y="50145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7" name="pt2577"/>
            <p:cNvSpPr/>
            <p:nvPr/>
          </p:nvSpPr>
          <p:spPr>
            <a:xfrm>
              <a:off x="5081248" y="50238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8" name="pt2578"/>
            <p:cNvSpPr/>
            <p:nvPr/>
          </p:nvSpPr>
          <p:spPr>
            <a:xfrm>
              <a:off x="5065918" y="50275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9" name="pt2579"/>
            <p:cNvSpPr/>
            <p:nvPr/>
          </p:nvSpPr>
          <p:spPr>
            <a:xfrm>
              <a:off x="5093493" y="50136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0" name="pt2580"/>
            <p:cNvSpPr/>
            <p:nvPr/>
          </p:nvSpPr>
          <p:spPr>
            <a:xfrm>
              <a:off x="5102715" y="49997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1" name="pt2581"/>
            <p:cNvSpPr/>
            <p:nvPr/>
          </p:nvSpPr>
          <p:spPr>
            <a:xfrm>
              <a:off x="5116304" y="4991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2" name="pt2582"/>
            <p:cNvSpPr/>
            <p:nvPr/>
          </p:nvSpPr>
          <p:spPr>
            <a:xfrm>
              <a:off x="5127756" y="49941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3" name="pt2583"/>
            <p:cNvSpPr/>
            <p:nvPr/>
          </p:nvSpPr>
          <p:spPr>
            <a:xfrm>
              <a:off x="5089157" y="49885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4" name="pt2584"/>
            <p:cNvSpPr/>
            <p:nvPr/>
          </p:nvSpPr>
          <p:spPr>
            <a:xfrm>
              <a:off x="5083904" y="50155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5" name="pt2585"/>
            <p:cNvSpPr/>
            <p:nvPr/>
          </p:nvSpPr>
          <p:spPr>
            <a:xfrm>
              <a:off x="5074468" y="49978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6" name="pt2586"/>
            <p:cNvSpPr/>
            <p:nvPr/>
          </p:nvSpPr>
          <p:spPr>
            <a:xfrm>
              <a:off x="5064513" y="50229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7" name="pt2587"/>
            <p:cNvSpPr/>
            <p:nvPr/>
          </p:nvSpPr>
          <p:spPr>
            <a:xfrm>
              <a:off x="5063658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8" name="pt2588"/>
            <p:cNvSpPr/>
            <p:nvPr/>
          </p:nvSpPr>
          <p:spPr>
            <a:xfrm>
              <a:off x="5063139" y="50285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9" name="pt2589"/>
            <p:cNvSpPr/>
            <p:nvPr/>
          </p:nvSpPr>
          <p:spPr>
            <a:xfrm>
              <a:off x="5062864" y="50415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0" name="pt2590"/>
            <p:cNvSpPr/>
            <p:nvPr/>
          </p:nvSpPr>
          <p:spPr>
            <a:xfrm>
              <a:off x="5063597" y="50387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1" name="pt2591"/>
            <p:cNvSpPr/>
            <p:nvPr/>
          </p:nvSpPr>
          <p:spPr>
            <a:xfrm>
              <a:off x="5067048" y="49950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2" name="pt2592"/>
            <p:cNvSpPr/>
            <p:nvPr/>
          </p:nvSpPr>
          <p:spPr>
            <a:xfrm>
              <a:off x="5063200" y="50043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3" name="pt2593"/>
            <p:cNvSpPr/>
            <p:nvPr/>
          </p:nvSpPr>
          <p:spPr>
            <a:xfrm>
              <a:off x="5061338" y="50182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4" name="pt2594"/>
            <p:cNvSpPr/>
            <p:nvPr/>
          </p:nvSpPr>
          <p:spPr>
            <a:xfrm>
              <a:off x="5079690" y="49876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5" name="pt2595"/>
            <p:cNvSpPr/>
            <p:nvPr/>
          </p:nvSpPr>
          <p:spPr>
            <a:xfrm>
              <a:off x="5082897" y="500621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6" name="pt2596"/>
            <p:cNvSpPr/>
            <p:nvPr/>
          </p:nvSpPr>
          <p:spPr>
            <a:xfrm>
              <a:off x="5071262" y="49922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7" name="pt2597"/>
            <p:cNvSpPr/>
            <p:nvPr/>
          </p:nvSpPr>
          <p:spPr>
            <a:xfrm>
              <a:off x="5065246" y="50127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8" name="pt2598"/>
            <p:cNvSpPr/>
            <p:nvPr/>
          </p:nvSpPr>
          <p:spPr>
            <a:xfrm>
              <a:off x="5091539" y="50080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9" name="pl2599"/>
            <p:cNvSpPr/>
            <p:nvPr/>
          </p:nvSpPr>
          <p:spPr>
            <a:xfrm>
              <a:off x="4958632" y="4927583"/>
              <a:ext cx="330098" cy="31962"/>
            </a:xfrm>
            <a:custGeom>
              <a:avLst/>
              <a:gdLst/>
              <a:ahLst/>
              <a:cxnLst/>
              <a:rect l="0" t="0" r="0" b="0"/>
              <a:pathLst>
                <a:path w="330098" h="31962">
                  <a:moveTo>
                    <a:pt x="0" y="0"/>
                  </a:moveTo>
                  <a:lnTo>
                    <a:pt x="330098" y="31962"/>
                  </a:lnTo>
                  <a:lnTo>
                    <a:pt x="330098" y="31962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0" name="pl2600"/>
            <p:cNvSpPr/>
            <p:nvPr/>
          </p:nvSpPr>
          <p:spPr>
            <a:xfrm>
              <a:off x="4958632" y="51941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1" name="pt2601"/>
            <p:cNvSpPr/>
            <p:nvPr/>
          </p:nvSpPr>
          <p:spPr>
            <a:xfrm>
              <a:off x="5083874" y="53776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2" name="pt2602"/>
            <p:cNvSpPr/>
            <p:nvPr/>
          </p:nvSpPr>
          <p:spPr>
            <a:xfrm>
              <a:off x="5076515" y="5381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3" name="pt2603"/>
            <p:cNvSpPr/>
            <p:nvPr/>
          </p:nvSpPr>
          <p:spPr>
            <a:xfrm>
              <a:off x="5048115" y="54033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4" name="pt2604"/>
            <p:cNvSpPr/>
            <p:nvPr/>
          </p:nvSpPr>
          <p:spPr>
            <a:xfrm>
              <a:off x="5032449" y="54591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5" name="pt2605"/>
            <p:cNvSpPr/>
            <p:nvPr/>
          </p:nvSpPr>
          <p:spPr>
            <a:xfrm>
              <a:off x="5001149" y="5407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6" name="pt2606"/>
            <p:cNvSpPr/>
            <p:nvPr/>
          </p:nvSpPr>
          <p:spPr>
            <a:xfrm>
              <a:off x="5012020" y="54050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7" name="pt2607"/>
            <p:cNvSpPr/>
            <p:nvPr/>
          </p:nvSpPr>
          <p:spPr>
            <a:xfrm>
              <a:off x="4996018" y="54206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8" name="pt2608"/>
            <p:cNvSpPr/>
            <p:nvPr/>
          </p:nvSpPr>
          <p:spPr>
            <a:xfrm>
              <a:off x="5016478" y="54141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9" name="pt2609"/>
            <p:cNvSpPr/>
            <p:nvPr/>
          </p:nvSpPr>
          <p:spPr>
            <a:xfrm>
              <a:off x="4970703" y="54075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0" name="pt2610"/>
            <p:cNvSpPr/>
            <p:nvPr/>
          </p:nvSpPr>
          <p:spPr>
            <a:xfrm>
              <a:off x="4974429" y="54328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1" name="pt2611"/>
            <p:cNvSpPr/>
            <p:nvPr/>
          </p:nvSpPr>
          <p:spPr>
            <a:xfrm>
              <a:off x="4992873" y="54253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2" name="pt2612"/>
            <p:cNvSpPr/>
            <p:nvPr/>
          </p:nvSpPr>
          <p:spPr>
            <a:xfrm>
              <a:off x="4996415" y="5422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3" name="pt2613"/>
            <p:cNvSpPr/>
            <p:nvPr/>
          </p:nvSpPr>
          <p:spPr>
            <a:xfrm>
              <a:off x="5030861" y="54323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4" name="pt2614"/>
            <p:cNvSpPr/>
            <p:nvPr/>
          </p:nvSpPr>
          <p:spPr>
            <a:xfrm>
              <a:off x="4984903" y="5415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5" name="pt2615"/>
            <p:cNvSpPr/>
            <p:nvPr/>
          </p:nvSpPr>
          <p:spPr>
            <a:xfrm>
              <a:off x="4956961" y="53965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6" name="pt2616"/>
            <p:cNvSpPr/>
            <p:nvPr/>
          </p:nvSpPr>
          <p:spPr>
            <a:xfrm>
              <a:off x="4955770" y="5420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7" name="pt2617"/>
            <p:cNvSpPr/>
            <p:nvPr/>
          </p:nvSpPr>
          <p:spPr>
            <a:xfrm>
              <a:off x="4996110" y="5397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8" name="pt2618"/>
            <p:cNvSpPr/>
            <p:nvPr/>
          </p:nvSpPr>
          <p:spPr>
            <a:xfrm>
              <a:off x="5002950" y="5389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9" name="pt2619"/>
            <p:cNvSpPr/>
            <p:nvPr/>
          </p:nvSpPr>
          <p:spPr>
            <a:xfrm>
              <a:off x="5129558" y="54451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0" name="pt2620"/>
            <p:cNvSpPr/>
            <p:nvPr/>
          </p:nvSpPr>
          <p:spPr>
            <a:xfrm>
              <a:off x="5094745" y="54117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1" name="pt2621"/>
            <p:cNvSpPr/>
            <p:nvPr/>
          </p:nvSpPr>
          <p:spPr>
            <a:xfrm>
              <a:off x="5132092" y="54039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2" name="pt2622"/>
            <p:cNvSpPr/>
            <p:nvPr/>
          </p:nvSpPr>
          <p:spPr>
            <a:xfrm>
              <a:off x="5105403" y="54562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3" name="pt2623"/>
            <p:cNvSpPr/>
            <p:nvPr/>
          </p:nvSpPr>
          <p:spPr>
            <a:xfrm>
              <a:off x="5118350" y="54222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4" name="pt2624"/>
            <p:cNvSpPr/>
            <p:nvPr/>
          </p:nvSpPr>
          <p:spPr>
            <a:xfrm>
              <a:off x="5132978" y="53968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5" name="pt2625"/>
            <p:cNvSpPr/>
            <p:nvPr/>
          </p:nvSpPr>
          <p:spPr>
            <a:xfrm>
              <a:off x="5156369" y="53985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6" name="pt2626"/>
            <p:cNvSpPr/>
            <p:nvPr/>
          </p:nvSpPr>
          <p:spPr>
            <a:xfrm>
              <a:off x="5208832" y="54136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7" name="pt2627"/>
            <p:cNvSpPr/>
            <p:nvPr/>
          </p:nvSpPr>
          <p:spPr>
            <a:xfrm>
              <a:off x="5168248" y="5426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8" name="pt2628"/>
            <p:cNvSpPr/>
            <p:nvPr/>
          </p:nvSpPr>
          <p:spPr>
            <a:xfrm>
              <a:off x="5247889" y="5390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9" name="pt2629"/>
            <p:cNvSpPr/>
            <p:nvPr/>
          </p:nvSpPr>
          <p:spPr>
            <a:xfrm>
              <a:off x="5261417" y="5427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0" name="pt2630"/>
            <p:cNvSpPr/>
            <p:nvPr/>
          </p:nvSpPr>
          <p:spPr>
            <a:xfrm>
              <a:off x="5244713" y="5407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1" name="pt2631"/>
            <p:cNvSpPr/>
            <p:nvPr/>
          </p:nvSpPr>
          <p:spPr>
            <a:xfrm>
              <a:off x="5222604" y="5394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2" name="pt2632"/>
            <p:cNvSpPr/>
            <p:nvPr/>
          </p:nvSpPr>
          <p:spPr>
            <a:xfrm>
              <a:off x="5093554" y="54667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3" name="pt2633"/>
            <p:cNvSpPr/>
            <p:nvPr/>
          </p:nvSpPr>
          <p:spPr>
            <a:xfrm>
              <a:off x="5082286" y="5379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4" name="pt2634"/>
            <p:cNvSpPr/>
            <p:nvPr/>
          </p:nvSpPr>
          <p:spPr>
            <a:xfrm>
              <a:off x="5080668" y="5488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5" name="pt2635"/>
            <p:cNvSpPr/>
            <p:nvPr/>
          </p:nvSpPr>
          <p:spPr>
            <a:xfrm>
              <a:off x="5041855" y="54823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6" name="pt2636"/>
            <p:cNvSpPr/>
            <p:nvPr/>
          </p:nvSpPr>
          <p:spPr>
            <a:xfrm>
              <a:off x="5034587" y="54880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7" name="pt2637"/>
            <p:cNvSpPr/>
            <p:nvPr/>
          </p:nvSpPr>
          <p:spPr>
            <a:xfrm>
              <a:off x="5030709" y="5424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8" name="pt2638"/>
            <p:cNvSpPr/>
            <p:nvPr/>
          </p:nvSpPr>
          <p:spPr>
            <a:xfrm>
              <a:off x="5001118" y="54217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9" name="pt2639"/>
            <p:cNvSpPr/>
            <p:nvPr/>
          </p:nvSpPr>
          <p:spPr>
            <a:xfrm>
              <a:off x="4997484" y="5410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0" name="pt2640"/>
            <p:cNvSpPr/>
            <p:nvPr/>
          </p:nvSpPr>
          <p:spPr>
            <a:xfrm>
              <a:off x="4987682" y="53997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1" name="pt2641"/>
            <p:cNvSpPr/>
            <p:nvPr/>
          </p:nvSpPr>
          <p:spPr>
            <a:xfrm>
              <a:off x="4956229" y="54440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2" name="pt2642"/>
            <p:cNvSpPr/>
            <p:nvPr/>
          </p:nvSpPr>
          <p:spPr>
            <a:xfrm>
              <a:off x="4968016" y="5433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3" name="pt2643"/>
            <p:cNvSpPr/>
            <p:nvPr/>
          </p:nvSpPr>
          <p:spPr>
            <a:xfrm>
              <a:off x="4971680" y="54293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4" name="pt2644"/>
            <p:cNvSpPr/>
            <p:nvPr/>
          </p:nvSpPr>
          <p:spPr>
            <a:xfrm>
              <a:off x="4972535" y="5457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5" name="pt2645"/>
            <p:cNvSpPr/>
            <p:nvPr/>
          </p:nvSpPr>
          <p:spPr>
            <a:xfrm>
              <a:off x="4969207" y="54348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6" name="pt2646"/>
            <p:cNvSpPr/>
            <p:nvPr/>
          </p:nvSpPr>
          <p:spPr>
            <a:xfrm>
              <a:off x="4960962" y="54767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7" name="pt2647"/>
            <p:cNvSpPr/>
            <p:nvPr/>
          </p:nvSpPr>
          <p:spPr>
            <a:xfrm>
              <a:off x="4959374" y="54355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8" name="pt2648"/>
            <p:cNvSpPr/>
            <p:nvPr/>
          </p:nvSpPr>
          <p:spPr>
            <a:xfrm>
              <a:off x="5032174" y="5410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9" name="pt2649"/>
            <p:cNvSpPr/>
            <p:nvPr/>
          </p:nvSpPr>
          <p:spPr>
            <a:xfrm>
              <a:off x="4959038" y="54150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0" name="pt2650"/>
            <p:cNvSpPr/>
            <p:nvPr/>
          </p:nvSpPr>
          <p:spPr>
            <a:xfrm>
              <a:off x="5008753" y="52703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1" name="pt2651"/>
            <p:cNvSpPr/>
            <p:nvPr/>
          </p:nvSpPr>
          <p:spPr>
            <a:xfrm>
              <a:off x="5004355" y="53611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2" name="pt2652"/>
            <p:cNvSpPr/>
            <p:nvPr/>
          </p:nvSpPr>
          <p:spPr>
            <a:xfrm>
              <a:off x="5002584" y="5459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3" name="pt2653"/>
            <p:cNvSpPr/>
            <p:nvPr/>
          </p:nvSpPr>
          <p:spPr>
            <a:xfrm>
              <a:off x="5001576" y="5446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4" name="pt2654"/>
            <p:cNvSpPr/>
            <p:nvPr/>
          </p:nvSpPr>
          <p:spPr>
            <a:xfrm>
              <a:off x="5004202" y="53558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5" name="pt2655"/>
            <p:cNvSpPr/>
            <p:nvPr/>
          </p:nvSpPr>
          <p:spPr>
            <a:xfrm>
              <a:off x="5007867" y="5428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6" name="pt2656"/>
            <p:cNvSpPr/>
            <p:nvPr/>
          </p:nvSpPr>
          <p:spPr>
            <a:xfrm>
              <a:off x="5011898" y="53922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7" name="pt2657"/>
            <p:cNvSpPr/>
            <p:nvPr/>
          </p:nvSpPr>
          <p:spPr>
            <a:xfrm>
              <a:off x="5010218" y="54214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8" name="pt2658"/>
            <p:cNvSpPr/>
            <p:nvPr/>
          </p:nvSpPr>
          <p:spPr>
            <a:xfrm>
              <a:off x="5034159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9" name="pt2659"/>
            <p:cNvSpPr/>
            <p:nvPr/>
          </p:nvSpPr>
          <p:spPr>
            <a:xfrm>
              <a:off x="5024601" y="5376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0" name="pt2660"/>
            <p:cNvSpPr/>
            <p:nvPr/>
          </p:nvSpPr>
          <p:spPr>
            <a:xfrm>
              <a:off x="5048390" y="53718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1" name="pt2661"/>
            <p:cNvSpPr/>
            <p:nvPr/>
          </p:nvSpPr>
          <p:spPr>
            <a:xfrm>
              <a:off x="5072423" y="53876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2" name="pt2662"/>
            <p:cNvSpPr/>
            <p:nvPr/>
          </p:nvSpPr>
          <p:spPr>
            <a:xfrm>
              <a:off x="5069338" y="54484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3" name="pt2663"/>
            <p:cNvSpPr/>
            <p:nvPr/>
          </p:nvSpPr>
          <p:spPr>
            <a:xfrm>
              <a:off x="5103265" y="5425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4" name="pt2664"/>
            <p:cNvSpPr/>
            <p:nvPr/>
          </p:nvSpPr>
          <p:spPr>
            <a:xfrm>
              <a:off x="5112915" y="53938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5" name="pt2665"/>
            <p:cNvSpPr/>
            <p:nvPr/>
          </p:nvSpPr>
          <p:spPr>
            <a:xfrm>
              <a:off x="5111480" y="54848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6" name="pt2666"/>
            <p:cNvSpPr/>
            <p:nvPr/>
          </p:nvSpPr>
          <p:spPr>
            <a:xfrm>
              <a:off x="5112365" y="549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7" name="pt2667"/>
            <p:cNvSpPr/>
            <p:nvPr/>
          </p:nvSpPr>
          <p:spPr>
            <a:xfrm>
              <a:off x="5076637" y="54348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8" name="pt2668"/>
            <p:cNvSpPr/>
            <p:nvPr/>
          </p:nvSpPr>
          <p:spPr>
            <a:xfrm>
              <a:off x="5099326" y="5412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9" name="pt2669"/>
            <p:cNvSpPr/>
            <p:nvPr/>
          </p:nvSpPr>
          <p:spPr>
            <a:xfrm>
              <a:off x="5095356" y="54812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0" name="pt2670"/>
            <p:cNvSpPr/>
            <p:nvPr/>
          </p:nvSpPr>
          <p:spPr>
            <a:xfrm>
              <a:off x="5102349" y="54313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1" name="pt2671"/>
            <p:cNvSpPr/>
            <p:nvPr/>
          </p:nvSpPr>
          <p:spPr>
            <a:xfrm>
              <a:off x="5117648" y="54000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2" name="pt2672"/>
            <p:cNvSpPr/>
            <p:nvPr/>
          </p:nvSpPr>
          <p:spPr>
            <a:xfrm>
              <a:off x="5120122" y="5390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3" name="pt2673"/>
            <p:cNvSpPr/>
            <p:nvPr/>
          </p:nvSpPr>
          <p:spPr>
            <a:xfrm>
              <a:off x="5097371" y="53905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4" name="pt2674"/>
            <p:cNvSpPr/>
            <p:nvPr/>
          </p:nvSpPr>
          <p:spPr>
            <a:xfrm>
              <a:off x="5073094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5" name="pt2675"/>
            <p:cNvSpPr/>
            <p:nvPr/>
          </p:nvSpPr>
          <p:spPr>
            <a:xfrm>
              <a:off x="5060330" y="5448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6" name="pt2676"/>
            <p:cNvSpPr/>
            <p:nvPr/>
          </p:nvSpPr>
          <p:spPr>
            <a:xfrm>
              <a:off x="5081248" y="53666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7" name="pt2677"/>
            <p:cNvSpPr/>
            <p:nvPr/>
          </p:nvSpPr>
          <p:spPr>
            <a:xfrm>
              <a:off x="5065918" y="54212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8" name="pt2678"/>
            <p:cNvSpPr/>
            <p:nvPr/>
          </p:nvSpPr>
          <p:spPr>
            <a:xfrm>
              <a:off x="5093493" y="5364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9" name="pt2679"/>
            <p:cNvSpPr/>
            <p:nvPr/>
          </p:nvSpPr>
          <p:spPr>
            <a:xfrm>
              <a:off x="5102715" y="5401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0" name="pt2680"/>
            <p:cNvSpPr/>
            <p:nvPr/>
          </p:nvSpPr>
          <p:spPr>
            <a:xfrm>
              <a:off x="5116304" y="5423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1" name="pt2681"/>
            <p:cNvSpPr/>
            <p:nvPr/>
          </p:nvSpPr>
          <p:spPr>
            <a:xfrm>
              <a:off x="5127756" y="5461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2" name="pt2682"/>
            <p:cNvSpPr/>
            <p:nvPr/>
          </p:nvSpPr>
          <p:spPr>
            <a:xfrm>
              <a:off x="5089157" y="5403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3" name="pt2683"/>
            <p:cNvSpPr/>
            <p:nvPr/>
          </p:nvSpPr>
          <p:spPr>
            <a:xfrm>
              <a:off x="5074468" y="5446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4" name="pt2684"/>
            <p:cNvSpPr/>
            <p:nvPr/>
          </p:nvSpPr>
          <p:spPr>
            <a:xfrm>
              <a:off x="5063658" y="51937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5" name="pt2685"/>
            <p:cNvSpPr/>
            <p:nvPr/>
          </p:nvSpPr>
          <p:spPr>
            <a:xfrm>
              <a:off x="5063139" y="5191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6" name="pt2686"/>
            <p:cNvSpPr/>
            <p:nvPr/>
          </p:nvSpPr>
          <p:spPr>
            <a:xfrm>
              <a:off x="5062864" y="5398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7" name="pt2687"/>
            <p:cNvSpPr/>
            <p:nvPr/>
          </p:nvSpPr>
          <p:spPr>
            <a:xfrm>
              <a:off x="5063597" y="54754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8" name="pt2688"/>
            <p:cNvSpPr/>
            <p:nvPr/>
          </p:nvSpPr>
          <p:spPr>
            <a:xfrm>
              <a:off x="5067048" y="53996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9" name="pt2689"/>
            <p:cNvSpPr/>
            <p:nvPr/>
          </p:nvSpPr>
          <p:spPr>
            <a:xfrm>
              <a:off x="5063200" y="53879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0" name="pt2690"/>
            <p:cNvSpPr/>
            <p:nvPr/>
          </p:nvSpPr>
          <p:spPr>
            <a:xfrm>
              <a:off x="5061338" y="54643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1" name="pt2691"/>
            <p:cNvSpPr/>
            <p:nvPr/>
          </p:nvSpPr>
          <p:spPr>
            <a:xfrm>
              <a:off x="5079690" y="54845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2" name="pt2692"/>
            <p:cNvSpPr/>
            <p:nvPr/>
          </p:nvSpPr>
          <p:spPr>
            <a:xfrm>
              <a:off x="5082897" y="54609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3" name="pt2693"/>
            <p:cNvSpPr/>
            <p:nvPr/>
          </p:nvSpPr>
          <p:spPr>
            <a:xfrm>
              <a:off x="5071262" y="54397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4" name="pt2694"/>
            <p:cNvSpPr/>
            <p:nvPr/>
          </p:nvSpPr>
          <p:spPr>
            <a:xfrm>
              <a:off x="5065246" y="5389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5" name="pt2695"/>
            <p:cNvSpPr/>
            <p:nvPr/>
          </p:nvSpPr>
          <p:spPr>
            <a:xfrm>
              <a:off x="5091539" y="54192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6" name="pl2696"/>
            <p:cNvSpPr/>
            <p:nvPr/>
          </p:nvSpPr>
          <p:spPr>
            <a:xfrm>
              <a:off x="4958632" y="5428089"/>
              <a:ext cx="330098" cy="4127"/>
            </a:xfrm>
            <a:custGeom>
              <a:avLst/>
              <a:gdLst/>
              <a:ahLst/>
              <a:cxnLst/>
              <a:rect l="0" t="0" r="0" b="0"/>
              <a:pathLst>
                <a:path w="330098" h="4127">
                  <a:moveTo>
                    <a:pt x="0" y="4127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7" name="pl2697"/>
            <p:cNvSpPr/>
            <p:nvPr/>
          </p:nvSpPr>
          <p:spPr>
            <a:xfrm>
              <a:off x="5409431" y="2038578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8" name="tx2698"/>
            <p:cNvSpPr/>
            <p:nvPr/>
          </p:nvSpPr>
          <p:spPr>
            <a:xfrm>
              <a:off x="5384574" y="2129780"/>
              <a:ext cx="379813" cy="142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0.39</a:t>
              </a:r>
            </a:p>
          </p:txBody>
        </p:sp>
        <p:sp>
          <p:nvSpPr>
            <p:cNvPr id="2699" name="pl2699"/>
            <p:cNvSpPr/>
            <p:nvPr/>
          </p:nvSpPr>
          <p:spPr>
            <a:xfrm>
              <a:off x="5409431" y="24893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0" name="tx2700"/>
            <p:cNvSpPr/>
            <p:nvPr/>
          </p:nvSpPr>
          <p:spPr>
            <a:xfrm>
              <a:off x="5352081" y="2580722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-0.48</a:t>
              </a:r>
            </a:p>
          </p:txBody>
        </p:sp>
        <p:sp>
          <p:nvSpPr>
            <p:cNvPr id="2701" name="pl2701"/>
            <p:cNvSpPr/>
            <p:nvPr/>
          </p:nvSpPr>
          <p:spPr>
            <a:xfrm>
              <a:off x="5409431" y="29401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2" name="tx2702"/>
            <p:cNvSpPr/>
            <p:nvPr/>
          </p:nvSpPr>
          <p:spPr>
            <a:xfrm>
              <a:off x="5384574" y="3031521"/>
              <a:ext cx="379813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0.17</a:t>
              </a:r>
            </a:p>
          </p:txBody>
        </p:sp>
        <p:sp>
          <p:nvSpPr>
            <p:cNvPr id="2703" name="pl2703"/>
            <p:cNvSpPr/>
            <p:nvPr/>
          </p:nvSpPr>
          <p:spPr>
            <a:xfrm>
              <a:off x="5409431" y="3390976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4" name="tx2704"/>
            <p:cNvSpPr/>
            <p:nvPr/>
          </p:nvSpPr>
          <p:spPr>
            <a:xfrm>
              <a:off x="5384574" y="3482178"/>
              <a:ext cx="379813" cy="142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705" name="pl2705"/>
            <p:cNvSpPr/>
            <p:nvPr/>
          </p:nvSpPr>
          <p:spPr>
            <a:xfrm>
              <a:off x="5409431" y="3841775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6" name="rc2706"/>
            <p:cNvSpPr/>
            <p:nvPr/>
          </p:nvSpPr>
          <p:spPr>
            <a:xfrm>
              <a:off x="5410092" y="4077559"/>
              <a:ext cx="55228" cy="94313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7" name="rc2707"/>
            <p:cNvSpPr/>
            <p:nvPr/>
          </p:nvSpPr>
          <p:spPr>
            <a:xfrm>
              <a:off x="5465321" y="3951808"/>
              <a:ext cx="55228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8" name="rc2708"/>
            <p:cNvSpPr/>
            <p:nvPr/>
          </p:nvSpPr>
          <p:spPr>
            <a:xfrm>
              <a:off x="5520550" y="3958095"/>
              <a:ext cx="55228" cy="213778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9" name="rc2709"/>
            <p:cNvSpPr/>
            <p:nvPr/>
          </p:nvSpPr>
          <p:spPr>
            <a:xfrm>
              <a:off x="5575778" y="4102710"/>
              <a:ext cx="55228" cy="69163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0" name="rc2710"/>
            <p:cNvSpPr/>
            <p:nvPr/>
          </p:nvSpPr>
          <p:spPr>
            <a:xfrm>
              <a:off x="5631007" y="4165586"/>
              <a:ext cx="55228" cy="6287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1" name="rc2711"/>
            <p:cNvSpPr/>
            <p:nvPr/>
          </p:nvSpPr>
          <p:spPr>
            <a:xfrm>
              <a:off x="5686236" y="4165586"/>
              <a:ext cx="53293" cy="6287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2" name="pl2712"/>
            <p:cNvSpPr/>
            <p:nvPr/>
          </p:nvSpPr>
          <p:spPr>
            <a:xfrm>
              <a:off x="5421657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3" name="pl2713"/>
            <p:cNvSpPr/>
            <p:nvPr/>
          </p:nvSpPr>
          <p:spPr>
            <a:xfrm>
              <a:off x="5424386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4" name="pl2714"/>
            <p:cNvSpPr/>
            <p:nvPr/>
          </p:nvSpPr>
          <p:spPr>
            <a:xfrm>
              <a:off x="5426285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5" name="pl2715"/>
            <p:cNvSpPr/>
            <p:nvPr/>
          </p:nvSpPr>
          <p:spPr>
            <a:xfrm>
              <a:off x="5427003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6" name="pl2716"/>
            <p:cNvSpPr/>
            <p:nvPr/>
          </p:nvSpPr>
          <p:spPr>
            <a:xfrm>
              <a:off x="5431654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7" name="pl2717"/>
            <p:cNvSpPr/>
            <p:nvPr/>
          </p:nvSpPr>
          <p:spPr>
            <a:xfrm>
              <a:off x="5435984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8" name="pl2718"/>
            <p:cNvSpPr/>
            <p:nvPr/>
          </p:nvSpPr>
          <p:spPr>
            <a:xfrm>
              <a:off x="5438778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9" name="pl2719"/>
            <p:cNvSpPr/>
            <p:nvPr/>
          </p:nvSpPr>
          <p:spPr>
            <a:xfrm>
              <a:off x="5438867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0" name="pl2720"/>
            <p:cNvSpPr/>
            <p:nvPr/>
          </p:nvSpPr>
          <p:spPr>
            <a:xfrm>
              <a:off x="5443064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1" name="pl2721"/>
            <p:cNvSpPr/>
            <p:nvPr/>
          </p:nvSpPr>
          <p:spPr>
            <a:xfrm>
              <a:off x="5443285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2" name="pl2722"/>
            <p:cNvSpPr/>
            <p:nvPr/>
          </p:nvSpPr>
          <p:spPr>
            <a:xfrm>
              <a:off x="5444842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3" name="pl2723"/>
            <p:cNvSpPr/>
            <p:nvPr/>
          </p:nvSpPr>
          <p:spPr>
            <a:xfrm>
              <a:off x="5444997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4" name="pl2724"/>
            <p:cNvSpPr/>
            <p:nvPr/>
          </p:nvSpPr>
          <p:spPr>
            <a:xfrm>
              <a:off x="5446389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5" name="pl2725"/>
            <p:cNvSpPr/>
            <p:nvPr/>
          </p:nvSpPr>
          <p:spPr>
            <a:xfrm>
              <a:off x="5448001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6" name="pl2726"/>
            <p:cNvSpPr/>
            <p:nvPr/>
          </p:nvSpPr>
          <p:spPr>
            <a:xfrm>
              <a:off x="5451304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7" name="pl2727"/>
            <p:cNvSpPr/>
            <p:nvPr/>
          </p:nvSpPr>
          <p:spPr>
            <a:xfrm>
              <a:off x="5465498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8" name="pl2728"/>
            <p:cNvSpPr/>
            <p:nvPr/>
          </p:nvSpPr>
          <p:spPr>
            <a:xfrm>
              <a:off x="5466702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9" name="pl2729"/>
            <p:cNvSpPr/>
            <p:nvPr/>
          </p:nvSpPr>
          <p:spPr>
            <a:xfrm>
              <a:off x="5473075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0" name="pl2730"/>
            <p:cNvSpPr/>
            <p:nvPr/>
          </p:nvSpPr>
          <p:spPr>
            <a:xfrm>
              <a:off x="5474080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1" name="pl2731"/>
            <p:cNvSpPr/>
            <p:nvPr/>
          </p:nvSpPr>
          <p:spPr>
            <a:xfrm>
              <a:off x="5475815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2" name="pl2732"/>
            <p:cNvSpPr/>
            <p:nvPr/>
          </p:nvSpPr>
          <p:spPr>
            <a:xfrm>
              <a:off x="5478929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3" name="pl2733"/>
            <p:cNvSpPr/>
            <p:nvPr/>
          </p:nvSpPr>
          <p:spPr>
            <a:xfrm>
              <a:off x="5479007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4" name="pl2734"/>
            <p:cNvSpPr/>
            <p:nvPr/>
          </p:nvSpPr>
          <p:spPr>
            <a:xfrm>
              <a:off x="5480653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5" name="pl2735"/>
            <p:cNvSpPr/>
            <p:nvPr/>
          </p:nvSpPr>
          <p:spPr>
            <a:xfrm>
              <a:off x="5481094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6" name="pl2736"/>
            <p:cNvSpPr/>
            <p:nvPr/>
          </p:nvSpPr>
          <p:spPr>
            <a:xfrm>
              <a:off x="5490417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7" name="pl2737"/>
            <p:cNvSpPr/>
            <p:nvPr/>
          </p:nvSpPr>
          <p:spPr>
            <a:xfrm>
              <a:off x="5491323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8" name="pl2738"/>
            <p:cNvSpPr/>
            <p:nvPr/>
          </p:nvSpPr>
          <p:spPr>
            <a:xfrm>
              <a:off x="5491411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9" name="pl2739"/>
            <p:cNvSpPr/>
            <p:nvPr/>
          </p:nvSpPr>
          <p:spPr>
            <a:xfrm>
              <a:off x="5492869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0" name="pl2740"/>
            <p:cNvSpPr/>
            <p:nvPr/>
          </p:nvSpPr>
          <p:spPr>
            <a:xfrm>
              <a:off x="5493223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1" name="pl2741"/>
            <p:cNvSpPr/>
            <p:nvPr/>
          </p:nvSpPr>
          <p:spPr>
            <a:xfrm>
              <a:off x="5493554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2" name="pl2742"/>
            <p:cNvSpPr/>
            <p:nvPr/>
          </p:nvSpPr>
          <p:spPr>
            <a:xfrm>
              <a:off x="5495034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3" name="pl2743"/>
            <p:cNvSpPr/>
            <p:nvPr/>
          </p:nvSpPr>
          <p:spPr>
            <a:xfrm>
              <a:off x="5495675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4" name="pl2744"/>
            <p:cNvSpPr/>
            <p:nvPr/>
          </p:nvSpPr>
          <p:spPr>
            <a:xfrm>
              <a:off x="5495818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5" name="pl2745"/>
            <p:cNvSpPr/>
            <p:nvPr/>
          </p:nvSpPr>
          <p:spPr>
            <a:xfrm>
              <a:off x="5497133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6" name="pl2746"/>
            <p:cNvSpPr/>
            <p:nvPr/>
          </p:nvSpPr>
          <p:spPr>
            <a:xfrm>
              <a:off x="5497961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7" name="pl2747"/>
            <p:cNvSpPr/>
            <p:nvPr/>
          </p:nvSpPr>
          <p:spPr>
            <a:xfrm>
              <a:off x="5499828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8" name="pl2748"/>
            <p:cNvSpPr/>
            <p:nvPr/>
          </p:nvSpPr>
          <p:spPr>
            <a:xfrm>
              <a:off x="5500038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9" name="pl2749"/>
            <p:cNvSpPr/>
            <p:nvPr/>
          </p:nvSpPr>
          <p:spPr>
            <a:xfrm>
              <a:off x="5502391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0" name="pl2750"/>
            <p:cNvSpPr/>
            <p:nvPr/>
          </p:nvSpPr>
          <p:spPr>
            <a:xfrm>
              <a:off x="5504235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1" name="pl2751"/>
            <p:cNvSpPr/>
            <p:nvPr/>
          </p:nvSpPr>
          <p:spPr>
            <a:xfrm>
              <a:off x="5504732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2" name="pl2752"/>
            <p:cNvSpPr/>
            <p:nvPr/>
          </p:nvSpPr>
          <p:spPr>
            <a:xfrm>
              <a:off x="5505494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3" name="pl2753"/>
            <p:cNvSpPr/>
            <p:nvPr/>
          </p:nvSpPr>
          <p:spPr>
            <a:xfrm>
              <a:off x="5506831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4" name="pl2754"/>
            <p:cNvSpPr/>
            <p:nvPr/>
          </p:nvSpPr>
          <p:spPr>
            <a:xfrm>
              <a:off x="5508046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5" name="pl2755"/>
            <p:cNvSpPr/>
            <p:nvPr/>
          </p:nvSpPr>
          <p:spPr>
            <a:xfrm>
              <a:off x="5510156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6" name="pl2756"/>
            <p:cNvSpPr/>
            <p:nvPr/>
          </p:nvSpPr>
          <p:spPr>
            <a:xfrm>
              <a:off x="5511006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7" name="pl2757"/>
            <p:cNvSpPr/>
            <p:nvPr/>
          </p:nvSpPr>
          <p:spPr>
            <a:xfrm>
              <a:off x="5511459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8" name="pl2758"/>
            <p:cNvSpPr/>
            <p:nvPr/>
          </p:nvSpPr>
          <p:spPr>
            <a:xfrm>
              <a:off x="5512288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9" name="pl2759"/>
            <p:cNvSpPr/>
            <p:nvPr/>
          </p:nvSpPr>
          <p:spPr>
            <a:xfrm>
              <a:off x="5512840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0" name="pl2760"/>
            <p:cNvSpPr/>
            <p:nvPr/>
          </p:nvSpPr>
          <p:spPr>
            <a:xfrm>
              <a:off x="5518241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1" name="pl2761"/>
            <p:cNvSpPr/>
            <p:nvPr/>
          </p:nvSpPr>
          <p:spPr>
            <a:xfrm>
              <a:off x="5518352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2" name="pl2762"/>
            <p:cNvSpPr/>
            <p:nvPr/>
          </p:nvSpPr>
          <p:spPr>
            <a:xfrm>
              <a:off x="5521632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3" name="pl2763"/>
            <p:cNvSpPr/>
            <p:nvPr/>
          </p:nvSpPr>
          <p:spPr>
            <a:xfrm>
              <a:off x="5522682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4" name="pl2764"/>
            <p:cNvSpPr/>
            <p:nvPr/>
          </p:nvSpPr>
          <p:spPr>
            <a:xfrm>
              <a:off x="5523002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5" name="pl2765"/>
            <p:cNvSpPr/>
            <p:nvPr/>
          </p:nvSpPr>
          <p:spPr>
            <a:xfrm>
              <a:off x="5523687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6" name="pl2766"/>
            <p:cNvSpPr/>
            <p:nvPr/>
          </p:nvSpPr>
          <p:spPr>
            <a:xfrm>
              <a:off x="5524405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7" name="pl2767"/>
            <p:cNvSpPr/>
            <p:nvPr/>
          </p:nvSpPr>
          <p:spPr>
            <a:xfrm>
              <a:off x="5525355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8" name="pl2768"/>
            <p:cNvSpPr/>
            <p:nvPr/>
          </p:nvSpPr>
          <p:spPr>
            <a:xfrm>
              <a:off x="5525752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9" name="pl2769"/>
            <p:cNvSpPr/>
            <p:nvPr/>
          </p:nvSpPr>
          <p:spPr>
            <a:xfrm>
              <a:off x="5526349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0" name="pl2770"/>
            <p:cNvSpPr/>
            <p:nvPr/>
          </p:nvSpPr>
          <p:spPr>
            <a:xfrm>
              <a:off x="5527520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1" name="pl2771"/>
            <p:cNvSpPr/>
            <p:nvPr/>
          </p:nvSpPr>
          <p:spPr>
            <a:xfrm>
              <a:off x="5528635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2" name="pl2772"/>
            <p:cNvSpPr/>
            <p:nvPr/>
          </p:nvSpPr>
          <p:spPr>
            <a:xfrm>
              <a:off x="5530579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3" name="pl2773"/>
            <p:cNvSpPr/>
            <p:nvPr/>
          </p:nvSpPr>
          <p:spPr>
            <a:xfrm>
              <a:off x="5533374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4" name="pl2774"/>
            <p:cNvSpPr/>
            <p:nvPr/>
          </p:nvSpPr>
          <p:spPr>
            <a:xfrm>
              <a:off x="5533628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5" name="pl2775"/>
            <p:cNvSpPr/>
            <p:nvPr/>
          </p:nvSpPr>
          <p:spPr>
            <a:xfrm>
              <a:off x="5537947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6" name="pl2776"/>
            <p:cNvSpPr/>
            <p:nvPr/>
          </p:nvSpPr>
          <p:spPr>
            <a:xfrm>
              <a:off x="5537969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7" name="pl2777"/>
            <p:cNvSpPr/>
            <p:nvPr/>
          </p:nvSpPr>
          <p:spPr>
            <a:xfrm>
              <a:off x="5539880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8" name="pl2778"/>
            <p:cNvSpPr/>
            <p:nvPr/>
          </p:nvSpPr>
          <p:spPr>
            <a:xfrm>
              <a:off x="5539902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9" name="pl2779"/>
            <p:cNvSpPr/>
            <p:nvPr/>
          </p:nvSpPr>
          <p:spPr>
            <a:xfrm>
              <a:off x="5540222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0" name="pl2780"/>
            <p:cNvSpPr/>
            <p:nvPr/>
          </p:nvSpPr>
          <p:spPr>
            <a:xfrm>
              <a:off x="5543481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1" name="pl2781"/>
            <p:cNvSpPr/>
            <p:nvPr/>
          </p:nvSpPr>
          <p:spPr>
            <a:xfrm>
              <a:off x="5544320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2" name="pl2782"/>
            <p:cNvSpPr/>
            <p:nvPr/>
          </p:nvSpPr>
          <p:spPr>
            <a:xfrm>
              <a:off x="5546308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3" name="pl2783"/>
            <p:cNvSpPr/>
            <p:nvPr/>
          </p:nvSpPr>
          <p:spPr>
            <a:xfrm>
              <a:off x="5552914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4" name="pl2784"/>
            <p:cNvSpPr/>
            <p:nvPr/>
          </p:nvSpPr>
          <p:spPr>
            <a:xfrm>
              <a:off x="5552958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5" name="pl2785"/>
            <p:cNvSpPr/>
            <p:nvPr/>
          </p:nvSpPr>
          <p:spPr>
            <a:xfrm>
              <a:off x="5554228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6" name="pl2786"/>
            <p:cNvSpPr/>
            <p:nvPr/>
          </p:nvSpPr>
          <p:spPr>
            <a:xfrm>
              <a:off x="5554869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7" name="pl2787"/>
            <p:cNvSpPr/>
            <p:nvPr/>
          </p:nvSpPr>
          <p:spPr>
            <a:xfrm>
              <a:off x="5555985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8" name="pl2788"/>
            <p:cNvSpPr/>
            <p:nvPr/>
          </p:nvSpPr>
          <p:spPr>
            <a:xfrm>
              <a:off x="5559906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9" name="pl2789"/>
            <p:cNvSpPr/>
            <p:nvPr/>
          </p:nvSpPr>
          <p:spPr>
            <a:xfrm>
              <a:off x="5560690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0" name="pl2790"/>
            <p:cNvSpPr/>
            <p:nvPr/>
          </p:nvSpPr>
          <p:spPr>
            <a:xfrm>
              <a:off x="5562170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1" name="pl2791"/>
            <p:cNvSpPr/>
            <p:nvPr/>
          </p:nvSpPr>
          <p:spPr>
            <a:xfrm>
              <a:off x="5563065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2" name="pl2792"/>
            <p:cNvSpPr/>
            <p:nvPr/>
          </p:nvSpPr>
          <p:spPr>
            <a:xfrm>
              <a:off x="5566633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3" name="pl2793"/>
            <p:cNvSpPr/>
            <p:nvPr/>
          </p:nvSpPr>
          <p:spPr>
            <a:xfrm>
              <a:off x="5567041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4" name="pl2794"/>
            <p:cNvSpPr/>
            <p:nvPr/>
          </p:nvSpPr>
          <p:spPr>
            <a:xfrm>
              <a:off x="5569891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5" name="pl2795"/>
            <p:cNvSpPr/>
            <p:nvPr/>
          </p:nvSpPr>
          <p:spPr>
            <a:xfrm>
              <a:off x="5573879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6" name="pl2796"/>
            <p:cNvSpPr/>
            <p:nvPr/>
          </p:nvSpPr>
          <p:spPr>
            <a:xfrm>
              <a:off x="5577966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7" name="pl2797"/>
            <p:cNvSpPr/>
            <p:nvPr/>
          </p:nvSpPr>
          <p:spPr>
            <a:xfrm>
              <a:off x="5583985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8" name="pl2798"/>
            <p:cNvSpPr/>
            <p:nvPr/>
          </p:nvSpPr>
          <p:spPr>
            <a:xfrm>
              <a:off x="5584306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9" name="pl2799"/>
            <p:cNvSpPr/>
            <p:nvPr/>
          </p:nvSpPr>
          <p:spPr>
            <a:xfrm>
              <a:off x="5585267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0" name="pl2800"/>
            <p:cNvSpPr/>
            <p:nvPr/>
          </p:nvSpPr>
          <p:spPr>
            <a:xfrm>
              <a:off x="5587133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1" name="pl2801"/>
            <p:cNvSpPr/>
            <p:nvPr/>
          </p:nvSpPr>
          <p:spPr>
            <a:xfrm>
              <a:off x="5598389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2" name="pl2802"/>
            <p:cNvSpPr/>
            <p:nvPr/>
          </p:nvSpPr>
          <p:spPr>
            <a:xfrm>
              <a:off x="5607369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3" name="pl2803"/>
            <p:cNvSpPr/>
            <p:nvPr/>
          </p:nvSpPr>
          <p:spPr>
            <a:xfrm>
              <a:off x="5608617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4" name="pl2804"/>
            <p:cNvSpPr/>
            <p:nvPr/>
          </p:nvSpPr>
          <p:spPr>
            <a:xfrm>
              <a:off x="5611246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5" name="pl2805"/>
            <p:cNvSpPr/>
            <p:nvPr/>
          </p:nvSpPr>
          <p:spPr>
            <a:xfrm>
              <a:off x="5615455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6" name="pl2806"/>
            <p:cNvSpPr/>
            <p:nvPr/>
          </p:nvSpPr>
          <p:spPr>
            <a:xfrm>
              <a:off x="5615753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7" name="pl2807"/>
            <p:cNvSpPr/>
            <p:nvPr/>
          </p:nvSpPr>
          <p:spPr>
            <a:xfrm>
              <a:off x="5652005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8" name="pl2808"/>
            <p:cNvSpPr/>
            <p:nvPr/>
          </p:nvSpPr>
          <p:spPr>
            <a:xfrm>
              <a:off x="5727304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9" name="tx2809"/>
            <p:cNvSpPr/>
            <p:nvPr/>
          </p:nvSpPr>
          <p:spPr>
            <a:xfrm>
              <a:off x="5392818" y="3802735"/>
              <a:ext cx="363324" cy="1316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Slope</a:t>
              </a:r>
            </a:p>
          </p:txBody>
        </p:sp>
        <p:sp>
          <p:nvSpPr>
            <p:cNvPr id="2810" name="pl2810"/>
            <p:cNvSpPr/>
            <p:nvPr/>
          </p:nvSpPr>
          <p:spPr>
            <a:xfrm>
              <a:off x="5409431" y="4292574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1" name="pt2811"/>
            <p:cNvSpPr/>
            <p:nvPr/>
          </p:nvSpPr>
          <p:spPr>
            <a:xfrm>
              <a:off x="5466007" y="43635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2" name="pt2812"/>
            <p:cNvSpPr/>
            <p:nvPr/>
          </p:nvSpPr>
          <p:spPr>
            <a:xfrm>
              <a:off x="5427976" y="43389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3" name="pt2813"/>
            <p:cNvSpPr/>
            <p:nvPr/>
          </p:nvSpPr>
          <p:spPr>
            <a:xfrm>
              <a:off x="5600367" y="43592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4" name="pt2814"/>
            <p:cNvSpPr/>
            <p:nvPr/>
          </p:nvSpPr>
          <p:spPr>
            <a:xfrm>
              <a:off x="5562878" y="43433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5" name="pt2815"/>
            <p:cNvSpPr/>
            <p:nvPr/>
          </p:nvSpPr>
          <p:spPr>
            <a:xfrm>
              <a:off x="5475329" y="43592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6" name="pt2816"/>
            <p:cNvSpPr/>
            <p:nvPr/>
          </p:nvSpPr>
          <p:spPr>
            <a:xfrm>
              <a:off x="5497752" y="43520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7" name="pt2817"/>
            <p:cNvSpPr/>
            <p:nvPr/>
          </p:nvSpPr>
          <p:spPr>
            <a:xfrm>
              <a:off x="5524814" y="43476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8" name="pt2818"/>
            <p:cNvSpPr/>
            <p:nvPr/>
          </p:nvSpPr>
          <p:spPr>
            <a:xfrm>
              <a:off x="5476235" y="43447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9" name="pt2819"/>
            <p:cNvSpPr/>
            <p:nvPr/>
          </p:nvSpPr>
          <p:spPr>
            <a:xfrm>
              <a:off x="5507594" y="4301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0" name="pt2820"/>
            <p:cNvSpPr/>
            <p:nvPr/>
          </p:nvSpPr>
          <p:spPr>
            <a:xfrm>
              <a:off x="5551954" y="43201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1" name="pt2821"/>
            <p:cNvSpPr/>
            <p:nvPr/>
          </p:nvSpPr>
          <p:spPr>
            <a:xfrm>
              <a:off x="5510267" y="43259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2" name="pt2822"/>
            <p:cNvSpPr/>
            <p:nvPr/>
          </p:nvSpPr>
          <p:spPr>
            <a:xfrm>
              <a:off x="5592282" y="43244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3" name="pt2823"/>
            <p:cNvSpPr/>
            <p:nvPr/>
          </p:nvSpPr>
          <p:spPr>
            <a:xfrm>
              <a:off x="5503154" y="43346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4" name="pt2824"/>
            <p:cNvSpPr/>
            <p:nvPr/>
          </p:nvSpPr>
          <p:spPr>
            <a:xfrm>
              <a:off x="5531221" y="43273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5" name="pt2825"/>
            <p:cNvSpPr/>
            <p:nvPr/>
          </p:nvSpPr>
          <p:spPr>
            <a:xfrm>
              <a:off x="5596159" y="43433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6" name="pt2826"/>
            <p:cNvSpPr/>
            <p:nvPr/>
          </p:nvSpPr>
          <p:spPr>
            <a:xfrm>
              <a:off x="5572046" y="43592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7" name="pt2827"/>
            <p:cNvSpPr/>
            <p:nvPr/>
          </p:nvSpPr>
          <p:spPr>
            <a:xfrm>
              <a:off x="5583302" y="43491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8" name="pt2828"/>
            <p:cNvSpPr/>
            <p:nvPr/>
          </p:nvSpPr>
          <p:spPr>
            <a:xfrm>
              <a:off x="5450410" y="43259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9" name="pt2829"/>
            <p:cNvSpPr/>
            <p:nvPr/>
          </p:nvSpPr>
          <p:spPr>
            <a:xfrm>
              <a:off x="5547977" y="43215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0" name="pt2830"/>
            <p:cNvSpPr/>
            <p:nvPr/>
          </p:nvSpPr>
          <p:spPr>
            <a:xfrm>
              <a:off x="5636918" y="43360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1" name="pt2831"/>
            <p:cNvSpPr/>
            <p:nvPr/>
          </p:nvSpPr>
          <p:spPr>
            <a:xfrm>
              <a:off x="5537870" y="43027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2" name="pt2832"/>
            <p:cNvSpPr/>
            <p:nvPr/>
          </p:nvSpPr>
          <p:spPr>
            <a:xfrm>
              <a:off x="5539141" y="4289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3" name="pt2833"/>
            <p:cNvSpPr/>
            <p:nvPr/>
          </p:nvSpPr>
          <p:spPr>
            <a:xfrm>
              <a:off x="5478135" y="42940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4" name="pt2834"/>
            <p:cNvSpPr/>
            <p:nvPr/>
          </p:nvSpPr>
          <p:spPr>
            <a:xfrm>
              <a:off x="5525135" y="42940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5" name="pt2835"/>
            <p:cNvSpPr/>
            <p:nvPr/>
          </p:nvSpPr>
          <p:spPr>
            <a:xfrm>
              <a:off x="5712216" y="43041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6" name="pt2836"/>
            <p:cNvSpPr/>
            <p:nvPr/>
          </p:nvSpPr>
          <p:spPr>
            <a:xfrm>
              <a:off x="5506545" y="43099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7" name="pt2837"/>
            <p:cNvSpPr/>
            <p:nvPr/>
          </p:nvSpPr>
          <p:spPr>
            <a:xfrm>
              <a:off x="5518540" y="4301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8" name="pt2838"/>
            <p:cNvSpPr/>
            <p:nvPr/>
          </p:nvSpPr>
          <p:spPr>
            <a:xfrm>
              <a:off x="5479947" y="43070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9" name="pt2839"/>
            <p:cNvSpPr/>
            <p:nvPr/>
          </p:nvSpPr>
          <p:spPr>
            <a:xfrm>
              <a:off x="5492958" y="43114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0" name="pt2840"/>
            <p:cNvSpPr/>
            <p:nvPr/>
          </p:nvSpPr>
          <p:spPr>
            <a:xfrm>
              <a:off x="5489645" y="43259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1" name="pt2841"/>
            <p:cNvSpPr/>
            <p:nvPr/>
          </p:nvSpPr>
          <p:spPr>
            <a:xfrm>
              <a:off x="5547083" y="43346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2" name="pt2842"/>
            <p:cNvSpPr/>
            <p:nvPr/>
          </p:nvSpPr>
          <p:spPr>
            <a:xfrm>
              <a:off x="5510665" y="43577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3" name="pt2843"/>
            <p:cNvSpPr/>
            <p:nvPr/>
          </p:nvSpPr>
          <p:spPr>
            <a:xfrm>
              <a:off x="5431301" y="43375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4" name="pt2844"/>
            <p:cNvSpPr/>
            <p:nvPr/>
          </p:nvSpPr>
          <p:spPr>
            <a:xfrm>
              <a:off x="5508599" y="43606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5" name="pt2845"/>
            <p:cNvSpPr/>
            <p:nvPr/>
          </p:nvSpPr>
          <p:spPr>
            <a:xfrm>
              <a:off x="5487303" y="43505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6" name="pt2846"/>
            <p:cNvSpPr/>
            <p:nvPr/>
          </p:nvSpPr>
          <p:spPr>
            <a:xfrm>
              <a:off x="5515492" y="43577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7" name="pt2847"/>
            <p:cNvSpPr/>
            <p:nvPr/>
          </p:nvSpPr>
          <p:spPr>
            <a:xfrm>
              <a:off x="5554803" y="43462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8" name="pt2848"/>
            <p:cNvSpPr/>
            <p:nvPr/>
          </p:nvSpPr>
          <p:spPr>
            <a:xfrm>
              <a:off x="5558791" y="43418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9" name="pt2849"/>
            <p:cNvSpPr/>
            <p:nvPr/>
          </p:nvSpPr>
          <p:spPr>
            <a:xfrm>
              <a:off x="5528393" y="43476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0" name="pt2850"/>
            <p:cNvSpPr/>
            <p:nvPr/>
          </p:nvSpPr>
          <p:spPr>
            <a:xfrm>
              <a:off x="5513548" y="43317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1" name="pt2851"/>
            <p:cNvSpPr/>
            <p:nvPr/>
          </p:nvSpPr>
          <p:spPr>
            <a:xfrm>
              <a:off x="5509317" y="43520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2" name="pt2852"/>
            <p:cNvSpPr/>
            <p:nvPr/>
          </p:nvSpPr>
          <p:spPr>
            <a:xfrm>
              <a:off x="5570179" y="43766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3" name="pt2853"/>
            <p:cNvSpPr/>
            <p:nvPr/>
          </p:nvSpPr>
          <p:spPr>
            <a:xfrm>
              <a:off x="5512432" y="43606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4" name="pt2854"/>
            <p:cNvSpPr/>
            <p:nvPr/>
          </p:nvSpPr>
          <p:spPr>
            <a:xfrm>
              <a:off x="5490407" y="43505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5" name="pt2855"/>
            <p:cNvSpPr/>
            <p:nvPr/>
          </p:nvSpPr>
          <p:spPr>
            <a:xfrm>
              <a:off x="5537826" y="4356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6" name="pt2856"/>
            <p:cNvSpPr/>
            <p:nvPr/>
          </p:nvSpPr>
          <p:spPr>
            <a:xfrm>
              <a:off x="5544818" y="43534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7" name="pt2857"/>
            <p:cNvSpPr/>
            <p:nvPr/>
          </p:nvSpPr>
          <p:spPr>
            <a:xfrm>
              <a:off x="5491743" y="43099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8" name="pt2858"/>
            <p:cNvSpPr/>
            <p:nvPr/>
          </p:nvSpPr>
          <p:spPr>
            <a:xfrm>
              <a:off x="5524792" y="43244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9" name="pt2859"/>
            <p:cNvSpPr/>
            <p:nvPr/>
          </p:nvSpPr>
          <p:spPr>
            <a:xfrm>
              <a:off x="5511261" y="43128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0" name="pt2860"/>
            <p:cNvSpPr/>
            <p:nvPr/>
          </p:nvSpPr>
          <p:spPr>
            <a:xfrm>
              <a:off x="5482045" y="45012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1" name="pt2861"/>
            <p:cNvSpPr/>
            <p:nvPr/>
          </p:nvSpPr>
          <p:spPr>
            <a:xfrm>
              <a:off x="5436216" y="44678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2" name="pt2862"/>
            <p:cNvSpPr/>
            <p:nvPr/>
          </p:nvSpPr>
          <p:spPr>
            <a:xfrm>
              <a:off x="5463919" y="44939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3" name="pt2863"/>
            <p:cNvSpPr/>
            <p:nvPr/>
          </p:nvSpPr>
          <p:spPr>
            <a:xfrm>
              <a:off x="5406570" y="45084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4" name="pt2864"/>
            <p:cNvSpPr/>
            <p:nvPr/>
          </p:nvSpPr>
          <p:spPr>
            <a:xfrm>
              <a:off x="5429755" y="45374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5" name="pt2865"/>
            <p:cNvSpPr/>
            <p:nvPr/>
          </p:nvSpPr>
          <p:spPr>
            <a:xfrm>
              <a:off x="5457988" y="449540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6" name="pt2866"/>
            <p:cNvSpPr/>
            <p:nvPr/>
          </p:nvSpPr>
          <p:spPr>
            <a:xfrm>
              <a:off x="5484950" y="449830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7" name="pt2867"/>
            <p:cNvSpPr/>
            <p:nvPr/>
          </p:nvSpPr>
          <p:spPr>
            <a:xfrm>
              <a:off x="5409298" y="45055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8" name="pt2868"/>
            <p:cNvSpPr/>
            <p:nvPr/>
          </p:nvSpPr>
          <p:spPr>
            <a:xfrm>
              <a:off x="5484740" y="45432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9" name="pt2869"/>
            <p:cNvSpPr/>
            <p:nvPr/>
          </p:nvSpPr>
          <p:spPr>
            <a:xfrm>
              <a:off x="5480587" y="45649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0" name="pt2870"/>
            <p:cNvSpPr/>
            <p:nvPr/>
          </p:nvSpPr>
          <p:spPr>
            <a:xfrm>
              <a:off x="5497200" y="45229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1" name="pt2871"/>
            <p:cNvSpPr/>
            <p:nvPr/>
          </p:nvSpPr>
          <p:spPr>
            <a:xfrm>
              <a:off x="5495919" y="45692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2" name="pt2872"/>
            <p:cNvSpPr/>
            <p:nvPr/>
          </p:nvSpPr>
          <p:spPr>
            <a:xfrm>
              <a:off x="5551545" y="45142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3" name="pt2873"/>
            <p:cNvSpPr/>
            <p:nvPr/>
          </p:nvSpPr>
          <p:spPr>
            <a:xfrm>
              <a:off x="5539781" y="45562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4" name="pt2874"/>
            <p:cNvSpPr/>
            <p:nvPr/>
          </p:nvSpPr>
          <p:spPr>
            <a:xfrm>
              <a:off x="5489148" y="44765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5" name="pt2875"/>
            <p:cNvSpPr/>
            <p:nvPr/>
          </p:nvSpPr>
          <p:spPr>
            <a:xfrm>
              <a:off x="5522881" y="44867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6" name="pt2876"/>
            <p:cNvSpPr/>
            <p:nvPr/>
          </p:nvSpPr>
          <p:spPr>
            <a:xfrm>
              <a:off x="5568898" y="44722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7" name="pt2877"/>
            <p:cNvSpPr/>
            <p:nvPr/>
          </p:nvSpPr>
          <p:spPr>
            <a:xfrm>
              <a:off x="5518286" y="44968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8" name="pt2878"/>
            <p:cNvSpPr/>
            <p:nvPr/>
          </p:nvSpPr>
          <p:spPr>
            <a:xfrm>
              <a:off x="5545602" y="45547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9" name="pt2879"/>
            <p:cNvSpPr/>
            <p:nvPr/>
          </p:nvSpPr>
          <p:spPr>
            <a:xfrm>
              <a:off x="5495068" y="44751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0" name="pt2880"/>
            <p:cNvSpPr/>
            <p:nvPr/>
          </p:nvSpPr>
          <p:spPr>
            <a:xfrm>
              <a:off x="5476324" y="44707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1" name="pt2881"/>
            <p:cNvSpPr/>
            <p:nvPr/>
          </p:nvSpPr>
          <p:spPr>
            <a:xfrm>
              <a:off x="5593530" y="455335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2" name="pt2882"/>
            <p:cNvSpPr/>
            <p:nvPr/>
          </p:nvSpPr>
          <p:spPr>
            <a:xfrm>
              <a:off x="5522859" y="45359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3" name="pt2883"/>
            <p:cNvSpPr/>
            <p:nvPr/>
          </p:nvSpPr>
          <p:spPr>
            <a:xfrm>
              <a:off x="5600665" y="45663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4" name="pt2884"/>
            <p:cNvSpPr/>
            <p:nvPr/>
          </p:nvSpPr>
          <p:spPr>
            <a:xfrm>
              <a:off x="5569218" y="45258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5" name="pt2885"/>
            <p:cNvSpPr/>
            <p:nvPr/>
          </p:nvSpPr>
          <p:spPr>
            <a:xfrm>
              <a:off x="5477782" y="45185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6" name="pt2886"/>
            <p:cNvSpPr/>
            <p:nvPr/>
          </p:nvSpPr>
          <p:spPr>
            <a:xfrm>
              <a:off x="5496372" y="45707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7" name="pt2887"/>
            <p:cNvSpPr/>
            <p:nvPr/>
          </p:nvSpPr>
          <p:spPr>
            <a:xfrm>
              <a:off x="5465565" y="44997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8" name="pt2888"/>
            <p:cNvSpPr/>
            <p:nvPr/>
          </p:nvSpPr>
          <p:spPr>
            <a:xfrm>
              <a:off x="5423691" y="44910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9" name="pt2889"/>
            <p:cNvSpPr/>
            <p:nvPr/>
          </p:nvSpPr>
          <p:spPr>
            <a:xfrm>
              <a:off x="5529233" y="44881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0" name="pt2890"/>
            <p:cNvSpPr/>
            <p:nvPr/>
          </p:nvSpPr>
          <p:spPr>
            <a:xfrm>
              <a:off x="5507914" y="44664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1" name="pt2891"/>
            <p:cNvSpPr/>
            <p:nvPr/>
          </p:nvSpPr>
          <p:spPr>
            <a:xfrm>
              <a:off x="5540897" y="44765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2" name="pt2892"/>
            <p:cNvSpPr/>
            <p:nvPr/>
          </p:nvSpPr>
          <p:spPr>
            <a:xfrm>
              <a:off x="5503264" y="44939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3" name="pt2893"/>
            <p:cNvSpPr/>
            <p:nvPr/>
          </p:nvSpPr>
          <p:spPr>
            <a:xfrm>
              <a:off x="5480731" y="45055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4" name="pt2894"/>
            <p:cNvSpPr/>
            <p:nvPr/>
          </p:nvSpPr>
          <p:spPr>
            <a:xfrm>
              <a:off x="5478466" y="44331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5" name="pt2895"/>
            <p:cNvSpPr/>
            <p:nvPr/>
          </p:nvSpPr>
          <p:spPr>
            <a:xfrm>
              <a:off x="5429909" y="44707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6" name="pt2896"/>
            <p:cNvSpPr/>
            <p:nvPr/>
          </p:nvSpPr>
          <p:spPr>
            <a:xfrm>
              <a:off x="5411916" y="4595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7" name="pt2897"/>
            <p:cNvSpPr/>
            <p:nvPr/>
          </p:nvSpPr>
          <p:spPr>
            <a:xfrm>
              <a:off x="5411198" y="45852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8" name="pt2898"/>
            <p:cNvSpPr/>
            <p:nvPr/>
          </p:nvSpPr>
          <p:spPr>
            <a:xfrm>
              <a:off x="5416566" y="45837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9" name="pt2899"/>
            <p:cNvSpPr/>
            <p:nvPr/>
          </p:nvSpPr>
          <p:spPr>
            <a:xfrm>
              <a:off x="5458993" y="45098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0" name="pt2900"/>
            <p:cNvSpPr/>
            <p:nvPr/>
          </p:nvSpPr>
          <p:spPr>
            <a:xfrm>
              <a:off x="5451614" y="44635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1" name="pt2901"/>
            <p:cNvSpPr/>
            <p:nvPr/>
          </p:nvSpPr>
          <p:spPr>
            <a:xfrm>
              <a:off x="5423779" y="45374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2" name="pt2902"/>
            <p:cNvSpPr/>
            <p:nvPr/>
          </p:nvSpPr>
          <p:spPr>
            <a:xfrm>
              <a:off x="5463842" y="44823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3" name="pt2903"/>
            <p:cNvSpPr/>
            <p:nvPr/>
          </p:nvSpPr>
          <p:spPr>
            <a:xfrm>
              <a:off x="5428197" y="44432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4" name="pt2904"/>
            <p:cNvSpPr/>
            <p:nvPr/>
          </p:nvSpPr>
          <p:spPr>
            <a:xfrm>
              <a:off x="5432914" y="44968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5" name="pt2905"/>
            <p:cNvSpPr/>
            <p:nvPr/>
          </p:nvSpPr>
          <p:spPr>
            <a:xfrm>
              <a:off x="5420896" y="44606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6" name="pt2906"/>
            <p:cNvSpPr/>
            <p:nvPr/>
          </p:nvSpPr>
          <p:spPr>
            <a:xfrm>
              <a:off x="5482874" y="44751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7" name="pt2907"/>
            <p:cNvSpPr/>
            <p:nvPr/>
          </p:nvSpPr>
          <p:spPr>
            <a:xfrm>
              <a:off x="5460727" y="44925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8" name="pl2908"/>
            <p:cNvSpPr/>
            <p:nvPr/>
          </p:nvSpPr>
          <p:spPr>
            <a:xfrm>
              <a:off x="5409431" y="4300352"/>
              <a:ext cx="330098" cy="202704"/>
            </a:xfrm>
            <a:custGeom>
              <a:avLst/>
              <a:gdLst/>
              <a:ahLst/>
              <a:cxnLst/>
              <a:rect l="0" t="0" r="0" b="0"/>
              <a:pathLst>
                <a:path w="330098" h="202704">
                  <a:moveTo>
                    <a:pt x="0" y="202704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9" name="pl2909"/>
            <p:cNvSpPr/>
            <p:nvPr/>
          </p:nvSpPr>
          <p:spPr>
            <a:xfrm>
              <a:off x="5409431" y="47433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0" name="pt2910"/>
            <p:cNvSpPr/>
            <p:nvPr/>
          </p:nvSpPr>
          <p:spPr>
            <a:xfrm>
              <a:off x="5466007" y="48900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1" name="pt2911"/>
            <p:cNvSpPr/>
            <p:nvPr/>
          </p:nvSpPr>
          <p:spPr>
            <a:xfrm>
              <a:off x="5427976" y="49225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2" name="pt2912"/>
            <p:cNvSpPr/>
            <p:nvPr/>
          </p:nvSpPr>
          <p:spPr>
            <a:xfrm>
              <a:off x="5600367" y="48603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3" name="pt2913"/>
            <p:cNvSpPr/>
            <p:nvPr/>
          </p:nvSpPr>
          <p:spPr>
            <a:xfrm>
              <a:off x="5562878" y="48659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4" name="pt2914"/>
            <p:cNvSpPr/>
            <p:nvPr/>
          </p:nvSpPr>
          <p:spPr>
            <a:xfrm>
              <a:off x="5475329" y="48696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5" name="pt2915"/>
            <p:cNvSpPr/>
            <p:nvPr/>
          </p:nvSpPr>
          <p:spPr>
            <a:xfrm>
              <a:off x="5497752" y="48547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6" name="pt2916"/>
            <p:cNvSpPr/>
            <p:nvPr/>
          </p:nvSpPr>
          <p:spPr>
            <a:xfrm>
              <a:off x="5524814" y="48464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7" name="pt2917"/>
            <p:cNvSpPr/>
            <p:nvPr/>
          </p:nvSpPr>
          <p:spPr>
            <a:xfrm>
              <a:off x="5476235" y="48445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8" name="pt2918"/>
            <p:cNvSpPr/>
            <p:nvPr/>
          </p:nvSpPr>
          <p:spPr>
            <a:xfrm>
              <a:off x="5507594" y="47841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9" name="pt2919"/>
            <p:cNvSpPr/>
            <p:nvPr/>
          </p:nvSpPr>
          <p:spPr>
            <a:xfrm>
              <a:off x="5551954" y="47683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0" name="pt2920"/>
            <p:cNvSpPr/>
            <p:nvPr/>
          </p:nvSpPr>
          <p:spPr>
            <a:xfrm>
              <a:off x="5510267" y="47981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1" name="pt2921"/>
            <p:cNvSpPr/>
            <p:nvPr/>
          </p:nvSpPr>
          <p:spPr>
            <a:xfrm>
              <a:off x="5592282" y="48324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2" name="pt2922"/>
            <p:cNvSpPr/>
            <p:nvPr/>
          </p:nvSpPr>
          <p:spPr>
            <a:xfrm>
              <a:off x="5503154" y="47655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3" name="pt2923"/>
            <p:cNvSpPr/>
            <p:nvPr/>
          </p:nvSpPr>
          <p:spPr>
            <a:xfrm>
              <a:off x="5531221" y="4740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4" name="pt2924"/>
            <p:cNvSpPr/>
            <p:nvPr/>
          </p:nvSpPr>
          <p:spPr>
            <a:xfrm>
              <a:off x="5596159" y="48222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5" name="pt2925"/>
            <p:cNvSpPr/>
            <p:nvPr/>
          </p:nvSpPr>
          <p:spPr>
            <a:xfrm>
              <a:off x="5572046" y="4851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6" name="pt2926"/>
            <p:cNvSpPr/>
            <p:nvPr/>
          </p:nvSpPr>
          <p:spPr>
            <a:xfrm>
              <a:off x="5583302" y="48306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7" name="pt2927"/>
            <p:cNvSpPr/>
            <p:nvPr/>
          </p:nvSpPr>
          <p:spPr>
            <a:xfrm>
              <a:off x="5450410" y="48064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8" name="pt2928"/>
            <p:cNvSpPr/>
            <p:nvPr/>
          </p:nvSpPr>
          <p:spPr>
            <a:xfrm>
              <a:off x="5547977" y="47600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9" name="pt2929"/>
            <p:cNvSpPr/>
            <p:nvPr/>
          </p:nvSpPr>
          <p:spPr>
            <a:xfrm>
              <a:off x="5636918" y="47776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0" name="pt2930"/>
            <p:cNvSpPr/>
            <p:nvPr/>
          </p:nvSpPr>
          <p:spPr>
            <a:xfrm>
              <a:off x="5537870" y="47962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1" name="pt2931"/>
            <p:cNvSpPr/>
            <p:nvPr/>
          </p:nvSpPr>
          <p:spPr>
            <a:xfrm>
              <a:off x="5539141" y="47535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2" name="pt2932"/>
            <p:cNvSpPr/>
            <p:nvPr/>
          </p:nvSpPr>
          <p:spPr>
            <a:xfrm>
              <a:off x="5478135" y="48129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3" name="pt2933"/>
            <p:cNvSpPr/>
            <p:nvPr/>
          </p:nvSpPr>
          <p:spPr>
            <a:xfrm>
              <a:off x="5525135" y="4807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4" name="pt2934"/>
            <p:cNvSpPr/>
            <p:nvPr/>
          </p:nvSpPr>
          <p:spPr>
            <a:xfrm>
              <a:off x="5712216" y="48101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5" name="pt2935"/>
            <p:cNvSpPr/>
            <p:nvPr/>
          </p:nvSpPr>
          <p:spPr>
            <a:xfrm>
              <a:off x="5506545" y="47823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6" name="pt2936"/>
            <p:cNvSpPr/>
            <p:nvPr/>
          </p:nvSpPr>
          <p:spPr>
            <a:xfrm>
              <a:off x="5518540" y="47590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7" name="pt2937"/>
            <p:cNvSpPr/>
            <p:nvPr/>
          </p:nvSpPr>
          <p:spPr>
            <a:xfrm>
              <a:off x="5479947" y="48148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8" name="pt2938"/>
            <p:cNvSpPr/>
            <p:nvPr/>
          </p:nvSpPr>
          <p:spPr>
            <a:xfrm>
              <a:off x="5492958" y="48166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9" name="pt2939"/>
            <p:cNvSpPr/>
            <p:nvPr/>
          </p:nvSpPr>
          <p:spPr>
            <a:xfrm>
              <a:off x="5489645" y="48306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0" name="pt2940"/>
            <p:cNvSpPr/>
            <p:nvPr/>
          </p:nvSpPr>
          <p:spPr>
            <a:xfrm>
              <a:off x="5547083" y="48334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1" name="pt2941"/>
            <p:cNvSpPr/>
            <p:nvPr/>
          </p:nvSpPr>
          <p:spPr>
            <a:xfrm>
              <a:off x="5510665" y="48863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2" name="pt2942"/>
            <p:cNvSpPr/>
            <p:nvPr/>
          </p:nvSpPr>
          <p:spPr>
            <a:xfrm>
              <a:off x="5431301" y="49216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3" name="pt2943"/>
            <p:cNvSpPr/>
            <p:nvPr/>
          </p:nvSpPr>
          <p:spPr>
            <a:xfrm>
              <a:off x="5508599" y="48928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4" name="pt2944"/>
            <p:cNvSpPr/>
            <p:nvPr/>
          </p:nvSpPr>
          <p:spPr>
            <a:xfrm>
              <a:off x="5487303" y="48975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5" name="pt2945"/>
            <p:cNvSpPr/>
            <p:nvPr/>
          </p:nvSpPr>
          <p:spPr>
            <a:xfrm>
              <a:off x="5515492" y="49179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6" name="pt2946"/>
            <p:cNvSpPr/>
            <p:nvPr/>
          </p:nvSpPr>
          <p:spPr>
            <a:xfrm>
              <a:off x="5554803" y="48807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7" name="pt2947"/>
            <p:cNvSpPr/>
            <p:nvPr/>
          </p:nvSpPr>
          <p:spPr>
            <a:xfrm>
              <a:off x="5558791" y="49058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8" name="pt2948"/>
            <p:cNvSpPr/>
            <p:nvPr/>
          </p:nvSpPr>
          <p:spPr>
            <a:xfrm>
              <a:off x="5528393" y="48408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9" name="pt2949"/>
            <p:cNvSpPr/>
            <p:nvPr/>
          </p:nvSpPr>
          <p:spPr>
            <a:xfrm>
              <a:off x="5513548" y="48650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0" name="pt2950"/>
            <p:cNvSpPr/>
            <p:nvPr/>
          </p:nvSpPr>
          <p:spPr>
            <a:xfrm>
              <a:off x="5509317" y="48937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1" name="pt2951"/>
            <p:cNvSpPr/>
            <p:nvPr/>
          </p:nvSpPr>
          <p:spPr>
            <a:xfrm>
              <a:off x="5570179" y="48947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2" name="pt2952"/>
            <p:cNvSpPr/>
            <p:nvPr/>
          </p:nvSpPr>
          <p:spPr>
            <a:xfrm>
              <a:off x="5512432" y="48863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3" name="pt2953"/>
            <p:cNvSpPr/>
            <p:nvPr/>
          </p:nvSpPr>
          <p:spPr>
            <a:xfrm>
              <a:off x="5490407" y="4851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4" name="pt2954"/>
            <p:cNvSpPr/>
            <p:nvPr/>
          </p:nvSpPr>
          <p:spPr>
            <a:xfrm>
              <a:off x="5537826" y="48501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5" name="pt2955"/>
            <p:cNvSpPr/>
            <p:nvPr/>
          </p:nvSpPr>
          <p:spPr>
            <a:xfrm>
              <a:off x="5544818" y="48482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6" name="pt2956"/>
            <p:cNvSpPr/>
            <p:nvPr/>
          </p:nvSpPr>
          <p:spPr>
            <a:xfrm>
              <a:off x="5491743" y="474887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7" name="pt2957"/>
            <p:cNvSpPr/>
            <p:nvPr/>
          </p:nvSpPr>
          <p:spPr>
            <a:xfrm>
              <a:off x="5524792" y="48027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8" name="pt2958"/>
            <p:cNvSpPr/>
            <p:nvPr/>
          </p:nvSpPr>
          <p:spPr>
            <a:xfrm>
              <a:off x="5511261" y="47897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9" name="pt2959"/>
            <p:cNvSpPr/>
            <p:nvPr/>
          </p:nvSpPr>
          <p:spPr>
            <a:xfrm>
              <a:off x="5482045" y="49625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0" name="pt2960"/>
            <p:cNvSpPr/>
            <p:nvPr/>
          </p:nvSpPr>
          <p:spPr>
            <a:xfrm>
              <a:off x="5436216" y="50257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1" name="pt2961"/>
            <p:cNvSpPr/>
            <p:nvPr/>
          </p:nvSpPr>
          <p:spPr>
            <a:xfrm>
              <a:off x="5463919" y="50443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2" name="pt2962"/>
            <p:cNvSpPr/>
            <p:nvPr/>
          </p:nvSpPr>
          <p:spPr>
            <a:xfrm>
              <a:off x="5406570" y="50266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3" name="pt2963"/>
            <p:cNvSpPr/>
            <p:nvPr/>
          </p:nvSpPr>
          <p:spPr>
            <a:xfrm>
              <a:off x="5429755" y="5020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4" name="pt2964"/>
            <p:cNvSpPr/>
            <p:nvPr/>
          </p:nvSpPr>
          <p:spPr>
            <a:xfrm>
              <a:off x="5457988" y="50210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5" name="pt2965"/>
            <p:cNvSpPr/>
            <p:nvPr/>
          </p:nvSpPr>
          <p:spPr>
            <a:xfrm>
              <a:off x="5484950" y="50164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6" name="pt2966"/>
            <p:cNvSpPr/>
            <p:nvPr/>
          </p:nvSpPr>
          <p:spPr>
            <a:xfrm>
              <a:off x="5409298" y="50443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7" name="pt2967"/>
            <p:cNvSpPr/>
            <p:nvPr/>
          </p:nvSpPr>
          <p:spPr>
            <a:xfrm>
              <a:off x="5484740" y="50247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8" name="pt2968"/>
            <p:cNvSpPr/>
            <p:nvPr/>
          </p:nvSpPr>
          <p:spPr>
            <a:xfrm>
              <a:off x="5480587" y="50303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9" name="pt2969"/>
            <p:cNvSpPr/>
            <p:nvPr/>
          </p:nvSpPr>
          <p:spPr>
            <a:xfrm>
              <a:off x="5497200" y="50089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0" name="pt2970"/>
            <p:cNvSpPr/>
            <p:nvPr/>
          </p:nvSpPr>
          <p:spPr>
            <a:xfrm>
              <a:off x="5495919" y="50182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1" name="pt2971"/>
            <p:cNvSpPr/>
            <p:nvPr/>
          </p:nvSpPr>
          <p:spPr>
            <a:xfrm>
              <a:off x="5551545" y="49959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2" name="pt2972"/>
            <p:cNvSpPr/>
            <p:nvPr/>
          </p:nvSpPr>
          <p:spPr>
            <a:xfrm>
              <a:off x="5539781" y="50294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3" name="pt2973"/>
            <p:cNvSpPr/>
            <p:nvPr/>
          </p:nvSpPr>
          <p:spPr>
            <a:xfrm>
              <a:off x="5489148" y="50275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4" name="pt2974"/>
            <p:cNvSpPr/>
            <p:nvPr/>
          </p:nvSpPr>
          <p:spPr>
            <a:xfrm>
              <a:off x="5522881" y="5020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5" name="pt2975"/>
            <p:cNvSpPr/>
            <p:nvPr/>
          </p:nvSpPr>
          <p:spPr>
            <a:xfrm>
              <a:off x="5568898" y="5017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6" name="pt2976"/>
            <p:cNvSpPr/>
            <p:nvPr/>
          </p:nvSpPr>
          <p:spPr>
            <a:xfrm>
              <a:off x="5518286" y="50164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7" name="pt2977"/>
            <p:cNvSpPr/>
            <p:nvPr/>
          </p:nvSpPr>
          <p:spPr>
            <a:xfrm>
              <a:off x="5545602" y="50192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8" name="pt2978"/>
            <p:cNvSpPr/>
            <p:nvPr/>
          </p:nvSpPr>
          <p:spPr>
            <a:xfrm>
              <a:off x="5495068" y="49867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9" name="pt2979"/>
            <p:cNvSpPr/>
            <p:nvPr/>
          </p:nvSpPr>
          <p:spPr>
            <a:xfrm>
              <a:off x="5476324" y="50015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0" name="pt2980"/>
            <p:cNvSpPr/>
            <p:nvPr/>
          </p:nvSpPr>
          <p:spPr>
            <a:xfrm>
              <a:off x="5593530" y="50285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1" name="pt2981"/>
            <p:cNvSpPr/>
            <p:nvPr/>
          </p:nvSpPr>
          <p:spPr>
            <a:xfrm>
              <a:off x="5522859" y="5017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2" name="pt2982"/>
            <p:cNvSpPr/>
            <p:nvPr/>
          </p:nvSpPr>
          <p:spPr>
            <a:xfrm>
              <a:off x="5600665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3" name="pt2983"/>
            <p:cNvSpPr/>
            <p:nvPr/>
          </p:nvSpPr>
          <p:spPr>
            <a:xfrm>
              <a:off x="5569218" y="49978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4" name="pt2984"/>
            <p:cNvSpPr/>
            <p:nvPr/>
          </p:nvSpPr>
          <p:spPr>
            <a:xfrm>
              <a:off x="5477782" y="50145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5" name="pt2985"/>
            <p:cNvSpPr/>
            <p:nvPr/>
          </p:nvSpPr>
          <p:spPr>
            <a:xfrm>
              <a:off x="5496372" y="50238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6" name="pt2986"/>
            <p:cNvSpPr/>
            <p:nvPr/>
          </p:nvSpPr>
          <p:spPr>
            <a:xfrm>
              <a:off x="5465565" y="50275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7" name="pt2987"/>
            <p:cNvSpPr/>
            <p:nvPr/>
          </p:nvSpPr>
          <p:spPr>
            <a:xfrm>
              <a:off x="5423691" y="50136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8" name="pt2988"/>
            <p:cNvSpPr/>
            <p:nvPr/>
          </p:nvSpPr>
          <p:spPr>
            <a:xfrm>
              <a:off x="5529233" y="49997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9" name="pt2989"/>
            <p:cNvSpPr/>
            <p:nvPr/>
          </p:nvSpPr>
          <p:spPr>
            <a:xfrm>
              <a:off x="5507914" y="4991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0" name="pt2990"/>
            <p:cNvSpPr/>
            <p:nvPr/>
          </p:nvSpPr>
          <p:spPr>
            <a:xfrm>
              <a:off x="5540897" y="49941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1" name="pt2991"/>
            <p:cNvSpPr/>
            <p:nvPr/>
          </p:nvSpPr>
          <p:spPr>
            <a:xfrm>
              <a:off x="5503264" y="49885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2" name="pt2992"/>
            <p:cNvSpPr/>
            <p:nvPr/>
          </p:nvSpPr>
          <p:spPr>
            <a:xfrm>
              <a:off x="5480731" y="50155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3" name="pt2993"/>
            <p:cNvSpPr/>
            <p:nvPr/>
          </p:nvSpPr>
          <p:spPr>
            <a:xfrm>
              <a:off x="5478466" y="49978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4" name="pt2994"/>
            <p:cNvSpPr/>
            <p:nvPr/>
          </p:nvSpPr>
          <p:spPr>
            <a:xfrm>
              <a:off x="5429909" y="50229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5" name="pt2995"/>
            <p:cNvSpPr/>
            <p:nvPr/>
          </p:nvSpPr>
          <p:spPr>
            <a:xfrm>
              <a:off x="5411916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6" name="pt2996"/>
            <p:cNvSpPr/>
            <p:nvPr/>
          </p:nvSpPr>
          <p:spPr>
            <a:xfrm>
              <a:off x="5411198" y="50285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7" name="pt2997"/>
            <p:cNvSpPr/>
            <p:nvPr/>
          </p:nvSpPr>
          <p:spPr>
            <a:xfrm>
              <a:off x="5416566" y="50415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8" name="pt2998"/>
            <p:cNvSpPr/>
            <p:nvPr/>
          </p:nvSpPr>
          <p:spPr>
            <a:xfrm>
              <a:off x="5458993" y="50387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9" name="pt2999"/>
            <p:cNvSpPr/>
            <p:nvPr/>
          </p:nvSpPr>
          <p:spPr>
            <a:xfrm>
              <a:off x="5451614" y="49950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0" name="pt3000"/>
            <p:cNvSpPr/>
            <p:nvPr/>
          </p:nvSpPr>
          <p:spPr>
            <a:xfrm>
              <a:off x="5423779" y="50043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1" name="pt3001"/>
            <p:cNvSpPr/>
            <p:nvPr/>
          </p:nvSpPr>
          <p:spPr>
            <a:xfrm>
              <a:off x="5463842" y="50182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2" name="pt3002"/>
            <p:cNvSpPr/>
            <p:nvPr/>
          </p:nvSpPr>
          <p:spPr>
            <a:xfrm>
              <a:off x="5428197" y="49876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3" name="pt3003"/>
            <p:cNvSpPr/>
            <p:nvPr/>
          </p:nvSpPr>
          <p:spPr>
            <a:xfrm>
              <a:off x="5432914" y="500621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4" name="pt3004"/>
            <p:cNvSpPr/>
            <p:nvPr/>
          </p:nvSpPr>
          <p:spPr>
            <a:xfrm>
              <a:off x="5420896" y="49922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5" name="pt3005"/>
            <p:cNvSpPr/>
            <p:nvPr/>
          </p:nvSpPr>
          <p:spPr>
            <a:xfrm>
              <a:off x="5482874" y="50127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6" name="pt3006"/>
            <p:cNvSpPr/>
            <p:nvPr/>
          </p:nvSpPr>
          <p:spPr>
            <a:xfrm>
              <a:off x="5460727" y="50080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7" name="pl3007"/>
            <p:cNvSpPr/>
            <p:nvPr/>
          </p:nvSpPr>
          <p:spPr>
            <a:xfrm>
              <a:off x="5409431" y="4768944"/>
              <a:ext cx="330098" cy="254072"/>
            </a:xfrm>
            <a:custGeom>
              <a:avLst/>
              <a:gdLst/>
              <a:ahLst/>
              <a:cxnLst/>
              <a:rect l="0" t="0" r="0" b="0"/>
              <a:pathLst>
                <a:path w="330098" h="254072">
                  <a:moveTo>
                    <a:pt x="0" y="254072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8" name="pl3008"/>
            <p:cNvSpPr/>
            <p:nvPr/>
          </p:nvSpPr>
          <p:spPr>
            <a:xfrm>
              <a:off x="5409431" y="51941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9" name="pl3009"/>
            <p:cNvSpPr/>
            <p:nvPr/>
          </p:nvSpPr>
          <p:spPr>
            <a:xfrm>
              <a:off x="5410092" y="5524271"/>
              <a:ext cx="276143" cy="0"/>
            </a:xfrm>
            <a:custGeom>
              <a:avLst/>
              <a:gdLst/>
              <a:ahLst/>
              <a:cxnLst/>
              <a:rect l="0" t="0" r="0" b="0"/>
              <a:pathLst>
                <a:path w="276143">
                  <a:moveTo>
                    <a:pt x="0" y="0"/>
                  </a:moveTo>
                  <a:lnTo>
                    <a:pt x="276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0" name="pl3010"/>
            <p:cNvSpPr/>
            <p:nvPr/>
          </p:nvSpPr>
          <p:spPr>
            <a:xfrm>
              <a:off x="5410092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1" name="pl3011"/>
            <p:cNvSpPr/>
            <p:nvPr/>
          </p:nvSpPr>
          <p:spPr>
            <a:xfrm>
              <a:off x="5465321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2" name="pl3012"/>
            <p:cNvSpPr/>
            <p:nvPr/>
          </p:nvSpPr>
          <p:spPr>
            <a:xfrm>
              <a:off x="5520550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3" name="pl3013"/>
            <p:cNvSpPr/>
            <p:nvPr/>
          </p:nvSpPr>
          <p:spPr>
            <a:xfrm>
              <a:off x="5575778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4" name="pl3014"/>
            <p:cNvSpPr/>
            <p:nvPr/>
          </p:nvSpPr>
          <p:spPr>
            <a:xfrm>
              <a:off x="5631007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5" name="pl3015"/>
            <p:cNvSpPr/>
            <p:nvPr/>
          </p:nvSpPr>
          <p:spPr>
            <a:xfrm>
              <a:off x="5686236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6" name="tx3016"/>
            <p:cNvSpPr/>
            <p:nvPr/>
          </p:nvSpPr>
          <p:spPr>
            <a:xfrm>
              <a:off x="5382122" y="5668010"/>
              <a:ext cx="5594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17" name="tx3017"/>
            <p:cNvSpPr/>
            <p:nvPr/>
          </p:nvSpPr>
          <p:spPr>
            <a:xfrm>
              <a:off x="5575067" y="5668010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018" name="pt3018"/>
            <p:cNvSpPr/>
            <p:nvPr/>
          </p:nvSpPr>
          <p:spPr>
            <a:xfrm>
              <a:off x="5466007" y="53776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9" name="pt3019"/>
            <p:cNvSpPr/>
            <p:nvPr/>
          </p:nvSpPr>
          <p:spPr>
            <a:xfrm>
              <a:off x="5427976" y="5381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0" name="pt3020"/>
            <p:cNvSpPr/>
            <p:nvPr/>
          </p:nvSpPr>
          <p:spPr>
            <a:xfrm>
              <a:off x="5600367" y="54033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1" name="pt3021"/>
            <p:cNvSpPr/>
            <p:nvPr/>
          </p:nvSpPr>
          <p:spPr>
            <a:xfrm>
              <a:off x="5562878" y="54591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2" name="pt3022"/>
            <p:cNvSpPr/>
            <p:nvPr/>
          </p:nvSpPr>
          <p:spPr>
            <a:xfrm>
              <a:off x="5475329" y="5407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3" name="pt3023"/>
            <p:cNvSpPr/>
            <p:nvPr/>
          </p:nvSpPr>
          <p:spPr>
            <a:xfrm>
              <a:off x="5497752" y="54050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4" name="pt3024"/>
            <p:cNvSpPr/>
            <p:nvPr/>
          </p:nvSpPr>
          <p:spPr>
            <a:xfrm>
              <a:off x="5524814" y="54206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5" name="pt3025"/>
            <p:cNvSpPr/>
            <p:nvPr/>
          </p:nvSpPr>
          <p:spPr>
            <a:xfrm>
              <a:off x="5476235" y="54141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6" name="pt3026"/>
            <p:cNvSpPr/>
            <p:nvPr/>
          </p:nvSpPr>
          <p:spPr>
            <a:xfrm>
              <a:off x="5507594" y="54075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7" name="pt3027"/>
            <p:cNvSpPr/>
            <p:nvPr/>
          </p:nvSpPr>
          <p:spPr>
            <a:xfrm>
              <a:off x="5551954" y="54328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8" name="pt3028"/>
            <p:cNvSpPr/>
            <p:nvPr/>
          </p:nvSpPr>
          <p:spPr>
            <a:xfrm>
              <a:off x="5510267" y="54253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9" name="pt3029"/>
            <p:cNvSpPr/>
            <p:nvPr/>
          </p:nvSpPr>
          <p:spPr>
            <a:xfrm>
              <a:off x="5592282" y="5422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0" name="pt3030"/>
            <p:cNvSpPr/>
            <p:nvPr/>
          </p:nvSpPr>
          <p:spPr>
            <a:xfrm>
              <a:off x="5503154" y="54323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1" name="pt3031"/>
            <p:cNvSpPr/>
            <p:nvPr/>
          </p:nvSpPr>
          <p:spPr>
            <a:xfrm>
              <a:off x="5531221" y="5415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2" name="pt3032"/>
            <p:cNvSpPr/>
            <p:nvPr/>
          </p:nvSpPr>
          <p:spPr>
            <a:xfrm>
              <a:off x="5596159" y="53965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3" name="pt3033"/>
            <p:cNvSpPr/>
            <p:nvPr/>
          </p:nvSpPr>
          <p:spPr>
            <a:xfrm>
              <a:off x="5572046" y="5420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4" name="pt3034"/>
            <p:cNvSpPr/>
            <p:nvPr/>
          </p:nvSpPr>
          <p:spPr>
            <a:xfrm>
              <a:off x="5583302" y="5397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5" name="pt3035"/>
            <p:cNvSpPr/>
            <p:nvPr/>
          </p:nvSpPr>
          <p:spPr>
            <a:xfrm>
              <a:off x="5450410" y="5389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6" name="pt3036"/>
            <p:cNvSpPr/>
            <p:nvPr/>
          </p:nvSpPr>
          <p:spPr>
            <a:xfrm>
              <a:off x="5547977" y="54451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7" name="pt3037"/>
            <p:cNvSpPr/>
            <p:nvPr/>
          </p:nvSpPr>
          <p:spPr>
            <a:xfrm>
              <a:off x="5636918" y="54117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8" name="pt3038"/>
            <p:cNvSpPr/>
            <p:nvPr/>
          </p:nvSpPr>
          <p:spPr>
            <a:xfrm>
              <a:off x="5537870" y="54039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9" name="pt3039"/>
            <p:cNvSpPr/>
            <p:nvPr/>
          </p:nvSpPr>
          <p:spPr>
            <a:xfrm>
              <a:off x="5539141" y="54562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0" name="pt3040"/>
            <p:cNvSpPr/>
            <p:nvPr/>
          </p:nvSpPr>
          <p:spPr>
            <a:xfrm>
              <a:off x="5478135" y="54222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1" name="pt3041"/>
            <p:cNvSpPr/>
            <p:nvPr/>
          </p:nvSpPr>
          <p:spPr>
            <a:xfrm>
              <a:off x="5525135" y="53968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2" name="pt3042"/>
            <p:cNvSpPr/>
            <p:nvPr/>
          </p:nvSpPr>
          <p:spPr>
            <a:xfrm>
              <a:off x="5712216" y="53985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3" name="pt3043"/>
            <p:cNvSpPr/>
            <p:nvPr/>
          </p:nvSpPr>
          <p:spPr>
            <a:xfrm>
              <a:off x="5506545" y="54136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4" name="pt3044"/>
            <p:cNvSpPr/>
            <p:nvPr/>
          </p:nvSpPr>
          <p:spPr>
            <a:xfrm>
              <a:off x="5518540" y="5426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5" name="pt3045"/>
            <p:cNvSpPr/>
            <p:nvPr/>
          </p:nvSpPr>
          <p:spPr>
            <a:xfrm>
              <a:off x="5479947" y="5390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6" name="pt3046"/>
            <p:cNvSpPr/>
            <p:nvPr/>
          </p:nvSpPr>
          <p:spPr>
            <a:xfrm>
              <a:off x="5492958" y="5427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7" name="pt3047"/>
            <p:cNvSpPr/>
            <p:nvPr/>
          </p:nvSpPr>
          <p:spPr>
            <a:xfrm>
              <a:off x="5489645" y="5407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8" name="pt3048"/>
            <p:cNvSpPr/>
            <p:nvPr/>
          </p:nvSpPr>
          <p:spPr>
            <a:xfrm>
              <a:off x="5547083" y="5394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9" name="pt3049"/>
            <p:cNvSpPr/>
            <p:nvPr/>
          </p:nvSpPr>
          <p:spPr>
            <a:xfrm>
              <a:off x="5510665" y="54667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0" name="pt3050"/>
            <p:cNvSpPr/>
            <p:nvPr/>
          </p:nvSpPr>
          <p:spPr>
            <a:xfrm>
              <a:off x="5431301" y="5379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1" name="pt3051"/>
            <p:cNvSpPr/>
            <p:nvPr/>
          </p:nvSpPr>
          <p:spPr>
            <a:xfrm>
              <a:off x="5508599" y="5488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2" name="pt3052"/>
            <p:cNvSpPr/>
            <p:nvPr/>
          </p:nvSpPr>
          <p:spPr>
            <a:xfrm>
              <a:off x="5487303" y="54823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3" name="pt3053"/>
            <p:cNvSpPr/>
            <p:nvPr/>
          </p:nvSpPr>
          <p:spPr>
            <a:xfrm>
              <a:off x="5515492" y="54880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4" name="pt3054"/>
            <p:cNvSpPr/>
            <p:nvPr/>
          </p:nvSpPr>
          <p:spPr>
            <a:xfrm>
              <a:off x="5554803" y="5424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5" name="pt3055"/>
            <p:cNvSpPr/>
            <p:nvPr/>
          </p:nvSpPr>
          <p:spPr>
            <a:xfrm>
              <a:off x="5558791" y="54217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6" name="pt3056"/>
            <p:cNvSpPr/>
            <p:nvPr/>
          </p:nvSpPr>
          <p:spPr>
            <a:xfrm>
              <a:off x="5528393" y="5410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7" name="pt3057"/>
            <p:cNvSpPr/>
            <p:nvPr/>
          </p:nvSpPr>
          <p:spPr>
            <a:xfrm>
              <a:off x="5513548" y="53997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8" name="pt3058"/>
            <p:cNvSpPr/>
            <p:nvPr/>
          </p:nvSpPr>
          <p:spPr>
            <a:xfrm>
              <a:off x="5509317" y="54440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9" name="pt3059"/>
            <p:cNvSpPr/>
            <p:nvPr/>
          </p:nvSpPr>
          <p:spPr>
            <a:xfrm>
              <a:off x="5570179" y="5433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0" name="pt3060"/>
            <p:cNvSpPr/>
            <p:nvPr/>
          </p:nvSpPr>
          <p:spPr>
            <a:xfrm>
              <a:off x="5512432" y="54293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1" name="pt3061"/>
            <p:cNvSpPr/>
            <p:nvPr/>
          </p:nvSpPr>
          <p:spPr>
            <a:xfrm>
              <a:off x="5490407" y="5457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2" name="pt3062"/>
            <p:cNvSpPr/>
            <p:nvPr/>
          </p:nvSpPr>
          <p:spPr>
            <a:xfrm>
              <a:off x="5537826" y="54348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3" name="pt3063"/>
            <p:cNvSpPr/>
            <p:nvPr/>
          </p:nvSpPr>
          <p:spPr>
            <a:xfrm>
              <a:off x="5544818" y="54767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4" name="pt3064"/>
            <p:cNvSpPr/>
            <p:nvPr/>
          </p:nvSpPr>
          <p:spPr>
            <a:xfrm>
              <a:off x="5491743" y="54355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5" name="pt3065"/>
            <p:cNvSpPr/>
            <p:nvPr/>
          </p:nvSpPr>
          <p:spPr>
            <a:xfrm>
              <a:off x="5524792" y="5410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6" name="pt3066"/>
            <p:cNvSpPr/>
            <p:nvPr/>
          </p:nvSpPr>
          <p:spPr>
            <a:xfrm>
              <a:off x="5511261" y="54150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7" name="pt3067"/>
            <p:cNvSpPr/>
            <p:nvPr/>
          </p:nvSpPr>
          <p:spPr>
            <a:xfrm>
              <a:off x="5482045" y="52703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8" name="pt3068"/>
            <p:cNvSpPr/>
            <p:nvPr/>
          </p:nvSpPr>
          <p:spPr>
            <a:xfrm>
              <a:off x="5436216" y="53611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9" name="pt3069"/>
            <p:cNvSpPr/>
            <p:nvPr/>
          </p:nvSpPr>
          <p:spPr>
            <a:xfrm>
              <a:off x="5463919" y="5459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0" name="pt3070"/>
            <p:cNvSpPr/>
            <p:nvPr/>
          </p:nvSpPr>
          <p:spPr>
            <a:xfrm>
              <a:off x="5406570" y="5446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1" name="pt3071"/>
            <p:cNvSpPr/>
            <p:nvPr/>
          </p:nvSpPr>
          <p:spPr>
            <a:xfrm>
              <a:off x="5429755" y="53558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2" name="pt3072"/>
            <p:cNvSpPr/>
            <p:nvPr/>
          </p:nvSpPr>
          <p:spPr>
            <a:xfrm>
              <a:off x="5457988" y="5428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3" name="pt3073"/>
            <p:cNvSpPr/>
            <p:nvPr/>
          </p:nvSpPr>
          <p:spPr>
            <a:xfrm>
              <a:off x="5484950" y="53922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4" name="pt3074"/>
            <p:cNvSpPr/>
            <p:nvPr/>
          </p:nvSpPr>
          <p:spPr>
            <a:xfrm>
              <a:off x="5409298" y="54214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5" name="pt3075"/>
            <p:cNvSpPr/>
            <p:nvPr/>
          </p:nvSpPr>
          <p:spPr>
            <a:xfrm>
              <a:off x="5484740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6" name="pt3076"/>
            <p:cNvSpPr/>
            <p:nvPr/>
          </p:nvSpPr>
          <p:spPr>
            <a:xfrm>
              <a:off x="5480587" y="5376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7" name="pt3077"/>
            <p:cNvSpPr/>
            <p:nvPr/>
          </p:nvSpPr>
          <p:spPr>
            <a:xfrm>
              <a:off x="5497200" y="53718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8" name="pt3078"/>
            <p:cNvSpPr/>
            <p:nvPr/>
          </p:nvSpPr>
          <p:spPr>
            <a:xfrm>
              <a:off x="5495919" y="53876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9" name="pt3079"/>
            <p:cNvSpPr/>
            <p:nvPr/>
          </p:nvSpPr>
          <p:spPr>
            <a:xfrm>
              <a:off x="5551545" y="54484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0" name="pt3080"/>
            <p:cNvSpPr/>
            <p:nvPr/>
          </p:nvSpPr>
          <p:spPr>
            <a:xfrm>
              <a:off x="5539781" y="5425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1" name="pt3081"/>
            <p:cNvSpPr/>
            <p:nvPr/>
          </p:nvSpPr>
          <p:spPr>
            <a:xfrm>
              <a:off x="5489148" y="53938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2" name="pt3082"/>
            <p:cNvSpPr/>
            <p:nvPr/>
          </p:nvSpPr>
          <p:spPr>
            <a:xfrm>
              <a:off x="5522881" y="54848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3" name="pt3083"/>
            <p:cNvSpPr/>
            <p:nvPr/>
          </p:nvSpPr>
          <p:spPr>
            <a:xfrm>
              <a:off x="5568898" y="549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4" name="pt3084"/>
            <p:cNvSpPr/>
            <p:nvPr/>
          </p:nvSpPr>
          <p:spPr>
            <a:xfrm>
              <a:off x="5518286" y="54348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5" name="pt3085"/>
            <p:cNvSpPr/>
            <p:nvPr/>
          </p:nvSpPr>
          <p:spPr>
            <a:xfrm>
              <a:off x="5545602" y="5412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6" name="pt3086"/>
            <p:cNvSpPr/>
            <p:nvPr/>
          </p:nvSpPr>
          <p:spPr>
            <a:xfrm>
              <a:off x="5495068" y="54812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7" name="pt3087"/>
            <p:cNvSpPr/>
            <p:nvPr/>
          </p:nvSpPr>
          <p:spPr>
            <a:xfrm>
              <a:off x="5476324" y="54313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8" name="pt3088"/>
            <p:cNvSpPr/>
            <p:nvPr/>
          </p:nvSpPr>
          <p:spPr>
            <a:xfrm>
              <a:off x="5593530" y="54000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9" name="pt3089"/>
            <p:cNvSpPr/>
            <p:nvPr/>
          </p:nvSpPr>
          <p:spPr>
            <a:xfrm>
              <a:off x="5522859" y="5390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0" name="pt3090"/>
            <p:cNvSpPr/>
            <p:nvPr/>
          </p:nvSpPr>
          <p:spPr>
            <a:xfrm>
              <a:off x="5600665" y="53905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1" name="pt3091"/>
            <p:cNvSpPr/>
            <p:nvPr/>
          </p:nvSpPr>
          <p:spPr>
            <a:xfrm>
              <a:off x="5569218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2" name="pt3092"/>
            <p:cNvSpPr/>
            <p:nvPr/>
          </p:nvSpPr>
          <p:spPr>
            <a:xfrm>
              <a:off x="5477782" y="5448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3" name="pt3093"/>
            <p:cNvSpPr/>
            <p:nvPr/>
          </p:nvSpPr>
          <p:spPr>
            <a:xfrm>
              <a:off x="5496372" y="53666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4" name="pt3094"/>
            <p:cNvSpPr/>
            <p:nvPr/>
          </p:nvSpPr>
          <p:spPr>
            <a:xfrm>
              <a:off x="5465565" y="54212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5" name="pt3095"/>
            <p:cNvSpPr/>
            <p:nvPr/>
          </p:nvSpPr>
          <p:spPr>
            <a:xfrm>
              <a:off x="5423691" y="5364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6" name="pt3096"/>
            <p:cNvSpPr/>
            <p:nvPr/>
          </p:nvSpPr>
          <p:spPr>
            <a:xfrm>
              <a:off x="5529233" y="5401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7" name="pt3097"/>
            <p:cNvSpPr/>
            <p:nvPr/>
          </p:nvSpPr>
          <p:spPr>
            <a:xfrm>
              <a:off x="5507914" y="5423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8" name="pt3098"/>
            <p:cNvSpPr/>
            <p:nvPr/>
          </p:nvSpPr>
          <p:spPr>
            <a:xfrm>
              <a:off x="5540897" y="5461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9" name="pt3099"/>
            <p:cNvSpPr/>
            <p:nvPr/>
          </p:nvSpPr>
          <p:spPr>
            <a:xfrm>
              <a:off x="5503264" y="5403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0" name="pt3100"/>
            <p:cNvSpPr/>
            <p:nvPr/>
          </p:nvSpPr>
          <p:spPr>
            <a:xfrm>
              <a:off x="5478466" y="5446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1" name="pt3101"/>
            <p:cNvSpPr/>
            <p:nvPr/>
          </p:nvSpPr>
          <p:spPr>
            <a:xfrm>
              <a:off x="5411916" y="51937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2" name="pt3102"/>
            <p:cNvSpPr/>
            <p:nvPr/>
          </p:nvSpPr>
          <p:spPr>
            <a:xfrm>
              <a:off x="5411198" y="5191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3" name="pt3103"/>
            <p:cNvSpPr/>
            <p:nvPr/>
          </p:nvSpPr>
          <p:spPr>
            <a:xfrm>
              <a:off x="5416566" y="5398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4" name="pt3104"/>
            <p:cNvSpPr/>
            <p:nvPr/>
          </p:nvSpPr>
          <p:spPr>
            <a:xfrm>
              <a:off x="5458993" y="54754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5" name="pt3105"/>
            <p:cNvSpPr/>
            <p:nvPr/>
          </p:nvSpPr>
          <p:spPr>
            <a:xfrm>
              <a:off x="5451614" y="53996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6" name="pt3106"/>
            <p:cNvSpPr/>
            <p:nvPr/>
          </p:nvSpPr>
          <p:spPr>
            <a:xfrm>
              <a:off x="5423779" y="53879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7" name="pt3107"/>
            <p:cNvSpPr/>
            <p:nvPr/>
          </p:nvSpPr>
          <p:spPr>
            <a:xfrm>
              <a:off x="5463842" y="54643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8" name="pt3108"/>
            <p:cNvSpPr/>
            <p:nvPr/>
          </p:nvSpPr>
          <p:spPr>
            <a:xfrm>
              <a:off x="5428197" y="54845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9" name="pt3109"/>
            <p:cNvSpPr/>
            <p:nvPr/>
          </p:nvSpPr>
          <p:spPr>
            <a:xfrm>
              <a:off x="5432914" y="54609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0" name="pt3110"/>
            <p:cNvSpPr/>
            <p:nvPr/>
          </p:nvSpPr>
          <p:spPr>
            <a:xfrm>
              <a:off x="5420896" y="54397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1" name="pt3111"/>
            <p:cNvSpPr/>
            <p:nvPr/>
          </p:nvSpPr>
          <p:spPr>
            <a:xfrm>
              <a:off x="5482874" y="5389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2" name="pt3112"/>
            <p:cNvSpPr/>
            <p:nvPr/>
          </p:nvSpPr>
          <p:spPr>
            <a:xfrm>
              <a:off x="5460727" y="54192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3" name="pl3113"/>
            <p:cNvSpPr/>
            <p:nvPr/>
          </p:nvSpPr>
          <p:spPr>
            <a:xfrm>
              <a:off x="5409431" y="5408113"/>
              <a:ext cx="330098" cy="67731"/>
            </a:xfrm>
            <a:custGeom>
              <a:avLst/>
              <a:gdLst/>
              <a:ahLst/>
              <a:cxnLst/>
              <a:rect l="0" t="0" r="0" b="0"/>
              <a:pathLst>
                <a:path w="330098" h="67731">
                  <a:moveTo>
                    <a:pt x="0" y="0"/>
                  </a:moveTo>
                  <a:lnTo>
                    <a:pt x="330098" y="67731"/>
                  </a:lnTo>
                  <a:lnTo>
                    <a:pt x="330098" y="67731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4" name="pl3114"/>
            <p:cNvSpPr/>
            <p:nvPr/>
          </p:nvSpPr>
          <p:spPr>
            <a:xfrm>
              <a:off x="5860231" y="2038578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5" name="pl3115"/>
            <p:cNvSpPr/>
            <p:nvPr/>
          </p:nvSpPr>
          <p:spPr>
            <a:xfrm>
              <a:off x="5898531" y="2038578"/>
              <a:ext cx="260741" cy="0"/>
            </a:xfrm>
            <a:custGeom>
              <a:avLst/>
              <a:gdLst/>
              <a:ahLst/>
              <a:cxnLst/>
              <a:rect l="0" t="0" r="0" b="0"/>
              <a:pathLst>
                <a:path w="260741">
                  <a:moveTo>
                    <a:pt x="0" y="0"/>
                  </a:moveTo>
                  <a:lnTo>
                    <a:pt x="2607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6" name="pl3116"/>
            <p:cNvSpPr/>
            <p:nvPr/>
          </p:nvSpPr>
          <p:spPr>
            <a:xfrm>
              <a:off x="5898531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7" name="pl3117"/>
            <p:cNvSpPr/>
            <p:nvPr/>
          </p:nvSpPr>
          <p:spPr>
            <a:xfrm>
              <a:off x="5941987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8" name="pl3118"/>
            <p:cNvSpPr/>
            <p:nvPr/>
          </p:nvSpPr>
          <p:spPr>
            <a:xfrm>
              <a:off x="5985444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9" name="pl3119"/>
            <p:cNvSpPr/>
            <p:nvPr/>
          </p:nvSpPr>
          <p:spPr>
            <a:xfrm>
              <a:off x="6028901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0" name="pl3120"/>
            <p:cNvSpPr/>
            <p:nvPr/>
          </p:nvSpPr>
          <p:spPr>
            <a:xfrm>
              <a:off x="6072358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1" name="pl3121"/>
            <p:cNvSpPr/>
            <p:nvPr/>
          </p:nvSpPr>
          <p:spPr>
            <a:xfrm>
              <a:off x="6115815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2" name="pl3122"/>
            <p:cNvSpPr/>
            <p:nvPr/>
          </p:nvSpPr>
          <p:spPr>
            <a:xfrm>
              <a:off x="6159272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3" name="tx3123"/>
            <p:cNvSpPr/>
            <p:nvPr/>
          </p:nvSpPr>
          <p:spPr>
            <a:xfrm>
              <a:off x="5870561" y="1821442"/>
              <a:ext cx="55940" cy="722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124" name="tx3124"/>
            <p:cNvSpPr/>
            <p:nvPr/>
          </p:nvSpPr>
          <p:spPr>
            <a:xfrm>
              <a:off x="6044388" y="1821492"/>
              <a:ext cx="55940" cy="72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125" name="tx3125"/>
            <p:cNvSpPr/>
            <p:nvPr/>
          </p:nvSpPr>
          <p:spPr>
            <a:xfrm>
              <a:off x="5835373" y="2129923"/>
              <a:ext cx="379813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0.86</a:t>
              </a:r>
            </a:p>
          </p:txBody>
        </p:sp>
        <p:sp>
          <p:nvSpPr>
            <p:cNvPr id="3126" name="pl3126"/>
            <p:cNvSpPr/>
            <p:nvPr/>
          </p:nvSpPr>
          <p:spPr>
            <a:xfrm>
              <a:off x="5860231" y="24893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7" name="tx3127"/>
            <p:cNvSpPr/>
            <p:nvPr/>
          </p:nvSpPr>
          <p:spPr>
            <a:xfrm>
              <a:off x="5802880" y="2580722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-0.72</a:t>
              </a:r>
            </a:p>
          </p:txBody>
        </p:sp>
        <p:sp>
          <p:nvSpPr>
            <p:cNvPr id="3128" name="pl3128"/>
            <p:cNvSpPr/>
            <p:nvPr/>
          </p:nvSpPr>
          <p:spPr>
            <a:xfrm>
              <a:off x="5860231" y="29401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9" name="tx3129"/>
            <p:cNvSpPr/>
            <p:nvPr/>
          </p:nvSpPr>
          <p:spPr>
            <a:xfrm>
              <a:off x="5835373" y="3031521"/>
              <a:ext cx="379813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0.44</a:t>
              </a:r>
            </a:p>
          </p:txBody>
        </p:sp>
        <p:sp>
          <p:nvSpPr>
            <p:cNvPr id="3130" name="pl3130"/>
            <p:cNvSpPr/>
            <p:nvPr/>
          </p:nvSpPr>
          <p:spPr>
            <a:xfrm>
              <a:off x="5860231" y="3390976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1" name="tx3131"/>
            <p:cNvSpPr/>
            <p:nvPr/>
          </p:nvSpPr>
          <p:spPr>
            <a:xfrm>
              <a:off x="5802880" y="3482320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-0.06</a:t>
              </a:r>
            </a:p>
          </p:txBody>
        </p:sp>
        <p:sp>
          <p:nvSpPr>
            <p:cNvPr id="3132" name="pl3132"/>
            <p:cNvSpPr/>
            <p:nvPr/>
          </p:nvSpPr>
          <p:spPr>
            <a:xfrm>
              <a:off x="5860231" y="3841775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3" name="tx3133"/>
            <p:cNvSpPr/>
            <p:nvPr/>
          </p:nvSpPr>
          <p:spPr>
            <a:xfrm>
              <a:off x="5835373" y="3932977"/>
              <a:ext cx="379813" cy="142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3134" name="pl3134"/>
            <p:cNvSpPr/>
            <p:nvPr/>
          </p:nvSpPr>
          <p:spPr>
            <a:xfrm>
              <a:off x="5860231" y="4292574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5" name="rc3135"/>
            <p:cNvSpPr/>
            <p:nvPr/>
          </p:nvSpPr>
          <p:spPr>
            <a:xfrm>
              <a:off x="5860231" y="4583375"/>
              <a:ext cx="38299" cy="39297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6" name="rc3136"/>
            <p:cNvSpPr/>
            <p:nvPr/>
          </p:nvSpPr>
          <p:spPr>
            <a:xfrm>
              <a:off x="5898531" y="4544078"/>
              <a:ext cx="43456" cy="78594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7" name="rc3137"/>
            <p:cNvSpPr/>
            <p:nvPr/>
          </p:nvSpPr>
          <p:spPr>
            <a:xfrm>
              <a:off x="5941987" y="4465483"/>
              <a:ext cx="43456" cy="157189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8" name="rc3138"/>
            <p:cNvSpPr/>
            <p:nvPr/>
          </p:nvSpPr>
          <p:spPr>
            <a:xfrm>
              <a:off x="5985444" y="4528359"/>
              <a:ext cx="43456" cy="94313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9" name="rc3139"/>
            <p:cNvSpPr/>
            <p:nvPr/>
          </p:nvSpPr>
          <p:spPr>
            <a:xfrm>
              <a:off x="6028901" y="4614813"/>
              <a:ext cx="43456" cy="7859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0" name="rc3140"/>
            <p:cNvSpPr/>
            <p:nvPr/>
          </p:nvSpPr>
          <p:spPr>
            <a:xfrm>
              <a:off x="6072358" y="4520499"/>
              <a:ext cx="43456" cy="102173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1" name="rc3141"/>
            <p:cNvSpPr/>
            <p:nvPr/>
          </p:nvSpPr>
          <p:spPr>
            <a:xfrm>
              <a:off x="6115815" y="4402607"/>
              <a:ext cx="43456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2" name="rc3142"/>
            <p:cNvSpPr/>
            <p:nvPr/>
          </p:nvSpPr>
          <p:spPr>
            <a:xfrm>
              <a:off x="6159272" y="4559797"/>
              <a:ext cx="31057" cy="6287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3" name="pl3143"/>
            <p:cNvSpPr/>
            <p:nvPr/>
          </p:nvSpPr>
          <p:spPr>
            <a:xfrm>
              <a:off x="587245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4" name="pl3144"/>
            <p:cNvSpPr/>
            <p:nvPr/>
          </p:nvSpPr>
          <p:spPr>
            <a:xfrm>
              <a:off x="588259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5" name="pl3145"/>
            <p:cNvSpPr/>
            <p:nvPr/>
          </p:nvSpPr>
          <p:spPr>
            <a:xfrm>
              <a:off x="5884045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6" name="pl3146"/>
            <p:cNvSpPr/>
            <p:nvPr/>
          </p:nvSpPr>
          <p:spPr>
            <a:xfrm>
              <a:off x="5897082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7" name="pl3147"/>
            <p:cNvSpPr/>
            <p:nvPr/>
          </p:nvSpPr>
          <p:spPr>
            <a:xfrm>
              <a:off x="5898531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8" name="pl3148"/>
            <p:cNvSpPr/>
            <p:nvPr/>
          </p:nvSpPr>
          <p:spPr>
            <a:xfrm>
              <a:off x="5901428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9" name="pl3149"/>
            <p:cNvSpPr/>
            <p:nvPr/>
          </p:nvSpPr>
          <p:spPr>
            <a:xfrm>
              <a:off x="590287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0" name="pl3150"/>
            <p:cNvSpPr/>
            <p:nvPr/>
          </p:nvSpPr>
          <p:spPr>
            <a:xfrm>
              <a:off x="5911568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1" name="pl3151"/>
            <p:cNvSpPr/>
            <p:nvPr/>
          </p:nvSpPr>
          <p:spPr>
            <a:xfrm>
              <a:off x="591301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2" name="pl3152"/>
            <p:cNvSpPr/>
            <p:nvPr/>
          </p:nvSpPr>
          <p:spPr>
            <a:xfrm>
              <a:off x="5914465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3" name="pl3153"/>
            <p:cNvSpPr/>
            <p:nvPr/>
          </p:nvSpPr>
          <p:spPr>
            <a:xfrm>
              <a:off x="5924605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4" name="pl3154"/>
            <p:cNvSpPr/>
            <p:nvPr/>
          </p:nvSpPr>
          <p:spPr>
            <a:xfrm>
              <a:off x="5930399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5" name="pl3155"/>
            <p:cNvSpPr/>
            <p:nvPr/>
          </p:nvSpPr>
          <p:spPr>
            <a:xfrm>
              <a:off x="5930399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6" name="pl3156"/>
            <p:cNvSpPr/>
            <p:nvPr/>
          </p:nvSpPr>
          <p:spPr>
            <a:xfrm>
              <a:off x="5931848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7" name="pl3157"/>
            <p:cNvSpPr/>
            <p:nvPr/>
          </p:nvSpPr>
          <p:spPr>
            <a:xfrm>
              <a:off x="5941987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8" name="pl3158"/>
            <p:cNvSpPr/>
            <p:nvPr/>
          </p:nvSpPr>
          <p:spPr>
            <a:xfrm>
              <a:off x="5944885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9" name="pl3159"/>
            <p:cNvSpPr/>
            <p:nvPr/>
          </p:nvSpPr>
          <p:spPr>
            <a:xfrm>
              <a:off x="5949230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0" name="pl3160"/>
            <p:cNvSpPr/>
            <p:nvPr/>
          </p:nvSpPr>
          <p:spPr>
            <a:xfrm>
              <a:off x="595357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1" name="pl3161"/>
            <p:cNvSpPr/>
            <p:nvPr/>
          </p:nvSpPr>
          <p:spPr>
            <a:xfrm>
              <a:off x="5957922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2" name="pl3162"/>
            <p:cNvSpPr/>
            <p:nvPr/>
          </p:nvSpPr>
          <p:spPr>
            <a:xfrm>
              <a:off x="5959370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3" name="pl3163"/>
            <p:cNvSpPr/>
            <p:nvPr/>
          </p:nvSpPr>
          <p:spPr>
            <a:xfrm>
              <a:off x="5962267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4" name="pl3164"/>
            <p:cNvSpPr/>
            <p:nvPr/>
          </p:nvSpPr>
          <p:spPr>
            <a:xfrm>
              <a:off x="5962267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5" name="pl3165"/>
            <p:cNvSpPr/>
            <p:nvPr/>
          </p:nvSpPr>
          <p:spPr>
            <a:xfrm>
              <a:off x="5966613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6" name="pl3166"/>
            <p:cNvSpPr/>
            <p:nvPr/>
          </p:nvSpPr>
          <p:spPr>
            <a:xfrm>
              <a:off x="5968062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7" name="pl3167"/>
            <p:cNvSpPr/>
            <p:nvPr/>
          </p:nvSpPr>
          <p:spPr>
            <a:xfrm>
              <a:off x="5969510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8" name="pl3168"/>
            <p:cNvSpPr/>
            <p:nvPr/>
          </p:nvSpPr>
          <p:spPr>
            <a:xfrm>
              <a:off x="5970959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9" name="pl3169"/>
            <p:cNvSpPr/>
            <p:nvPr/>
          </p:nvSpPr>
          <p:spPr>
            <a:xfrm>
              <a:off x="5970959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0" name="pl3170"/>
            <p:cNvSpPr/>
            <p:nvPr/>
          </p:nvSpPr>
          <p:spPr>
            <a:xfrm>
              <a:off x="5972407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1" name="pl3171"/>
            <p:cNvSpPr/>
            <p:nvPr/>
          </p:nvSpPr>
          <p:spPr>
            <a:xfrm>
              <a:off x="597385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2" name="pl3172"/>
            <p:cNvSpPr/>
            <p:nvPr/>
          </p:nvSpPr>
          <p:spPr>
            <a:xfrm>
              <a:off x="597385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3" name="pl3173"/>
            <p:cNvSpPr/>
            <p:nvPr/>
          </p:nvSpPr>
          <p:spPr>
            <a:xfrm>
              <a:off x="5975304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4" name="pl3174"/>
            <p:cNvSpPr/>
            <p:nvPr/>
          </p:nvSpPr>
          <p:spPr>
            <a:xfrm>
              <a:off x="5976753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5" name="pl3175"/>
            <p:cNvSpPr/>
            <p:nvPr/>
          </p:nvSpPr>
          <p:spPr>
            <a:xfrm>
              <a:off x="5979650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6" name="pl3176"/>
            <p:cNvSpPr/>
            <p:nvPr/>
          </p:nvSpPr>
          <p:spPr>
            <a:xfrm>
              <a:off x="5981099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7" name="pl3177"/>
            <p:cNvSpPr/>
            <p:nvPr/>
          </p:nvSpPr>
          <p:spPr>
            <a:xfrm>
              <a:off x="5985444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8" name="pl3178"/>
            <p:cNvSpPr/>
            <p:nvPr/>
          </p:nvSpPr>
          <p:spPr>
            <a:xfrm>
              <a:off x="5991239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9" name="pl3179"/>
            <p:cNvSpPr/>
            <p:nvPr/>
          </p:nvSpPr>
          <p:spPr>
            <a:xfrm>
              <a:off x="5991239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0" name="pl3180"/>
            <p:cNvSpPr/>
            <p:nvPr/>
          </p:nvSpPr>
          <p:spPr>
            <a:xfrm>
              <a:off x="5992687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1" name="pl3181"/>
            <p:cNvSpPr/>
            <p:nvPr/>
          </p:nvSpPr>
          <p:spPr>
            <a:xfrm>
              <a:off x="5992687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2" name="pl3182"/>
            <p:cNvSpPr/>
            <p:nvPr/>
          </p:nvSpPr>
          <p:spPr>
            <a:xfrm>
              <a:off x="5995584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3" name="pl3183"/>
            <p:cNvSpPr/>
            <p:nvPr/>
          </p:nvSpPr>
          <p:spPr>
            <a:xfrm>
              <a:off x="5997033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4" name="pl3184"/>
            <p:cNvSpPr/>
            <p:nvPr/>
          </p:nvSpPr>
          <p:spPr>
            <a:xfrm>
              <a:off x="5997033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5" name="pl3185"/>
            <p:cNvSpPr/>
            <p:nvPr/>
          </p:nvSpPr>
          <p:spPr>
            <a:xfrm>
              <a:off x="5999930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6" name="pl3186"/>
            <p:cNvSpPr/>
            <p:nvPr/>
          </p:nvSpPr>
          <p:spPr>
            <a:xfrm>
              <a:off x="6001379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7" name="pl3187"/>
            <p:cNvSpPr/>
            <p:nvPr/>
          </p:nvSpPr>
          <p:spPr>
            <a:xfrm>
              <a:off x="600427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8" name="pl3188"/>
            <p:cNvSpPr/>
            <p:nvPr/>
          </p:nvSpPr>
          <p:spPr>
            <a:xfrm>
              <a:off x="6007173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9" name="pl3189"/>
            <p:cNvSpPr/>
            <p:nvPr/>
          </p:nvSpPr>
          <p:spPr>
            <a:xfrm>
              <a:off x="602455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0" name="pl3190"/>
            <p:cNvSpPr/>
            <p:nvPr/>
          </p:nvSpPr>
          <p:spPr>
            <a:xfrm>
              <a:off x="6034695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1" name="pl3191"/>
            <p:cNvSpPr/>
            <p:nvPr/>
          </p:nvSpPr>
          <p:spPr>
            <a:xfrm>
              <a:off x="6091189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2" name="pl3192"/>
            <p:cNvSpPr/>
            <p:nvPr/>
          </p:nvSpPr>
          <p:spPr>
            <a:xfrm>
              <a:off x="610422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3" name="pl3193"/>
            <p:cNvSpPr/>
            <p:nvPr/>
          </p:nvSpPr>
          <p:spPr>
            <a:xfrm>
              <a:off x="6107124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4" name="pl3194"/>
            <p:cNvSpPr/>
            <p:nvPr/>
          </p:nvSpPr>
          <p:spPr>
            <a:xfrm>
              <a:off x="6107124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5" name="pl3195"/>
            <p:cNvSpPr/>
            <p:nvPr/>
          </p:nvSpPr>
          <p:spPr>
            <a:xfrm>
              <a:off x="6108572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6" name="pl3196"/>
            <p:cNvSpPr/>
            <p:nvPr/>
          </p:nvSpPr>
          <p:spPr>
            <a:xfrm>
              <a:off x="6108572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7" name="pl3197"/>
            <p:cNvSpPr/>
            <p:nvPr/>
          </p:nvSpPr>
          <p:spPr>
            <a:xfrm>
              <a:off x="6108572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8" name="pl3198"/>
            <p:cNvSpPr/>
            <p:nvPr/>
          </p:nvSpPr>
          <p:spPr>
            <a:xfrm>
              <a:off x="6110021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9" name="pl3199"/>
            <p:cNvSpPr/>
            <p:nvPr/>
          </p:nvSpPr>
          <p:spPr>
            <a:xfrm>
              <a:off x="6110021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0" name="pl3200"/>
            <p:cNvSpPr/>
            <p:nvPr/>
          </p:nvSpPr>
          <p:spPr>
            <a:xfrm>
              <a:off x="6111469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1" name="pl3201"/>
            <p:cNvSpPr/>
            <p:nvPr/>
          </p:nvSpPr>
          <p:spPr>
            <a:xfrm>
              <a:off x="611436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2" name="pl3202"/>
            <p:cNvSpPr/>
            <p:nvPr/>
          </p:nvSpPr>
          <p:spPr>
            <a:xfrm>
              <a:off x="6115815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3" name="pl3203"/>
            <p:cNvSpPr/>
            <p:nvPr/>
          </p:nvSpPr>
          <p:spPr>
            <a:xfrm>
              <a:off x="6115815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4" name="pl3204"/>
            <p:cNvSpPr/>
            <p:nvPr/>
          </p:nvSpPr>
          <p:spPr>
            <a:xfrm>
              <a:off x="6117264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5" name="pl3205"/>
            <p:cNvSpPr/>
            <p:nvPr/>
          </p:nvSpPr>
          <p:spPr>
            <a:xfrm>
              <a:off x="6117264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6" name="pl3206"/>
            <p:cNvSpPr/>
            <p:nvPr/>
          </p:nvSpPr>
          <p:spPr>
            <a:xfrm>
              <a:off x="6118712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7" name="pl3207"/>
            <p:cNvSpPr/>
            <p:nvPr/>
          </p:nvSpPr>
          <p:spPr>
            <a:xfrm>
              <a:off x="6120161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8" name="pl3208"/>
            <p:cNvSpPr/>
            <p:nvPr/>
          </p:nvSpPr>
          <p:spPr>
            <a:xfrm>
              <a:off x="6120161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9" name="pl3209"/>
            <p:cNvSpPr/>
            <p:nvPr/>
          </p:nvSpPr>
          <p:spPr>
            <a:xfrm>
              <a:off x="6121609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0" name="pl3210"/>
            <p:cNvSpPr/>
            <p:nvPr/>
          </p:nvSpPr>
          <p:spPr>
            <a:xfrm>
              <a:off x="6123058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1" name="pl3211"/>
            <p:cNvSpPr/>
            <p:nvPr/>
          </p:nvSpPr>
          <p:spPr>
            <a:xfrm>
              <a:off x="612450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2" name="pl3212"/>
            <p:cNvSpPr/>
            <p:nvPr/>
          </p:nvSpPr>
          <p:spPr>
            <a:xfrm>
              <a:off x="612450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3" name="pl3213"/>
            <p:cNvSpPr/>
            <p:nvPr/>
          </p:nvSpPr>
          <p:spPr>
            <a:xfrm>
              <a:off x="6125955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4" name="pl3214"/>
            <p:cNvSpPr/>
            <p:nvPr/>
          </p:nvSpPr>
          <p:spPr>
            <a:xfrm>
              <a:off x="6128852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5" name="pl3215"/>
            <p:cNvSpPr/>
            <p:nvPr/>
          </p:nvSpPr>
          <p:spPr>
            <a:xfrm>
              <a:off x="6130301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6" name="pl3216"/>
            <p:cNvSpPr/>
            <p:nvPr/>
          </p:nvSpPr>
          <p:spPr>
            <a:xfrm>
              <a:off x="6131749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7" name="pl3217"/>
            <p:cNvSpPr/>
            <p:nvPr/>
          </p:nvSpPr>
          <p:spPr>
            <a:xfrm>
              <a:off x="6133198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8" name="pl3218"/>
            <p:cNvSpPr/>
            <p:nvPr/>
          </p:nvSpPr>
          <p:spPr>
            <a:xfrm>
              <a:off x="6133198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9" name="pl3219"/>
            <p:cNvSpPr/>
            <p:nvPr/>
          </p:nvSpPr>
          <p:spPr>
            <a:xfrm>
              <a:off x="6136095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0" name="pl3220"/>
            <p:cNvSpPr/>
            <p:nvPr/>
          </p:nvSpPr>
          <p:spPr>
            <a:xfrm>
              <a:off x="6140441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1" name="pl3221"/>
            <p:cNvSpPr/>
            <p:nvPr/>
          </p:nvSpPr>
          <p:spPr>
            <a:xfrm>
              <a:off x="6141889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2" name="pl3222"/>
            <p:cNvSpPr/>
            <p:nvPr/>
          </p:nvSpPr>
          <p:spPr>
            <a:xfrm>
              <a:off x="6141889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3" name="pl3223"/>
            <p:cNvSpPr/>
            <p:nvPr/>
          </p:nvSpPr>
          <p:spPr>
            <a:xfrm>
              <a:off x="6141889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4" name="pl3224"/>
            <p:cNvSpPr/>
            <p:nvPr/>
          </p:nvSpPr>
          <p:spPr>
            <a:xfrm>
              <a:off x="6143338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5" name="pl3225"/>
            <p:cNvSpPr/>
            <p:nvPr/>
          </p:nvSpPr>
          <p:spPr>
            <a:xfrm>
              <a:off x="6143338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6" name="pl3226"/>
            <p:cNvSpPr/>
            <p:nvPr/>
          </p:nvSpPr>
          <p:spPr>
            <a:xfrm>
              <a:off x="6146235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7" name="pl3227"/>
            <p:cNvSpPr/>
            <p:nvPr/>
          </p:nvSpPr>
          <p:spPr>
            <a:xfrm>
              <a:off x="6147683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8" name="pl3228"/>
            <p:cNvSpPr/>
            <p:nvPr/>
          </p:nvSpPr>
          <p:spPr>
            <a:xfrm>
              <a:off x="615492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9" name="pl3229"/>
            <p:cNvSpPr/>
            <p:nvPr/>
          </p:nvSpPr>
          <p:spPr>
            <a:xfrm>
              <a:off x="6156375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0" name="pl3230"/>
            <p:cNvSpPr/>
            <p:nvPr/>
          </p:nvSpPr>
          <p:spPr>
            <a:xfrm>
              <a:off x="6157823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1" name="pl3231"/>
            <p:cNvSpPr/>
            <p:nvPr/>
          </p:nvSpPr>
          <p:spPr>
            <a:xfrm>
              <a:off x="6157823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2" name="pl3232"/>
            <p:cNvSpPr/>
            <p:nvPr/>
          </p:nvSpPr>
          <p:spPr>
            <a:xfrm>
              <a:off x="6160720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3" name="pl3233"/>
            <p:cNvSpPr/>
            <p:nvPr/>
          </p:nvSpPr>
          <p:spPr>
            <a:xfrm>
              <a:off x="6163618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4" name="pl3234"/>
            <p:cNvSpPr/>
            <p:nvPr/>
          </p:nvSpPr>
          <p:spPr>
            <a:xfrm>
              <a:off x="616506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5" name="pl3235"/>
            <p:cNvSpPr/>
            <p:nvPr/>
          </p:nvSpPr>
          <p:spPr>
            <a:xfrm>
              <a:off x="6166515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6" name="pl3236"/>
            <p:cNvSpPr/>
            <p:nvPr/>
          </p:nvSpPr>
          <p:spPr>
            <a:xfrm>
              <a:off x="6166515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7" name="pl3237"/>
            <p:cNvSpPr/>
            <p:nvPr/>
          </p:nvSpPr>
          <p:spPr>
            <a:xfrm>
              <a:off x="6173757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8" name="pl3238"/>
            <p:cNvSpPr/>
            <p:nvPr/>
          </p:nvSpPr>
          <p:spPr>
            <a:xfrm>
              <a:off x="6173757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9" name="pl3239"/>
            <p:cNvSpPr/>
            <p:nvPr/>
          </p:nvSpPr>
          <p:spPr>
            <a:xfrm>
              <a:off x="6178103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0" name="tx3240"/>
            <p:cNvSpPr/>
            <p:nvPr/>
          </p:nvSpPr>
          <p:spPr>
            <a:xfrm>
              <a:off x="5685781" y="4293279"/>
              <a:ext cx="678997" cy="1051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meanSoilT</a:t>
              </a:r>
            </a:p>
          </p:txBody>
        </p:sp>
        <p:sp>
          <p:nvSpPr>
            <p:cNvPr id="3241" name="pl3241"/>
            <p:cNvSpPr/>
            <p:nvPr/>
          </p:nvSpPr>
          <p:spPr>
            <a:xfrm>
              <a:off x="5860231" y="47433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2" name="pt3242"/>
            <p:cNvSpPr/>
            <p:nvPr/>
          </p:nvSpPr>
          <p:spPr>
            <a:xfrm>
              <a:off x="6089139" y="48900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3" name="pt3243"/>
            <p:cNvSpPr/>
            <p:nvPr/>
          </p:nvSpPr>
          <p:spPr>
            <a:xfrm>
              <a:off x="6113764" y="49225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4" name="pt3244"/>
            <p:cNvSpPr/>
            <p:nvPr/>
          </p:nvSpPr>
          <p:spPr>
            <a:xfrm>
              <a:off x="6093485" y="48603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5" name="pt3245"/>
            <p:cNvSpPr/>
            <p:nvPr/>
          </p:nvSpPr>
          <p:spPr>
            <a:xfrm>
              <a:off x="6109419" y="48659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6" name="pt3246"/>
            <p:cNvSpPr/>
            <p:nvPr/>
          </p:nvSpPr>
          <p:spPr>
            <a:xfrm>
              <a:off x="6093485" y="48696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7" name="pt3247"/>
            <p:cNvSpPr/>
            <p:nvPr/>
          </p:nvSpPr>
          <p:spPr>
            <a:xfrm>
              <a:off x="6100727" y="48547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8" name="pt3248"/>
            <p:cNvSpPr/>
            <p:nvPr/>
          </p:nvSpPr>
          <p:spPr>
            <a:xfrm>
              <a:off x="6105073" y="48464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9" name="pt3249"/>
            <p:cNvSpPr/>
            <p:nvPr/>
          </p:nvSpPr>
          <p:spPr>
            <a:xfrm>
              <a:off x="6107970" y="48445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0" name="pt3250"/>
            <p:cNvSpPr/>
            <p:nvPr/>
          </p:nvSpPr>
          <p:spPr>
            <a:xfrm>
              <a:off x="6151427" y="47841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1" name="pt3251"/>
            <p:cNvSpPr/>
            <p:nvPr/>
          </p:nvSpPr>
          <p:spPr>
            <a:xfrm>
              <a:off x="6132596" y="47683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2" name="pt3252"/>
            <p:cNvSpPr/>
            <p:nvPr/>
          </p:nvSpPr>
          <p:spPr>
            <a:xfrm>
              <a:off x="6126801" y="47981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3" name="pt3253"/>
            <p:cNvSpPr/>
            <p:nvPr/>
          </p:nvSpPr>
          <p:spPr>
            <a:xfrm>
              <a:off x="6128250" y="48324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4" name="pt3254"/>
            <p:cNvSpPr/>
            <p:nvPr/>
          </p:nvSpPr>
          <p:spPr>
            <a:xfrm>
              <a:off x="6118110" y="47655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5" name="pt3255"/>
            <p:cNvSpPr/>
            <p:nvPr/>
          </p:nvSpPr>
          <p:spPr>
            <a:xfrm>
              <a:off x="6125353" y="4740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6" name="pt3256"/>
            <p:cNvSpPr/>
            <p:nvPr/>
          </p:nvSpPr>
          <p:spPr>
            <a:xfrm>
              <a:off x="6109419" y="48222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7" name="pt3257"/>
            <p:cNvSpPr/>
            <p:nvPr/>
          </p:nvSpPr>
          <p:spPr>
            <a:xfrm>
              <a:off x="6093485" y="4851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8" name="pt3258"/>
            <p:cNvSpPr/>
            <p:nvPr/>
          </p:nvSpPr>
          <p:spPr>
            <a:xfrm>
              <a:off x="6103624" y="48306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9" name="pt3259"/>
            <p:cNvSpPr/>
            <p:nvPr/>
          </p:nvSpPr>
          <p:spPr>
            <a:xfrm>
              <a:off x="6126801" y="48064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0" name="pt3260"/>
            <p:cNvSpPr/>
            <p:nvPr/>
          </p:nvSpPr>
          <p:spPr>
            <a:xfrm>
              <a:off x="6131147" y="47600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1" name="pt3261"/>
            <p:cNvSpPr/>
            <p:nvPr/>
          </p:nvSpPr>
          <p:spPr>
            <a:xfrm>
              <a:off x="6116662" y="47776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2" name="pt3262"/>
            <p:cNvSpPr/>
            <p:nvPr/>
          </p:nvSpPr>
          <p:spPr>
            <a:xfrm>
              <a:off x="6149978" y="47962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3" name="pt3263"/>
            <p:cNvSpPr/>
            <p:nvPr/>
          </p:nvSpPr>
          <p:spPr>
            <a:xfrm>
              <a:off x="6163016" y="47535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4" name="pt3264"/>
            <p:cNvSpPr/>
            <p:nvPr/>
          </p:nvSpPr>
          <p:spPr>
            <a:xfrm>
              <a:off x="6158670" y="48129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5" name="pt3265"/>
            <p:cNvSpPr/>
            <p:nvPr/>
          </p:nvSpPr>
          <p:spPr>
            <a:xfrm>
              <a:off x="6158670" y="4807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6" name="pt3266"/>
            <p:cNvSpPr/>
            <p:nvPr/>
          </p:nvSpPr>
          <p:spPr>
            <a:xfrm>
              <a:off x="6148530" y="48101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7" name="pt3267"/>
            <p:cNvSpPr/>
            <p:nvPr/>
          </p:nvSpPr>
          <p:spPr>
            <a:xfrm>
              <a:off x="6142736" y="47823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8" name="pt3268"/>
            <p:cNvSpPr/>
            <p:nvPr/>
          </p:nvSpPr>
          <p:spPr>
            <a:xfrm>
              <a:off x="6151427" y="47590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9" name="pt3269"/>
            <p:cNvSpPr/>
            <p:nvPr/>
          </p:nvSpPr>
          <p:spPr>
            <a:xfrm>
              <a:off x="6145633" y="48148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0" name="pt3270"/>
            <p:cNvSpPr/>
            <p:nvPr/>
          </p:nvSpPr>
          <p:spPr>
            <a:xfrm>
              <a:off x="6141287" y="48166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1" name="pt3271"/>
            <p:cNvSpPr/>
            <p:nvPr/>
          </p:nvSpPr>
          <p:spPr>
            <a:xfrm>
              <a:off x="6126801" y="48306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2" name="pt3272"/>
            <p:cNvSpPr/>
            <p:nvPr/>
          </p:nvSpPr>
          <p:spPr>
            <a:xfrm>
              <a:off x="6118110" y="48334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3" name="pt3273"/>
            <p:cNvSpPr/>
            <p:nvPr/>
          </p:nvSpPr>
          <p:spPr>
            <a:xfrm>
              <a:off x="6094933" y="48863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4" name="pt3274"/>
            <p:cNvSpPr/>
            <p:nvPr/>
          </p:nvSpPr>
          <p:spPr>
            <a:xfrm>
              <a:off x="6115213" y="49216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5" name="pt3275"/>
            <p:cNvSpPr/>
            <p:nvPr/>
          </p:nvSpPr>
          <p:spPr>
            <a:xfrm>
              <a:off x="6092036" y="48928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6" name="pt3276"/>
            <p:cNvSpPr/>
            <p:nvPr/>
          </p:nvSpPr>
          <p:spPr>
            <a:xfrm>
              <a:off x="6102176" y="48975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7" name="pt3277"/>
            <p:cNvSpPr/>
            <p:nvPr/>
          </p:nvSpPr>
          <p:spPr>
            <a:xfrm>
              <a:off x="6094933" y="49179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8" name="pt3278"/>
            <p:cNvSpPr/>
            <p:nvPr/>
          </p:nvSpPr>
          <p:spPr>
            <a:xfrm>
              <a:off x="6106522" y="48807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9" name="pt3279"/>
            <p:cNvSpPr/>
            <p:nvPr/>
          </p:nvSpPr>
          <p:spPr>
            <a:xfrm>
              <a:off x="6110867" y="49058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0" name="pt3280"/>
            <p:cNvSpPr/>
            <p:nvPr/>
          </p:nvSpPr>
          <p:spPr>
            <a:xfrm>
              <a:off x="6105073" y="48408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1" name="pt3281"/>
            <p:cNvSpPr/>
            <p:nvPr/>
          </p:nvSpPr>
          <p:spPr>
            <a:xfrm>
              <a:off x="6121007" y="48650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2" name="pt3282"/>
            <p:cNvSpPr/>
            <p:nvPr/>
          </p:nvSpPr>
          <p:spPr>
            <a:xfrm>
              <a:off x="6100727" y="48937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3" name="pt3283"/>
            <p:cNvSpPr/>
            <p:nvPr/>
          </p:nvSpPr>
          <p:spPr>
            <a:xfrm>
              <a:off x="6076102" y="48947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4" name="pt3284"/>
            <p:cNvSpPr/>
            <p:nvPr/>
          </p:nvSpPr>
          <p:spPr>
            <a:xfrm>
              <a:off x="6092036" y="48863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5" name="pt3285"/>
            <p:cNvSpPr/>
            <p:nvPr/>
          </p:nvSpPr>
          <p:spPr>
            <a:xfrm>
              <a:off x="6102176" y="4851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6" name="pt3286"/>
            <p:cNvSpPr/>
            <p:nvPr/>
          </p:nvSpPr>
          <p:spPr>
            <a:xfrm>
              <a:off x="6096382" y="48501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7" name="pt3287"/>
            <p:cNvSpPr/>
            <p:nvPr/>
          </p:nvSpPr>
          <p:spPr>
            <a:xfrm>
              <a:off x="6099279" y="48482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8" name="pt3288"/>
            <p:cNvSpPr/>
            <p:nvPr/>
          </p:nvSpPr>
          <p:spPr>
            <a:xfrm>
              <a:off x="6142736" y="474887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9" name="pt3289"/>
            <p:cNvSpPr/>
            <p:nvPr/>
          </p:nvSpPr>
          <p:spPr>
            <a:xfrm>
              <a:off x="6128250" y="48027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0" name="pt3290"/>
            <p:cNvSpPr/>
            <p:nvPr/>
          </p:nvSpPr>
          <p:spPr>
            <a:xfrm>
              <a:off x="6139839" y="47897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1" name="pt3291"/>
            <p:cNvSpPr/>
            <p:nvPr/>
          </p:nvSpPr>
          <p:spPr>
            <a:xfrm>
              <a:off x="5951525" y="49625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2" name="pt3292"/>
            <p:cNvSpPr/>
            <p:nvPr/>
          </p:nvSpPr>
          <p:spPr>
            <a:xfrm>
              <a:off x="5984842" y="50257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3" name="pt3293"/>
            <p:cNvSpPr/>
            <p:nvPr/>
          </p:nvSpPr>
          <p:spPr>
            <a:xfrm>
              <a:off x="5958768" y="50443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4" name="pt3294"/>
            <p:cNvSpPr/>
            <p:nvPr/>
          </p:nvSpPr>
          <p:spPr>
            <a:xfrm>
              <a:off x="5944283" y="50266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5" name="pt3295"/>
            <p:cNvSpPr/>
            <p:nvPr/>
          </p:nvSpPr>
          <p:spPr>
            <a:xfrm>
              <a:off x="5915311" y="5020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6" name="pt3296"/>
            <p:cNvSpPr/>
            <p:nvPr/>
          </p:nvSpPr>
          <p:spPr>
            <a:xfrm>
              <a:off x="5957320" y="50210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7" name="pt3297"/>
            <p:cNvSpPr/>
            <p:nvPr/>
          </p:nvSpPr>
          <p:spPr>
            <a:xfrm>
              <a:off x="5954423" y="50164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8" name="pt3298"/>
            <p:cNvSpPr/>
            <p:nvPr/>
          </p:nvSpPr>
          <p:spPr>
            <a:xfrm>
              <a:off x="5947180" y="50443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9" name="pt3299"/>
            <p:cNvSpPr/>
            <p:nvPr/>
          </p:nvSpPr>
          <p:spPr>
            <a:xfrm>
              <a:off x="5909517" y="50247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0" name="pt3300"/>
            <p:cNvSpPr/>
            <p:nvPr/>
          </p:nvSpPr>
          <p:spPr>
            <a:xfrm>
              <a:off x="5887789" y="50303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1" name="pt3301"/>
            <p:cNvSpPr/>
            <p:nvPr/>
          </p:nvSpPr>
          <p:spPr>
            <a:xfrm>
              <a:off x="5929797" y="50089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2" name="pt3302"/>
            <p:cNvSpPr/>
            <p:nvPr/>
          </p:nvSpPr>
          <p:spPr>
            <a:xfrm>
              <a:off x="5883443" y="50182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3" name="pt3303"/>
            <p:cNvSpPr/>
            <p:nvPr/>
          </p:nvSpPr>
          <p:spPr>
            <a:xfrm>
              <a:off x="5938488" y="49959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4" name="pt3304"/>
            <p:cNvSpPr/>
            <p:nvPr/>
          </p:nvSpPr>
          <p:spPr>
            <a:xfrm>
              <a:off x="5896480" y="50294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5" name="pt3305"/>
            <p:cNvSpPr/>
            <p:nvPr/>
          </p:nvSpPr>
          <p:spPr>
            <a:xfrm>
              <a:off x="5976151" y="50275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6" name="pt3306"/>
            <p:cNvSpPr/>
            <p:nvPr/>
          </p:nvSpPr>
          <p:spPr>
            <a:xfrm>
              <a:off x="5966011" y="5020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7" name="pt3307"/>
            <p:cNvSpPr/>
            <p:nvPr/>
          </p:nvSpPr>
          <p:spPr>
            <a:xfrm>
              <a:off x="5980497" y="5017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8" name="pt3308"/>
            <p:cNvSpPr/>
            <p:nvPr/>
          </p:nvSpPr>
          <p:spPr>
            <a:xfrm>
              <a:off x="5955871" y="50164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9" name="pt3309"/>
            <p:cNvSpPr/>
            <p:nvPr/>
          </p:nvSpPr>
          <p:spPr>
            <a:xfrm>
              <a:off x="5897929" y="50192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0" name="pt3310"/>
            <p:cNvSpPr/>
            <p:nvPr/>
          </p:nvSpPr>
          <p:spPr>
            <a:xfrm>
              <a:off x="5977600" y="49867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1" name="pt3311"/>
            <p:cNvSpPr/>
            <p:nvPr/>
          </p:nvSpPr>
          <p:spPr>
            <a:xfrm>
              <a:off x="5981945" y="50015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2" name="pt3312"/>
            <p:cNvSpPr/>
            <p:nvPr/>
          </p:nvSpPr>
          <p:spPr>
            <a:xfrm>
              <a:off x="5899377" y="50285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3" name="pt3313"/>
            <p:cNvSpPr/>
            <p:nvPr/>
          </p:nvSpPr>
          <p:spPr>
            <a:xfrm>
              <a:off x="5916760" y="5017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4" name="pt3314"/>
            <p:cNvSpPr/>
            <p:nvPr/>
          </p:nvSpPr>
          <p:spPr>
            <a:xfrm>
              <a:off x="5886340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5" name="pt3315"/>
            <p:cNvSpPr/>
            <p:nvPr/>
          </p:nvSpPr>
          <p:spPr>
            <a:xfrm>
              <a:off x="5926900" y="49978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6" name="pt3316"/>
            <p:cNvSpPr/>
            <p:nvPr/>
          </p:nvSpPr>
          <p:spPr>
            <a:xfrm>
              <a:off x="5934143" y="50145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7" name="pt3317"/>
            <p:cNvSpPr/>
            <p:nvPr/>
          </p:nvSpPr>
          <p:spPr>
            <a:xfrm>
              <a:off x="5881994" y="50238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8" name="pt3318"/>
            <p:cNvSpPr/>
            <p:nvPr/>
          </p:nvSpPr>
          <p:spPr>
            <a:xfrm>
              <a:off x="5952974" y="50275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9" name="pt3319"/>
            <p:cNvSpPr/>
            <p:nvPr/>
          </p:nvSpPr>
          <p:spPr>
            <a:xfrm>
              <a:off x="5961665" y="50136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0" name="pt3320"/>
            <p:cNvSpPr/>
            <p:nvPr/>
          </p:nvSpPr>
          <p:spPr>
            <a:xfrm>
              <a:off x="5964562" y="49997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1" name="pt3321"/>
            <p:cNvSpPr/>
            <p:nvPr/>
          </p:nvSpPr>
          <p:spPr>
            <a:xfrm>
              <a:off x="5986291" y="4991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2" name="pt3322"/>
            <p:cNvSpPr/>
            <p:nvPr/>
          </p:nvSpPr>
          <p:spPr>
            <a:xfrm>
              <a:off x="5976151" y="49941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3" name="pt3323"/>
            <p:cNvSpPr/>
            <p:nvPr/>
          </p:nvSpPr>
          <p:spPr>
            <a:xfrm>
              <a:off x="5958768" y="49885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4" name="pt3324"/>
            <p:cNvSpPr/>
            <p:nvPr/>
          </p:nvSpPr>
          <p:spPr>
            <a:xfrm>
              <a:off x="5947180" y="50155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5" name="pt3325"/>
            <p:cNvSpPr/>
            <p:nvPr/>
          </p:nvSpPr>
          <p:spPr>
            <a:xfrm>
              <a:off x="6019608" y="49978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6" name="pt3326"/>
            <p:cNvSpPr/>
            <p:nvPr/>
          </p:nvSpPr>
          <p:spPr>
            <a:xfrm>
              <a:off x="5981945" y="50229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7" name="pt3327"/>
            <p:cNvSpPr/>
            <p:nvPr/>
          </p:nvSpPr>
          <p:spPr>
            <a:xfrm>
              <a:off x="5857369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8" name="pt3328"/>
            <p:cNvSpPr/>
            <p:nvPr/>
          </p:nvSpPr>
          <p:spPr>
            <a:xfrm>
              <a:off x="5867509" y="50285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9" name="pt3329"/>
            <p:cNvSpPr/>
            <p:nvPr/>
          </p:nvSpPr>
          <p:spPr>
            <a:xfrm>
              <a:off x="5868957" y="50415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0" name="pt3330"/>
            <p:cNvSpPr/>
            <p:nvPr/>
          </p:nvSpPr>
          <p:spPr>
            <a:xfrm>
              <a:off x="5942834" y="50387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1" name="pt3331"/>
            <p:cNvSpPr/>
            <p:nvPr/>
          </p:nvSpPr>
          <p:spPr>
            <a:xfrm>
              <a:off x="5989188" y="49950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2" name="pt3332"/>
            <p:cNvSpPr/>
            <p:nvPr/>
          </p:nvSpPr>
          <p:spPr>
            <a:xfrm>
              <a:off x="5915311" y="50043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3" name="pt3333"/>
            <p:cNvSpPr/>
            <p:nvPr/>
          </p:nvSpPr>
          <p:spPr>
            <a:xfrm>
              <a:off x="5970357" y="50182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4" name="pt3334"/>
            <p:cNvSpPr/>
            <p:nvPr/>
          </p:nvSpPr>
          <p:spPr>
            <a:xfrm>
              <a:off x="6009468" y="49876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5" name="pt3335"/>
            <p:cNvSpPr/>
            <p:nvPr/>
          </p:nvSpPr>
          <p:spPr>
            <a:xfrm>
              <a:off x="5955871" y="500621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6" name="pt3336"/>
            <p:cNvSpPr/>
            <p:nvPr/>
          </p:nvSpPr>
          <p:spPr>
            <a:xfrm>
              <a:off x="5992085" y="49922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7" name="pt3337"/>
            <p:cNvSpPr/>
            <p:nvPr/>
          </p:nvSpPr>
          <p:spPr>
            <a:xfrm>
              <a:off x="5977600" y="50127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8" name="pt3338"/>
            <p:cNvSpPr/>
            <p:nvPr/>
          </p:nvSpPr>
          <p:spPr>
            <a:xfrm>
              <a:off x="5960217" y="50080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9" name="pl3339"/>
            <p:cNvSpPr/>
            <p:nvPr/>
          </p:nvSpPr>
          <p:spPr>
            <a:xfrm>
              <a:off x="5909768" y="4798221"/>
              <a:ext cx="280561" cy="275250"/>
            </a:xfrm>
            <a:custGeom>
              <a:avLst/>
              <a:gdLst/>
              <a:ahLst/>
              <a:cxnLst/>
              <a:rect l="0" t="0" r="0" b="0"/>
              <a:pathLst>
                <a:path w="280561" h="275250">
                  <a:moveTo>
                    <a:pt x="0" y="275250"/>
                  </a:moveTo>
                  <a:lnTo>
                    <a:pt x="280561" y="0"/>
                  </a:lnTo>
                  <a:lnTo>
                    <a:pt x="280561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0" name="pl3340"/>
            <p:cNvSpPr/>
            <p:nvPr/>
          </p:nvSpPr>
          <p:spPr>
            <a:xfrm>
              <a:off x="5860231" y="51941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1" name="pt3341"/>
            <p:cNvSpPr/>
            <p:nvPr/>
          </p:nvSpPr>
          <p:spPr>
            <a:xfrm>
              <a:off x="6089139" y="53776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2" name="pt3342"/>
            <p:cNvSpPr/>
            <p:nvPr/>
          </p:nvSpPr>
          <p:spPr>
            <a:xfrm>
              <a:off x="6113764" y="5381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3" name="pt3343"/>
            <p:cNvSpPr/>
            <p:nvPr/>
          </p:nvSpPr>
          <p:spPr>
            <a:xfrm>
              <a:off x="6093485" y="54033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4" name="pt3344"/>
            <p:cNvSpPr/>
            <p:nvPr/>
          </p:nvSpPr>
          <p:spPr>
            <a:xfrm>
              <a:off x="6109419" y="54591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5" name="pt3345"/>
            <p:cNvSpPr/>
            <p:nvPr/>
          </p:nvSpPr>
          <p:spPr>
            <a:xfrm>
              <a:off x="6093485" y="5407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6" name="pt3346"/>
            <p:cNvSpPr/>
            <p:nvPr/>
          </p:nvSpPr>
          <p:spPr>
            <a:xfrm>
              <a:off x="6100727" y="54050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7" name="pt3347"/>
            <p:cNvSpPr/>
            <p:nvPr/>
          </p:nvSpPr>
          <p:spPr>
            <a:xfrm>
              <a:off x="6105073" y="54206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8" name="pt3348"/>
            <p:cNvSpPr/>
            <p:nvPr/>
          </p:nvSpPr>
          <p:spPr>
            <a:xfrm>
              <a:off x="6107970" y="54141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9" name="pt3349"/>
            <p:cNvSpPr/>
            <p:nvPr/>
          </p:nvSpPr>
          <p:spPr>
            <a:xfrm>
              <a:off x="6151427" y="54075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0" name="pt3350"/>
            <p:cNvSpPr/>
            <p:nvPr/>
          </p:nvSpPr>
          <p:spPr>
            <a:xfrm>
              <a:off x="6132596" y="54328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1" name="pt3351"/>
            <p:cNvSpPr/>
            <p:nvPr/>
          </p:nvSpPr>
          <p:spPr>
            <a:xfrm>
              <a:off x="6126801" y="54253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2" name="pt3352"/>
            <p:cNvSpPr/>
            <p:nvPr/>
          </p:nvSpPr>
          <p:spPr>
            <a:xfrm>
              <a:off x="6128250" y="5422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3" name="pt3353"/>
            <p:cNvSpPr/>
            <p:nvPr/>
          </p:nvSpPr>
          <p:spPr>
            <a:xfrm>
              <a:off x="6118110" y="54323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4" name="pt3354"/>
            <p:cNvSpPr/>
            <p:nvPr/>
          </p:nvSpPr>
          <p:spPr>
            <a:xfrm>
              <a:off x="6125353" y="5415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5" name="pt3355"/>
            <p:cNvSpPr/>
            <p:nvPr/>
          </p:nvSpPr>
          <p:spPr>
            <a:xfrm>
              <a:off x="6109419" y="53965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6" name="pt3356"/>
            <p:cNvSpPr/>
            <p:nvPr/>
          </p:nvSpPr>
          <p:spPr>
            <a:xfrm>
              <a:off x="6093485" y="5420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7" name="pt3357"/>
            <p:cNvSpPr/>
            <p:nvPr/>
          </p:nvSpPr>
          <p:spPr>
            <a:xfrm>
              <a:off x="6103624" y="5397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8" name="pt3358"/>
            <p:cNvSpPr/>
            <p:nvPr/>
          </p:nvSpPr>
          <p:spPr>
            <a:xfrm>
              <a:off x="6126801" y="5389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9" name="pt3359"/>
            <p:cNvSpPr/>
            <p:nvPr/>
          </p:nvSpPr>
          <p:spPr>
            <a:xfrm>
              <a:off x="6131147" y="54451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0" name="pt3360"/>
            <p:cNvSpPr/>
            <p:nvPr/>
          </p:nvSpPr>
          <p:spPr>
            <a:xfrm>
              <a:off x="6116662" y="54117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1" name="pt3361"/>
            <p:cNvSpPr/>
            <p:nvPr/>
          </p:nvSpPr>
          <p:spPr>
            <a:xfrm>
              <a:off x="6149978" y="54039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2" name="pt3362"/>
            <p:cNvSpPr/>
            <p:nvPr/>
          </p:nvSpPr>
          <p:spPr>
            <a:xfrm>
              <a:off x="6163016" y="54562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3" name="pt3363"/>
            <p:cNvSpPr/>
            <p:nvPr/>
          </p:nvSpPr>
          <p:spPr>
            <a:xfrm>
              <a:off x="6158670" y="54222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4" name="pt3364"/>
            <p:cNvSpPr/>
            <p:nvPr/>
          </p:nvSpPr>
          <p:spPr>
            <a:xfrm>
              <a:off x="6158670" y="53968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5" name="pt3365"/>
            <p:cNvSpPr/>
            <p:nvPr/>
          </p:nvSpPr>
          <p:spPr>
            <a:xfrm>
              <a:off x="6148530" y="53985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6" name="pt3366"/>
            <p:cNvSpPr/>
            <p:nvPr/>
          </p:nvSpPr>
          <p:spPr>
            <a:xfrm>
              <a:off x="6142736" y="54136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7" name="pt3367"/>
            <p:cNvSpPr/>
            <p:nvPr/>
          </p:nvSpPr>
          <p:spPr>
            <a:xfrm>
              <a:off x="6151427" y="5426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8" name="pt3368"/>
            <p:cNvSpPr/>
            <p:nvPr/>
          </p:nvSpPr>
          <p:spPr>
            <a:xfrm>
              <a:off x="6145633" y="5390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9" name="pt3369"/>
            <p:cNvSpPr/>
            <p:nvPr/>
          </p:nvSpPr>
          <p:spPr>
            <a:xfrm>
              <a:off x="6141287" y="5427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0" name="pt3370"/>
            <p:cNvSpPr/>
            <p:nvPr/>
          </p:nvSpPr>
          <p:spPr>
            <a:xfrm>
              <a:off x="6126801" y="5407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1" name="pt3371"/>
            <p:cNvSpPr/>
            <p:nvPr/>
          </p:nvSpPr>
          <p:spPr>
            <a:xfrm>
              <a:off x="6118110" y="5394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2" name="pt3372"/>
            <p:cNvSpPr/>
            <p:nvPr/>
          </p:nvSpPr>
          <p:spPr>
            <a:xfrm>
              <a:off x="6094933" y="54667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3" name="pt3373"/>
            <p:cNvSpPr/>
            <p:nvPr/>
          </p:nvSpPr>
          <p:spPr>
            <a:xfrm>
              <a:off x="6115213" y="5379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4" name="pt3374"/>
            <p:cNvSpPr/>
            <p:nvPr/>
          </p:nvSpPr>
          <p:spPr>
            <a:xfrm>
              <a:off x="6092036" y="5488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5" name="pt3375"/>
            <p:cNvSpPr/>
            <p:nvPr/>
          </p:nvSpPr>
          <p:spPr>
            <a:xfrm>
              <a:off x="6102176" y="54823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6" name="pt3376"/>
            <p:cNvSpPr/>
            <p:nvPr/>
          </p:nvSpPr>
          <p:spPr>
            <a:xfrm>
              <a:off x="6094933" y="54880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7" name="pt3377"/>
            <p:cNvSpPr/>
            <p:nvPr/>
          </p:nvSpPr>
          <p:spPr>
            <a:xfrm>
              <a:off x="6106522" y="5424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8" name="pt3378"/>
            <p:cNvSpPr/>
            <p:nvPr/>
          </p:nvSpPr>
          <p:spPr>
            <a:xfrm>
              <a:off x="6110867" y="54217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9" name="pt3379"/>
            <p:cNvSpPr/>
            <p:nvPr/>
          </p:nvSpPr>
          <p:spPr>
            <a:xfrm>
              <a:off x="6105073" y="5410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0" name="pt3380"/>
            <p:cNvSpPr/>
            <p:nvPr/>
          </p:nvSpPr>
          <p:spPr>
            <a:xfrm>
              <a:off x="6121007" y="53997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1" name="pt3381"/>
            <p:cNvSpPr/>
            <p:nvPr/>
          </p:nvSpPr>
          <p:spPr>
            <a:xfrm>
              <a:off x="6100727" y="54440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2" name="pt3382"/>
            <p:cNvSpPr/>
            <p:nvPr/>
          </p:nvSpPr>
          <p:spPr>
            <a:xfrm>
              <a:off x="6076102" y="5433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3" name="pt3383"/>
            <p:cNvSpPr/>
            <p:nvPr/>
          </p:nvSpPr>
          <p:spPr>
            <a:xfrm>
              <a:off x="6092036" y="54293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4" name="pt3384"/>
            <p:cNvSpPr/>
            <p:nvPr/>
          </p:nvSpPr>
          <p:spPr>
            <a:xfrm>
              <a:off x="6102176" y="5457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5" name="pt3385"/>
            <p:cNvSpPr/>
            <p:nvPr/>
          </p:nvSpPr>
          <p:spPr>
            <a:xfrm>
              <a:off x="6096382" y="54348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6" name="pt3386"/>
            <p:cNvSpPr/>
            <p:nvPr/>
          </p:nvSpPr>
          <p:spPr>
            <a:xfrm>
              <a:off x="6099279" y="54767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7" name="pt3387"/>
            <p:cNvSpPr/>
            <p:nvPr/>
          </p:nvSpPr>
          <p:spPr>
            <a:xfrm>
              <a:off x="6142736" y="54355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8" name="pt3388"/>
            <p:cNvSpPr/>
            <p:nvPr/>
          </p:nvSpPr>
          <p:spPr>
            <a:xfrm>
              <a:off x="6128250" y="5410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9" name="pt3389"/>
            <p:cNvSpPr/>
            <p:nvPr/>
          </p:nvSpPr>
          <p:spPr>
            <a:xfrm>
              <a:off x="6139839" y="54150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0" name="pt3390"/>
            <p:cNvSpPr/>
            <p:nvPr/>
          </p:nvSpPr>
          <p:spPr>
            <a:xfrm>
              <a:off x="5951525" y="52703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1" name="pt3391"/>
            <p:cNvSpPr/>
            <p:nvPr/>
          </p:nvSpPr>
          <p:spPr>
            <a:xfrm>
              <a:off x="5984842" y="53611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2" name="pt3392"/>
            <p:cNvSpPr/>
            <p:nvPr/>
          </p:nvSpPr>
          <p:spPr>
            <a:xfrm>
              <a:off x="5958768" y="5459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3" name="pt3393"/>
            <p:cNvSpPr/>
            <p:nvPr/>
          </p:nvSpPr>
          <p:spPr>
            <a:xfrm>
              <a:off x="5944283" y="5446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4" name="pt3394"/>
            <p:cNvSpPr/>
            <p:nvPr/>
          </p:nvSpPr>
          <p:spPr>
            <a:xfrm>
              <a:off x="5915311" y="53558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5" name="pt3395"/>
            <p:cNvSpPr/>
            <p:nvPr/>
          </p:nvSpPr>
          <p:spPr>
            <a:xfrm>
              <a:off x="5957320" y="5428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6" name="pt3396"/>
            <p:cNvSpPr/>
            <p:nvPr/>
          </p:nvSpPr>
          <p:spPr>
            <a:xfrm>
              <a:off x="5954423" y="53922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7" name="pt3397"/>
            <p:cNvSpPr/>
            <p:nvPr/>
          </p:nvSpPr>
          <p:spPr>
            <a:xfrm>
              <a:off x="5947180" y="54214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8" name="pt3398"/>
            <p:cNvSpPr/>
            <p:nvPr/>
          </p:nvSpPr>
          <p:spPr>
            <a:xfrm>
              <a:off x="5909517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9" name="pt3399"/>
            <p:cNvSpPr/>
            <p:nvPr/>
          </p:nvSpPr>
          <p:spPr>
            <a:xfrm>
              <a:off x="5887789" y="5376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0" name="pt3400"/>
            <p:cNvSpPr/>
            <p:nvPr/>
          </p:nvSpPr>
          <p:spPr>
            <a:xfrm>
              <a:off x="5929797" y="53718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1" name="pt3401"/>
            <p:cNvSpPr/>
            <p:nvPr/>
          </p:nvSpPr>
          <p:spPr>
            <a:xfrm>
              <a:off x="5883443" y="53876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2" name="pt3402"/>
            <p:cNvSpPr/>
            <p:nvPr/>
          </p:nvSpPr>
          <p:spPr>
            <a:xfrm>
              <a:off x="5938488" y="54484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3" name="pt3403"/>
            <p:cNvSpPr/>
            <p:nvPr/>
          </p:nvSpPr>
          <p:spPr>
            <a:xfrm>
              <a:off x="5896480" y="5425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4" name="pt3404"/>
            <p:cNvSpPr/>
            <p:nvPr/>
          </p:nvSpPr>
          <p:spPr>
            <a:xfrm>
              <a:off x="5976151" y="53938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5" name="pt3405"/>
            <p:cNvSpPr/>
            <p:nvPr/>
          </p:nvSpPr>
          <p:spPr>
            <a:xfrm>
              <a:off x="5966011" y="54848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6" name="pt3406"/>
            <p:cNvSpPr/>
            <p:nvPr/>
          </p:nvSpPr>
          <p:spPr>
            <a:xfrm>
              <a:off x="5980497" y="549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7" name="pt3407"/>
            <p:cNvSpPr/>
            <p:nvPr/>
          </p:nvSpPr>
          <p:spPr>
            <a:xfrm>
              <a:off x="5955871" y="54348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8" name="pt3408"/>
            <p:cNvSpPr/>
            <p:nvPr/>
          </p:nvSpPr>
          <p:spPr>
            <a:xfrm>
              <a:off x="5897929" y="5412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9" name="pt3409"/>
            <p:cNvSpPr/>
            <p:nvPr/>
          </p:nvSpPr>
          <p:spPr>
            <a:xfrm>
              <a:off x="5977600" y="54812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0" name="pt3410"/>
            <p:cNvSpPr/>
            <p:nvPr/>
          </p:nvSpPr>
          <p:spPr>
            <a:xfrm>
              <a:off x="5981945" y="54313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1" name="pt3411"/>
            <p:cNvSpPr/>
            <p:nvPr/>
          </p:nvSpPr>
          <p:spPr>
            <a:xfrm>
              <a:off x="5899377" y="54000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2" name="pt3412"/>
            <p:cNvSpPr/>
            <p:nvPr/>
          </p:nvSpPr>
          <p:spPr>
            <a:xfrm>
              <a:off x="5916760" y="5390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3" name="pt3413"/>
            <p:cNvSpPr/>
            <p:nvPr/>
          </p:nvSpPr>
          <p:spPr>
            <a:xfrm>
              <a:off x="5886340" y="53905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4" name="pt3414"/>
            <p:cNvSpPr/>
            <p:nvPr/>
          </p:nvSpPr>
          <p:spPr>
            <a:xfrm>
              <a:off x="5926900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5" name="pt3415"/>
            <p:cNvSpPr/>
            <p:nvPr/>
          </p:nvSpPr>
          <p:spPr>
            <a:xfrm>
              <a:off x="5934143" y="5448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6" name="pt3416"/>
            <p:cNvSpPr/>
            <p:nvPr/>
          </p:nvSpPr>
          <p:spPr>
            <a:xfrm>
              <a:off x="5881994" y="53666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7" name="pt3417"/>
            <p:cNvSpPr/>
            <p:nvPr/>
          </p:nvSpPr>
          <p:spPr>
            <a:xfrm>
              <a:off x="5952974" y="54212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8" name="pt3418"/>
            <p:cNvSpPr/>
            <p:nvPr/>
          </p:nvSpPr>
          <p:spPr>
            <a:xfrm>
              <a:off x="5961665" y="5364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9" name="pt3419"/>
            <p:cNvSpPr/>
            <p:nvPr/>
          </p:nvSpPr>
          <p:spPr>
            <a:xfrm>
              <a:off x="5964562" y="5401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0" name="pt3420"/>
            <p:cNvSpPr/>
            <p:nvPr/>
          </p:nvSpPr>
          <p:spPr>
            <a:xfrm>
              <a:off x="5986291" y="5423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1" name="pt3421"/>
            <p:cNvSpPr/>
            <p:nvPr/>
          </p:nvSpPr>
          <p:spPr>
            <a:xfrm>
              <a:off x="5976151" y="5461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2" name="pt3422"/>
            <p:cNvSpPr/>
            <p:nvPr/>
          </p:nvSpPr>
          <p:spPr>
            <a:xfrm>
              <a:off x="5958768" y="5403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3" name="pt3423"/>
            <p:cNvSpPr/>
            <p:nvPr/>
          </p:nvSpPr>
          <p:spPr>
            <a:xfrm>
              <a:off x="6019608" y="5446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4" name="pt3424"/>
            <p:cNvSpPr/>
            <p:nvPr/>
          </p:nvSpPr>
          <p:spPr>
            <a:xfrm>
              <a:off x="5857369" y="51937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5" name="pt3425"/>
            <p:cNvSpPr/>
            <p:nvPr/>
          </p:nvSpPr>
          <p:spPr>
            <a:xfrm>
              <a:off x="5867509" y="5191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6" name="pt3426"/>
            <p:cNvSpPr/>
            <p:nvPr/>
          </p:nvSpPr>
          <p:spPr>
            <a:xfrm>
              <a:off x="5868957" y="5398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7" name="pt3427"/>
            <p:cNvSpPr/>
            <p:nvPr/>
          </p:nvSpPr>
          <p:spPr>
            <a:xfrm>
              <a:off x="5942834" y="54754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8" name="pt3428"/>
            <p:cNvSpPr/>
            <p:nvPr/>
          </p:nvSpPr>
          <p:spPr>
            <a:xfrm>
              <a:off x="5989188" y="53996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9" name="pt3429"/>
            <p:cNvSpPr/>
            <p:nvPr/>
          </p:nvSpPr>
          <p:spPr>
            <a:xfrm>
              <a:off x="5915311" y="53879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0" name="pt3430"/>
            <p:cNvSpPr/>
            <p:nvPr/>
          </p:nvSpPr>
          <p:spPr>
            <a:xfrm>
              <a:off x="5970357" y="54643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1" name="pt3431"/>
            <p:cNvSpPr/>
            <p:nvPr/>
          </p:nvSpPr>
          <p:spPr>
            <a:xfrm>
              <a:off x="6009468" y="54845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2" name="pt3432"/>
            <p:cNvSpPr/>
            <p:nvPr/>
          </p:nvSpPr>
          <p:spPr>
            <a:xfrm>
              <a:off x="5955871" y="54609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3" name="pt3433"/>
            <p:cNvSpPr/>
            <p:nvPr/>
          </p:nvSpPr>
          <p:spPr>
            <a:xfrm>
              <a:off x="5992085" y="54397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4" name="pt3434"/>
            <p:cNvSpPr/>
            <p:nvPr/>
          </p:nvSpPr>
          <p:spPr>
            <a:xfrm>
              <a:off x="5977600" y="5389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5" name="pt3435"/>
            <p:cNvSpPr/>
            <p:nvPr/>
          </p:nvSpPr>
          <p:spPr>
            <a:xfrm>
              <a:off x="5960217" y="54192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6" name="pl3436"/>
            <p:cNvSpPr/>
            <p:nvPr/>
          </p:nvSpPr>
          <p:spPr>
            <a:xfrm>
              <a:off x="5860231" y="5405095"/>
              <a:ext cx="330098" cy="45031"/>
            </a:xfrm>
            <a:custGeom>
              <a:avLst/>
              <a:gdLst/>
              <a:ahLst/>
              <a:cxnLst/>
              <a:rect l="0" t="0" r="0" b="0"/>
              <a:pathLst>
                <a:path w="330098" h="45031">
                  <a:moveTo>
                    <a:pt x="0" y="0"/>
                  </a:moveTo>
                  <a:lnTo>
                    <a:pt x="330098" y="45031"/>
                  </a:lnTo>
                  <a:lnTo>
                    <a:pt x="330098" y="45031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7" name="pl3437"/>
            <p:cNvSpPr/>
            <p:nvPr/>
          </p:nvSpPr>
          <p:spPr>
            <a:xfrm>
              <a:off x="6311030" y="2038578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8" name="tx3438"/>
            <p:cNvSpPr/>
            <p:nvPr/>
          </p:nvSpPr>
          <p:spPr>
            <a:xfrm>
              <a:off x="6286172" y="2129923"/>
              <a:ext cx="379813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0.82</a:t>
              </a:r>
            </a:p>
          </p:txBody>
        </p:sp>
        <p:sp>
          <p:nvSpPr>
            <p:cNvPr id="3439" name="pl3439"/>
            <p:cNvSpPr/>
            <p:nvPr/>
          </p:nvSpPr>
          <p:spPr>
            <a:xfrm>
              <a:off x="6311030" y="24893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0" name="tx3440"/>
            <p:cNvSpPr/>
            <p:nvPr/>
          </p:nvSpPr>
          <p:spPr>
            <a:xfrm>
              <a:off x="6253679" y="2580722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-0.72</a:t>
              </a:r>
            </a:p>
          </p:txBody>
        </p:sp>
        <p:sp>
          <p:nvSpPr>
            <p:cNvPr id="3441" name="pl3441"/>
            <p:cNvSpPr/>
            <p:nvPr/>
          </p:nvSpPr>
          <p:spPr>
            <a:xfrm>
              <a:off x="6311030" y="29401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2" name="tx3442"/>
            <p:cNvSpPr/>
            <p:nvPr/>
          </p:nvSpPr>
          <p:spPr>
            <a:xfrm>
              <a:off x="6286172" y="3031521"/>
              <a:ext cx="379813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0.45</a:t>
              </a:r>
            </a:p>
          </p:txBody>
        </p:sp>
        <p:sp>
          <p:nvSpPr>
            <p:cNvPr id="3443" name="pl3443"/>
            <p:cNvSpPr/>
            <p:nvPr/>
          </p:nvSpPr>
          <p:spPr>
            <a:xfrm>
              <a:off x="6311030" y="3390976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4" name="tx3444"/>
            <p:cNvSpPr/>
            <p:nvPr/>
          </p:nvSpPr>
          <p:spPr>
            <a:xfrm>
              <a:off x="6253679" y="3482320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3445" name="pl3445"/>
            <p:cNvSpPr/>
            <p:nvPr/>
          </p:nvSpPr>
          <p:spPr>
            <a:xfrm>
              <a:off x="6311030" y="3841775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6" name="tx3446"/>
            <p:cNvSpPr/>
            <p:nvPr/>
          </p:nvSpPr>
          <p:spPr>
            <a:xfrm>
              <a:off x="6286172" y="3932977"/>
              <a:ext cx="379813" cy="142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0.43</a:t>
              </a:r>
            </a:p>
          </p:txBody>
        </p:sp>
        <p:sp>
          <p:nvSpPr>
            <p:cNvPr id="3447" name="pl3447"/>
            <p:cNvSpPr/>
            <p:nvPr/>
          </p:nvSpPr>
          <p:spPr>
            <a:xfrm>
              <a:off x="6311030" y="4292574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8" name="tx3448"/>
            <p:cNvSpPr/>
            <p:nvPr/>
          </p:nvSpPr>
          <p:spPr>
            <a:xfrm>
              <a:off x="6286172" y="4383776"/>
              <a:ext cx="379813" cy="142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0.93</a:t>
              </a:r>
            </a:p>
          </p:txBody>
        </p:sp>
        <p:sp>
          <p:nvSpPr>
            <p:cNvPr id="3449" name="pl3449"/>
            <p:cNvSpPr/>
            <p:nvPr/>
          </p:nvSpPr>
          <p:spPr>
            <a:xfrm>
              <a:off x="6311030" y="47433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0" name="rc3450"/>
            <p:cNvSpPr/>
            <p:nvPr/>
          </p:nvSpPr>
          <p:spPr>
            <a:xfrm>
              <a:off x="6311030" y="5026315"/>
              <a:ext cx="25232" cy="47156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1" name="rc3451"/>
            <p:cNvSpPr/>
            <p:nvPr/>
          </p:nvSpPr>
          <p:spPr>
            <a:xfrm>
              <a:off x="6336262" y="4853406"/>
              <a:ext cx="27870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2" name="rc3452"/>
            <p:cNvSpPr/>
            <p:nvPr/>
          </p:nvSpPr>
          <p:spPr>
            <a:xfrm>
              <a:off x="6364132" y="4971298"/>
              <a:ext cx="27870" cy="102173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3" name="rc3453"/>
            <p:cNvSpPr/>
            <p:nvPr/>
          </p:nvSpPr>
          <p:spPr>
            <a:xfrm>
              <a:off x="6392003" y="5065612"/>
              <a:ext cx="27870" cy="7859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4" name="rc3454"/>
            <p:cNvSpPr/>
            <p:nvPr/>
          </p:nvSpPr>
          <p:spPr>
            <a:xfrm>
              <a:off x="6419873" y="5057753"/>
              <a:ext cx="27870" cy="15718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5" name="rc3455"/>
            <p:cNvSpPr/>
            <p:nvPr/>
          </p:nvSpPr>
          <p:spPr>
            <a:xfrm>
              <a:off x="6447744" y="5034174"/>
              <a:ext cx="27870" cy="39297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6" name="rc3456"/>
            <p:cNvSpPr/>
            <p:nvPr/>
          </p:nvSpPr>
          <p:spPr>
            <a:xfrm>
              <a:off x="6475614" y="5018455"/>
              <a:ext cx="27870" cy="55016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7" name="rc3457"/>
            <p:cNvSpPr/>
            <p:nvPr/>
          </p:nvSpPr>
          <p:spPr>
            <a:xfrm>
              <a:off x="6503485" y="4994877"/>
              <a:ext cx="27870" cy="78594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8" name="rc3458"/>
            <p:cNvSpPr/>
            <p:nvPr/>
          </p:nvSpPr>
          <p:spPr>
            <a:xfrm>
              <a:off x="6531356" y="5002736"/>
              <a:ext cx="27870" cy="7073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9" name="rc3459"/>
            <p:cNvSpPr/>
            <p:nvPr/>
          </p:nvSpPr>
          <p:spPr>
            <a:xfrm>
              <a:off x="6559226" y="5010596"/>
              <a:ext cx="27870" cy="6287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0" name="rc3460"/>
            <p:cNvSpPr/>
            <p:nvPr/>
          </p:nvSpPr>
          <p:spPr>
            <a:xfrm>
              <a:off x="6587097" y="5034174"/>
              <a:ext cx="27870" cy="39297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1" name="rc3461"/>
            <p:cNvSpPr/>
            <p:nvPr/>
          </p:nvSpPr>
          <p:spPr>
            <a:xfrm>
              <a:off x="6614967" y="5049893"/>
              <a:ext cx="26161" cy="23578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2" name="pl3462"/>
            <p:cNvSpPr/>
            <p:nvPr/>
          </p:nvSpPr>
          <p:spPr>
            <a:xfrm>
              <a:off x="6323256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3" name="pl3463"/>
            <p:cNvSpPr/>
            <p:nvPr/>
          </p:nvSpPr>
          <p:spPr>
            <a:xfrm>
              <a:off x="6323256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4" name="pl3464"/>
            <p:cNvSpPr/>
            <p:nvPr/>
          </p:nvSpPr>
          <p:spPr>
            <a:xfrm>
              <a:off x="6325114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5" name="pl3465"/>
            <p:cNvSpPr/>
            <p:nvPr/>
          </p:nvSpPr>
          <p:spPr>
            <a:xfrm>
              <a:off x="6325114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6" name="pl3466"/>
            <p:cNvSpPr/>
            <p:nvPr/>
          </p:nvSpPr>
          <p:spPr>
            <a:xfrm>
              <a:off x="6327901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7" name="pl3467"/>
            <p:cNvSpPr/>
            <p:nvPr/>
          </p:nvSpPr>
          <p:spPr>
            <a:xfrm>
              <a:off x="6330688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8" name="pl3468"/>
            <p:cNvSpPr/>
            <p:nvPr/>
          </p:nvSpPr>
          <p:spPr>
            <a:xfrm>
              <a:off x="6339049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9" name="pl3469"/>
            <p:cNvSpPr/>
            <p:nvPr/>
          </p:nvSpPr>
          <p:spPr>
            <a:xfrm>
              <a:off x="6339978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0" name="pl3470"/>
            <p:cNvSpPr/>
            <p:nvPr/>
          </p:nvSpPr>
          <p:spPr>
            <a:xfrm>
              <a:off x="6340907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1" name="pl3471"/>
            <p:cNvSpPr/>
            <p:nvPr/>
          </p:nvSpPr>
          <p:spPr>
            <a:xfrm>
              <a:off x="6340907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2" name="pl3472"/>
            <p:cNvSpPr/>
            <p:nvPr/>
          </p:nvSpPr>
          <p:spPr>
            <a:xfrm>
              <a:off x="6341836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3" name="pl3473"/>
            <p:cNvSpPr/>
            <p:nvPr/>
          </p:nvSpPr>
          <p:spPr>
            <a:xfrm>
              <a:off x="6341836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4" name="pl3474"/>
            <p:cNvSpPr/>
            <p:nvPr/>
          </p:nvSpPr>
          <p:spPr>
            <a:xfrm>
              <a:off x="6342765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5" name="pl3475"/>
            <p:cNvSpPr/>
            <p:nvPr/>
          </p:nvSpPr>
          <p:spPr>
            <a:xfrm>
              <a:off x="6343694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6" name="pl3476"/>
            <p:cNvSpPr/>
            <p:nvPr/>
          </p:nvSpPr>
          <p:spPr>
            <a:xfrm>
              <a:off x="6344623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7" name="pl3477"/>
            <p:cNvSpPr/>
            <p:nvPr/>
          </p:nvSpPr>
          <p:spPr>
            <a:xfrm>
              <a:off x="6345552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8" name="pl3478"/>
            <p:cNvSpPr/>
            <p:nvPr/>
          </p:nvSpPr>
          <p:spPr>
            <a:xfrm>
              <a:off x="6346481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9" name="pl3479"/>
            <p:cNvSpPr/>
            <p:nvPr/>
          </p:nvSpPr>
          <p:spPr>
            <a:xfrm>
              <a:off x="6348339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0" name="pl3480"/>
            <p:cNvSpPr/>
            <p:nvPr/>
          </p:nvSpPr>
          <p:spPr>
            <a:xfrm>
              <a:off x="6349268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1" name="pl3481"/>
            <p:cNvSpPr/>
            <p:nvPr/>
          </p:nvSpPr>
          <p:spPr>
            <a:xfrm>
              <a:off x="6349268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2" name="pl3482"/>
            <p:cNvSpPr/>
            <p:nvPr/>
          </p:nvSpPr>
          <p:spPr>
            <a:xfrm>
              <a:off x="6350197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3" name="pl3483"/>
            <p:cNvSpPr/>
            <p:nvPr/>
          </p:nvSpPr>
          <p:spPr>
            <a:xfrm>
              <a:off x="6351126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4" name="pl3484"/>
            <p:cNvSpPr/>
            <p:nvPr/>
          </p:nvSpPr>
          <p:spPr>
            <a:xfrm>
              <a:off x="6351126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5" name="pl3485"/>
            <p:cNvSpPr/>
            <p:nvPr/>
          </p:nvSpPr>
          <p:spPr>
            <a:xfrm>
              <a:off x="6352055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6" name="pl3486"/>
            <p:cNvSpPr/>
            <p:nvPr/>
          </p:nvSpPr>
          <p:spPr>
            <a:xfrm>
              <a:off x="6352055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7" name="pl3487"/>
            <p:cNvSpPr/>
            <p:nvPr/>
          </p:nvSpPr>
          <p:spPr>
            <a:xfrm>
              <a:off x="6352984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8" name="pl3488"/>
            <p:cNvSpPr/>
            <p:nvPr/>
          </p:nvSpPr>
          <p:spPr>
            <a:xfrm>
              <a:off x="6352984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9" name="pl3489"/>
            <p:cNvSpPr/>
            <p:nvPr/>
          </p:nvSpPr>
          <p:spPr>
            <a:xfrm>
              <a:off x="6353913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0" name="pl3490"/>
            <p:cNvSpPr/>
            <p:nvPr/>
          </p:nvSpPr>
          <p:spPr>
            <a:xfrm>
              <a:off x="6354842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1" name="pl3491"/>
            <p:cNvSpPr/>
            <p:nvPr/>
          </p:nvSpPr>
          <p:spPr>
            <a:xfrm>
              <a:off x="6355771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2" name="pl3492"/>
            <p:cNvSpPr/>
            <p:nvPr/>
          </p:nvSpPr>
          <p:spPr>
            <a:xfrm>
              <a:off x="6356700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3" name="pl3493"/>
            <p:cNvSpPr/>
            <p:nvPr/>
          </p:nvSpPr>
          <p:spPr>
            <a:xfrm>
              <a:off x="6360416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4" name="pl3494"/>
            <p:cNvSpPr/>
            <p:nvPr/>
          </p:nvSpPr>
          <p:spPr>
            <a:xfrm>
              <a:off x="6361345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5" name="pl3495"/>
            <p:cNvSpPr/>
            <p:nvPr/>
          </p:nvSpPr>
          <p:spPr>
            <a:xfrm>
              <a:off x="6363203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6" name="pl3496"/>
            <p:cNvSpPr/>
            <p:nvPr/>
          </p:nvSpPr>
          <p:spPr>
            <a:xfrm>
              <a:off x="6365061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7" name="pl3497"/>
            <p:cNvSpPr/>
            <p:nvPr/>
          </p:nvSpPr>
          <p:spPr>
            <a:xfrm>
              <a:off x="6367848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8" name="pl3498"/>
            <p:cNvSpPr/>
            <p:nvPr/>
          </p:nvSpPr>
          <p:spPr>
            <a:xfrm>
              <a:off x="6369707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9" name="pl3499"/>
            <p:cNvSpPr/>
            <p:nvPr/>
          </p:nvSpPr>
          <p:spPr>
            <a:xfrm>
              <a:off x="6371565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0" name="pl3500"/>
            <p:cNvSpPr/>
            <p:nvPr/>
          </p:nvSpPr>
          <p:spPr>
            <a:xfrm>
              <a:off x="6371565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1" name="pl3501"/>
            <p:cNvSpPr/>
            <p:nvPr/>
          </p:nvSpPr>
          <p:spPr>
            <a:xfrm>
              <a:off x="6373423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2" name="pl3502"/>
            <p:cNvSpPr/>
            <p:nvPr/>
          </p:nvSpPr>
          <p:spPr>
            <a:xfrm>
              <a:off x="6374352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3" name="pl3503"/>
            <p:cNvSpPr/>
            <p:nvPr/>
          </p:nvSpPr>
          <p:spPr>
            <a:xfrm>
              <a:off x="6375281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4" name="pl3504"/>
            <p:cNvSpPr/>
            <p:nvPr/>
          </p:nvSpPr>
          <p:spPr>
            <a:xfrm>
              <a:off x="6377139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5" name="pl3505"/>
            <p:cNvSpPr/>
            <p:nvPr/>
          </p:nvSpPr>
          <p:spPr>
            <a:xfrm>
              <a:off x="6378068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6" name="pl3506"/>
            <p:cNvSpPr/>
            <p:nvPr/>
          </p:nvSpPr>
          <p:spPr>
            <a:xfrm>
              <a:off x="6380855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7" name="pl3507"/>
            <p:cNvSpPr/>
            <p:nvPr/>
          </p:nvSpPr>
          <p:spPr>
            <a:xfrm>
              <a:off x="6381784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8" name="pl3508"/>
            <p:cNvSpPr/>
            <p:nvPr/>
          </p:nvSpPr>
          <p:spPr>
            <a:xfrm>
              <a:off x="6382713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9" name="pl3509"/>
            <p:cNvSpPr/>
            <p:nvPr/>
          </p:nvSpPr>
          <p:spPr>
            <a:xfrm>
              <a:off x="6406867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0" name="pl3510"/>
            <p:cNvSpPr/>
            <p:nvPr/>
          </p:nvSpPr>
          <p:spPr>
            <a:xfrm>
              <a:off x="6446815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1" name="pl3511"/>
            <p:cNvSpPr/>
            <p:nvPr/>
          </p:nvSpPr>
          <p:spPr>
            <a:xfrm>
              <a:off x="6447744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2" name="pl3512"/>
            <p:cNvSpPr/>
            <p:nvPr/>
          </p:nvSpPr>
          <p:spPr>
            <a:xfrm>
              <a:off x="6451460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3" name="pl3513"/>
            <p:cNvSpPr/>
            <p:nvPr/>
          </p:nvSpPr>
          <p:spPr>
            <a:xfrm>
              <a:off x="6463537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4" name="pl3514"/>
            <p:cNvSpPr/>
            <p:nvPr/>
          </p:nvSpPr>
          <p:spPr>
            <a:xfrm>
              <a:off x="6471898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5" name="pl3515"/>
            <p:cNvSpPr/>
            <p:nvPr/>
          </p:nvSpPr>
          <p:spPr>
            <a:xfrm>
              <a:off x="6474685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6" name="pl3516"/>
            <p:cNvSpPr/>
            <p:nvPr/>
          </p:nvSpPr>
          <p:spPr>
            <a:xfrm>
              <a:off x="6475614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7" name="pl3517"/>
            <p:cNvSpPr/>
            <p:nvPr/>
          </p:nvSpPr>
          <p:spPr>
            <a:xfrm>
              <a:off x="6476544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8" name="pl3518"/>
            <p:cNvSpPr/>
            <p:nvPr/>
          </p:nvSpPr>
          <p:spPr>
            <a:xfrm>
              <a:off x="6479331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9" name="pl3519"/>
            <p:cNvSpPr/>
            <p:nvPr/>
          </p:nvSpPr>
          <p:spPr>
            <a:xfrm>
              <a:off x="6483047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0" name="pl3520"/>
            <p:cNvSpPr/>
            <p:nvPr/>
          </p:nvSpPr>
          <p:spPr>
            <a:xfrm>
              <a:off x="6483047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1" name="pl3521"/>
            <p:cNvSpPr/>
            <p:nvPr/>
          </p:nvSpPr>
          <p:spPr>
            <a:xfrm>
              <a:off x="6488621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2" name="pl3522"/>
            <p:cNvSpPr/>
            <p:nvPr/>
          </p:nvSpPr>
          <p:spPr>
            <a:xfrm>
              <a:off x="6499769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3" name="pl3523"/>
            <p:cNvSpPr/>
            <p:nvPr/>
          </p:nvSpPr>
          <p:spPr>
            <a:xfrm>
              <a:off x="6503485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4" name="pl3524"/>
            <p:cNvSpPr/>
            <p:nvPr/>
          </p:nvSpPr>
          <p:spPr>
            <a:xfrm>
              <a:off x="6504414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5" name="pl3525"/>
            <p:cNvSpPr/>
            <p:nvPr/>
          </p:nvSpPr>
          <p:spPr>
            <a:xfrm>
              <a:off x="6509059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6" name="pl3526"/>
            <p:cNvSpPr/>
            <p:nvPr/>
          </p:nvSpPr>
          <p:spPr>
            <a:xfrm>
              <a:off x="6514633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7" name="pl3527"/>
            <p:cNvSpPr/>
            <p:nvPr/>
          </p:nvSpPr>
          <p:spPr>
            <a:xfrm>
              <a:off x="6518349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8" name="pl3528"/>
            <p:cNvSpPr/>
            <p:nvPr/>
          </p:nvSpPr>
          <p:spPr>
            <a:xfrm>
              <a:off x="6518349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9" name="pl3529"/>
            <p:cNvSpPr/>
            <p:nvPr/>
          </p:nvSpPr>
          <p:spPr>
            <a:xfrm>
              <a:off x="6519278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0" name="pl3530"/>
            <p:cNvSpPr/>
            <p:nvPr/>
          </p:nvSpPr>
          <p:spPr>
            <a:xfrm>
              <a:off x="6521136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1" name="pl3531"/>
            <p:cNvSpPr/>
            <p:nvPr/>
          </p:nvSpPr>
          <p:spPr>
            <a:xfrm>
              <a:off x="6522994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2" name="pl3532"/>
            <p:cNvSpPr/>
            <p:nvPr/>
          </p:nvSpPr>
          <p:spPr>
            <a:xfrm>
              <a:off x="6524852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3" name="pl3533"/>
            <p:cNvSpPr/>
            <p:nvPr/>
          </p:nvSpPr>
          <p:spPr>
            <a:xfrm>
              <a:off x="6528568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4" name="pl3534"/>
            <p:cNvSpPr/>
            <p:nvPr/>
          </p:nvSpPr>
          <p:spPr>
            <a:xfrm>
              <a:off x="6536001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5" name="pl3535"/>
            <p:cNvSpPr/>
            <p:nvPr/>
          </p:nvSpPr>
          <p:spPr>
            <a:xfrm>
              <a:off x="6536930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6" name="pl3536"/>
            <p:cNvSpPr/>
            <p:nvPr/>
          </p:nvSpPr>
          <p:spPr>
            <a:xfrm>
              <a:off x="6538788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7" name="pl3537"/>
            <p:cNvSpPr/>
            <p:nvPr/>
          </p:nvSpPr>
          <p:spPr>
            <a:xfrm>
              <a:off x="6538788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8" name="pl3538"/>
            <p:cNvSpPr/>
            <p:nvPr/>
          </p:nvSpPr>
          <p:spPr>
            <a:xfrm>
              <a:off x="6547149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9" name="pl3539"/>
            <p:cNvSpPr/>
            <p:nvPr/>
          </p:nvSpPr>
          <p:spPr>
            <a:xfrm>
              <a:off x="6552723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0" name="pl3540"/>
            <p:cNvSpPr/>
            <p:nvPr/>
          </p:nvSpPr>
          <p:spPr>
            <a:xfrm>
              <a:off x="6554581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1" name="pl3541"/>
            <p:cNvSpPr/>
            <p:nvPr/>
          </p:nvSpPr>
          <p:spPr>
            <a:xfrm>
              <a:off x="6556439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2" name="pl3542"/>
            <p:cNvSpPr/>
            <p:nvPr/>
          </p:nvSpPr>
          <p:spPr>
            <a:xfrm>
              <a:off x="6559226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3" name="pl3543"/>
            <p:cNvSpPr/>
            <p:nvPr/>
          </p:nvSpPr>
          <p:spPr>
            <a:xfrm>
              <a:off x="6562013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4" name="pl3544"/>
            <p:cNvSpPr/>
            <p:nvPr/>
          </p:nvSpPr>
          <p:spPr>
            <a:xfrm>
              <a:off x="6562942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5" name="pl3545"/>
            <p:cNvSpPr/>
            <p:nvPr/>
          </p:nvSpPr>
          <p:spPr>
            <a:xfrm>
              <a:off x="6566658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6" name="pl3546"/>
            <p:cNvSpPr/>
            <p:nvPr/>
          </p:nvSpPr>
          <p:spPr>
            <a:xfrm>
              <a:off x="6571303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7" name="pl3547"/>
            <p:cNvSpPr/>
            <p:nvPr/>
          </p:nvSpPr>
          <p:spPr>
            <a:xfrm>
              <a:off x="6573161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8" name="pl3548"/>
            <p:cNvSpPr/>
            <p:nvPr/>
          </p:nvSpPr>
          <p:spPr>
            <a:xfrm>
              <a:off x="6579664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9" name="pl3549"/>
            <p:cNvSpPr/>
            <p:nvPr/>
          </p:nvSpPr>
          <p:spPr>
            <a:xfrm>
              <a:off x="6585239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0" name="pl3550"/>
            <p:cNvSpPr/>
            <p:nvPr/>
          </p:nvSpPr>
          <p:spPr>
            <a:xfrm>
              <a:off x="6587097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1" name="pl3551"/>
            <p:cNvSpPr/>
            <p:nvPr/>
          </p:nvSpPr>
          <p:spPr>
            <a:xfrm>
              <a:off x="6591742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2" name="pl3552"/>
            <p:cNvSpPr/>
            <p:nvPr/>
          </p:nvSpPr>
          <p:spPr>
            <a:xfrm>
              <a:off x="6601032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3" name="pl3553"/>
            <p:cNvSpPr/>
            <p:nvPr/>
          </p:nvSpPr>
          <p:spPr>
            <a:xfrm>
              <a:off x="6603819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4" name="pl3554"/>
            <p:cNvSpPr/>
            <p:nvPr/>
          </p:nvSpPr>
          <p:spPr>
            <a:xfrm>
              <a:off x="6609393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5" name="pl3555"/>
            <p:cNvSpPr/>
            <p:nvPr/>
          </p:nvSpPr>
          <p:spPr>
            <a:xfrm>
              <a:off x="6610322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6" name="pl3556"/>
            <p:cNvSpPr/>
            <p:nvPr/>
          </p:nvSpPr>
          <p:spPr>
            <a:xfrm>
              <a:off x="6615896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7" name="pl3557"/>
            <p:cNvSpPr/>
            <p:nvPr/>
          </p:nvSpPr>
          <p:spPr>
            <a:xfrm>
              <a:off x="6620541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8" name="pl3558"/>
            <p:cNvSpPr/>
            <p:nvPr/>
          </p:nvSpPr>
          <p:spPr>
            <a:xfrm>
              <a:off x="6628902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9" name="tx3559"/>
            <p:cNvSpPr/>
            <p:nvPr/>
          </p:nvSpPr>
          <p:spPr>
            <a:xfrm>
              <a:off x="6180002" y="4745049"/>
              <a:ext cx="592154" cy="1033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meanLitT</a:t>
              </a:r>
            </a:p>
          </p:txBody>
        </p:sp>
        <p:sp>
          <p:nvSpPr>
            <p:cNvPr id="3560" name="pl3560"/>
            <p:cNvSpPr/>
            <p:nvPr/>
          </p:nvSpPr>
          <p:spPr>
            <a:xfrm>
              <a:off x="6311030" y="51941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1" name="pl3561"/>
            <p:cNvSpPr/>
            <p:nvPr/>
          </p:nvSpPr>
          <p:spPr>
            <a:xfrm>
              <a:off x="6336262" y="5524271"/>
              <a:ext cx="278705" cy="0"/>
            </a:xfrm>
            <a:custGeom>
              <a:avLst/>
              <a:gdLst/>
              <a:ahLst/>
              <a:cxnLst/>
              <a:rect l="0" t="0" r="0" b="0"/>
              <a:pathLst>
                <a:path w="278705">
                  <a:moveTo>
                    <a:pt x="0" y="0"/>
                  </a:moveTo>
                  <a:lnTo>
                    <a:pt x="2787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2" name="pl3562"/>
            <p:cNvSpPr/>
            <p:nvPr/>
          </p:nvSpPr>
          <p:spPr>
            <a:xfrm>
              <a:off x="6336262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3" name="pl3563"/>
            <p:cNvSpPr/>
            <p:nvPr/>
          </p:nvSpPr>
          <p:spPr>
            <a:xfrm>
              <a:off x="6392003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4" name="pl3564"/>
            <p:cNvSpPr/>
            <p:nvPr/>
          </p:nvSpPr>
          <p:spPr>
            <a:xfrm>
              <a:off x="6447744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5" name="pl3565"/>
            <p:cNvSpPr/>
            <p:nvPr/>
          </p:nvSpPr>
          <p:spPr>
            <a:xfrm>
              <a:off x="6503485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6" name="pl3566"/>
            <p:cNvSpPr/>
            <p:nvPr/>
          </p:nvSpPr>
          <p:spPr>
            <a:xfrm>
              <a:off x="6559226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7" name="pl3567"/>
            <p:cNvSpPr/>
            <p:nvPr/>
          </p:nvSpPr>
          <p:spPr>
            <a:xfrm>
              <a:off x="6614967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8" name="tx3568"/>
            <p:cNvSpPr/>
            <p:nvPr/>
          </p:nvSpPr>
          <p:spPr>
            <a:xfrm>
              <a:off x="6308292" y="5668010"/>
              <a:ext cx="5594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69" name="tx3569"/>
            <p:cNvSpPr/>
            <p:nvPr/>
          </p:nvSpPr>
          <p:spPr>
            <a:xfrm>
              <a:off x="6475515" y="5668010"/>
              <a:ext cx="5594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570" name="pt3570"/>
            <p:cNvSpPr/>
            <p:nvPr/>
          </p:nvSpPr>
          <p:spPr>
            <a:xfrm>
              <a:off x="6464243" y="53776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1" name="pt3571"/>
            <p:cNvSpPr/>
            <p:nvPr/>
          </p:nvSpPr>
          <p:spPr>
            <a:xfrm>
              <a:off x="6431727" y="5381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2" name="pt3572"/>
            <p:cNvSpPr/>
            <p:nvPr/>
          </p:nvSpPr>
          <p:spPr>
            <a:xfrm>
              <a:off x="6493972" y="54033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3" name="pt3573"/>
            <p:cNvSpPr/>
            <p:nvPr/>
          </p:nvSpPr>
          <p:spPr>
            <a:xfrm>
              <a:off x="6488397" y="54591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4" name="pt3574"/>
            <p:cNvSpPr/>
            <p:nvPr/>
          </p:nvSpPr>
          <p:spPr>
            <a:xfrm>
              <a:off x="6484681" y="5407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5" name="pt3575"/>
            <p:cNvSpPr/>
            <p:nvPr/>
          </p:nvSpPr>
          <p:spPr>
            <a:xfrm>
              <a:off x="6499546" y="54050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6" name="pt3576"/>
            <p:cNvSpPr/>
            <p:nvPr/>
          </p:nvSpPr>
          <p:spPr>
            <a:xfrm>
              <a:off x="6507907" y="54206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7" name="pt3577"/>
            <p:cNvSpPr/>
            <p:nvPr/>
          </p:nvSpPr>
          <p:spPr>
            <a:xfrm>
              <a:off x="6509765" y="54141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8" name="pt3578"/>
            <p:cNvSpPr/>
            <p:nvPr/>
          </p:nvSpPr>
          <p:spPr>
            <a:xfrm>
              <a:off x="6570151" y="54075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9" name="pt3579"/>
            <p:cNvSpPr/>
            <p:nvPr/>
          </p:nvSpPr>
          <p:spPr>
            <a:xfrm>
              <a:off x="6585944" y="54328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0" name="pt3580"/>
            <p:cNvSpPr/>
            <p:nvPr/>
          </p:nvSpPr>
          <p:spPr>
            <a:xfrm>
              <a:off x="6556216" y="54253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1" name="pt3581"/>
            <p:cNvSpPr/>
            <p:nvPr/>
          </p:nvSpPr>
          <p:spPr>
            <a:xfrm>
              <a:off x="6521842" y="5422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2" name="pt3582"/>
            <p:cNvSpPr/>
            <p:nvPr/>
          </p:nvSpPr>
          <p:spPr>
            <a:xfrm>
              <a:off x="6588731" y="54323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3" name="pt3583"/>
            <p:cNvSpPr/>
            <p:nvPr/>
          </p:nvSpPr>
          <p:spPr>
            <a:xfrm>
              <a:off x="6613815" y="5415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4" name="pt3584"/>
            <p:cNvSpPr/>
            <p:nvPr/>
          </p:nvSpPr>
          <p:spPr>
            <a:xfrm>
              <a:off x="6532061" y="53965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5" name="pt3585"/>
            <p:cNvSpPr/>
            <p:nvPr/>
          </p:nvSpPr>
          <p:spPr>
            <a:xfrm>
              <a:off x="6503262" y="5420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6" name="pt3586"/>
            <p:cNvSpPr/>
            <p:nvPr/>
          </p:nvSpPr>
          <p:spPr>
            <a:xfrm>
              <a:off x="6523700" y="5397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7" name="pt3587"/>
            <p:cNvSpPr/>
            <p:nvPr/>
          </p:nvSpPr>
          <p:spPr>
            <a:xfrm>
              <a:off x="6547855" y="5389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8" name="pt3588"/>
            <p:cNvSpPr/>
            <p:nvPr/>
          </p:nvSpPr>
          <p:spPr>
            <a:xfrm>
              <a:off x="6594305" y="54451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9" name="pt3589"/>
            <p:cNvSpPr/>
            <p:nvPr/>
          </p:nvSpPr>
          <p:spPr>
            <a:xfrm>
              <a:off x="6576654" y="54117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0" name="pt3590"/>
            <p:cNvSpPr/>
            <p:nvPr/>
          </p:nvSpPr>
          <p:spPr>
            <a:xfrm>
              <a:off x="6558074" y="54039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1" name="pt3591"/>
            <p:cNvSpPr/>
            <p:nvPr/>
          </p:nvSpPr>
          <p:spPr>
            <a:xfrm>
              <a:off x="6600808" y="54562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2" name="pt3592"/>
            <p:cNvSpPr/>
            <p:nvPr/>
          </p:nvSpPr>
          <p:spPr>
            <a:xfrm>
              <a:off x="6541351" y="54222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3" name="pt3593"/>
            <p:cNvSpPr/>
            <p:nvPr/>
          </p:nvSpPr>
          <p:spPr>
            <a:xfrm>
              <a:off x="6546925" y="53968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4" name="pt3594"/>
            <p:cNvSpPr/>
            <p:nvPr/>
          </p:nvSpPr>
          <p:spPr>
            <a:xfrm>
              <a:off x="6544138" y="53985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5" name="pt3595"/>
            <p:cNvSpPr/>
            <p:nvPr/>
          </p:nvSpPr>
          <p:spPr>
            <a:xfrm>
              <a:off x="6572009" y="54136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6" name="pt3596"/>
            <p:cNvSpPr/>
            <p:nvPr/>
          </p:nvSpPr>
          <p:spPr>
            <a:xfrm>
              <a:off x="6595234" y="5426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7" name="pt3597"/>
            <p:cNvSpPr/>
            <p:nvPr/>
          </p:nvSpPr>
          <p:spPr>
            <a:xfrm>
              <a:off x="6539493" y="5390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8" name="pt3598"/>
            <p:cNvSpPr/>
            <p:nvPr/>
          </p:nvSpPr>
          <p:spPr>
            <a:xfrm>
              <a:off x="6537635" y="5427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9" name="pt3599"/>
            <p:cNvSpPr/>
            <p:nvPr/>
          </p:nvSpPr>
          <p:spPr>
            <a:xfrm>
              <a:off x="6523700" y="5407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0" name="pt3600"/>
            <p:cNvSpPr/>
            <p:nvPr/>
          </p:nvSpPr>
          <p:spPr>
            <a:xfrm>
              <a:off x="6520913" y="5394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1" name="pt3601"/>
            <p:cNvSpPr/>
            <p:nvPr/>
          </p:nvSpPr>
          <p:spPr>
            <a:xfrm>
              <a:off x="6467959" y="54667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2" name="pt3602"/>
            <p:cNvSpPr/>
            <p:nvPr/>
          </p:nvSpPr>
          <p:spPr>
            <a:xfrm>
              <a:off x="6432656" y="5379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3" name="pt3603"/>
            <p:cNvSpPr/>
            <p:nvPr/>
          </p:nvSpPr>
          <p:spPr>
            <a:xfrm>
              <a:off x="6461456" y="5488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4" name="pt3604"/>
            <p:cNvSpPr/>
            <p:nvPr/>
          </p:nvSpPr>
          <p:spPr>
            <a:xfrm>
              <a:off x="6456811" y="54823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5" name="pt3605"/>
            <p:cNvSpPr/>
            <p:nvPr/>
          </p:nvSpPr>
          <p:spPr>
            <a:xfrm>
              <a:off x="6436372" y="54880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6" name="pt3606"/>
            <p:cNvSpPr/>
            <p:nvPr/>
          </p:nvSpPr>
          <p:spPr>
            <a:xfrm>
              <a:off x="6473533" y="5424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7" name="pt3607"/>
            <p:cNvSpPr/>
            <p:nvPr/>
          </p:nvSpPr>
          <p:spPr>
            <a:xfrm>
              <a:off x="6448450" y="54217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8" name="pt3608"/>
            <p:cNvSpPr/>
            <p:nvPr/>
          </p:nvSpPr>
          <p:spPr>
            <a:xfrm>
              <a:off x="6513481" y="5410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9" name="pt3609"/>
            <p:cNvSpPr/>
            <p:nvPr/>
          </p:nvSpPr>
          <p:spPr>
            <a:xfrm>
              <a:off x="6489326" y="53997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0" name="pt3610"/>
            <p:cNvSpPr/>
            <p:nvPr/>
          </p:nvSpPr>
          <p:spPr>
            <a:xfrm>
              <a:off x="6460527" y="54440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1" name="pt3611"/>
            <p:cNvSpPr/>
            <p:nvPr/>
          </p:nvSpPr>
          <p:spPr>
            <a:xfrm>
              <a:off x="6459598" y="5433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2" name="pt3612"/>
            <p:cNvSpPr/>
            <p:nvPr/>
          </p:nvSpPr>
          <p:spPr>
            <a:xfrm>
              <a:off x="6467959" y="54293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3" name="pt3613"/>
            <p:cNvSpPr/>
            <p:nvPr/>
          </p:nvSpPr>
          <p:spPr>
            <a:xfrm>
              <a:off x="6503262" y="5457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4" name="pt3614"/>
            <p:cNvSpPr/>
            <p:nvPr/>
          </p:nvSpPr>
          <p:spPr>
            <a:xfrm>
              <a:off x="6504191" y="54348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5" name="pt3615"/>
            <p:cNvSpPr/>
            <p:nvPr/>
          </p:nvSpPr>
          <p:spPr>
            <a:xfrm>
              <a:off x="6506049" y="54767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6" name="pt3616"/>
            <p:cNvSpPr/>
            <p:nvPr/>
          </p:nvSpPr>
          <p:spPr>
            <a:xfrm>
              <a:off x="6605454" y="54355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7" name="pt3617"/>
            <p:cNvSpPr/>
            <p:nvPr/>
          </p:nvSpPr>
          <p:spPr>
            <a:xfrm>
              <a:off x="6551571" y="5410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8" name="pt3618"/>
            <p:cNvSpPr/>
            <p:nvPr/>
          </p:nvSpPr>
          <p:spPr>
            <a:xfrm>
              <a:off x="6564577" y="54150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9" name="pt3619"/>
            <p:cNvSpPr/>
            <p:nvPr/>
          </p:nvSpPr>
          <p:spPr>
            <a:xfrm>
              <a:off x="6391780" y="52703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0" name="pt3620"/>
            <p:cNvSpPr/>
            <p:nvPr/>
          </p:nvSpPr>
          <p:spPr>
            <a:xfrm>
              <a:off x="6328606" y="53611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1" name="pt3621"/>
            <p:cNvSpPr/>
            <p:nvPr/>
          </p:nvSpPr>
          <p:spPr>
            <a:xfrm>
              <a:off x="6310026" y="5459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2" name="pt3622"/>
            <p:cNvSpPr/>
            <p:nvPr/>
          </p:nvSpPr>
          <p:spPr>
            <a:xfrm>
              <a:off x="6327677" y="5446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3" name="pt3623"/>
            <p:cNvSpPr/>
            <p:nvPr/>
          </p:nvSpPr>
          <p:spPr>
            <a:xfrm>
              <a:off x="6334181" y="53558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4" name="pt3624"/>
            <p:cNvSpPr/>
            <p:nvPr/>
          </p:nvSpPr>
          <p:spPr>
            <a:xfrm>
              <a:off x="6333252" y="5428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5" name="pt3625"/>
            <p:cNvSpPr/>
            <p:nvPr/>
          </p:nvSpPr>
          <p:spPr>
            <a:xfrm>
              <a:off x="6337897" y="53922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6" name="pt3626"/>
            <p:cNvSpPr/>
            <p:nvPr/>
          </p:nvSpPr>
          <p:spPr>
            <a:xfrm>
              <a:off x="6310026" y="54214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7" name="pt3627"/>
            <p:cNvSpPr/>
            <p:nvPr/>
          </p:nvSpPr>
          <p:spPr>
            <a:xfrm>
              <a:off x="6329535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8" name="pt3628"/>
            <p:cNvSpPr/>
            <p:nvPr/>
          </p:nvSpPr>
          <p:spPr>
            <a:xfrm>
              <a:off x="6323961" y="5376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9" name="pt3629"/>
            <p:cNvSpPr/>
            <p:nvPr/>
          </p:nvSpPr>
          <p:spPr>
            <a:xfrm>
              <a:off x="6345329" y="53718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0" name="pt3630"/>
            <p:cNvSpPr/>
            <p:nvPr/>
          </p:nvSpPr>
          <p:spPr>
            <a:xfrm>
              <a:off x="6336039" y="53876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1" name="pt3631"/>
            <p:cNvSpPr/>
            <p:nvPr/>
          </p:nvSpPr>
          <p:spPr>
            <a:xfrm>
              <a:off x="6358335" y="54484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2" name="pt3632"/>
            <p:cNvSpPr/>
            <p:nvPr/>
          </p:nvSpPr>
          <p:spPr>
            <a:xfrm>
              <a:off x="6324890" y="5425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3" name="pt3633"/>
            <p:cNvSpPr/>
            <p:nvPr/>
          </p:nvSpPr>
          <p:spPr>
            <a:xfrm>
              <a:off x="6326748" y="53938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4" name="pt3634"/>
            <p:cNvSpPr/>
            <p:nvPr/>
          </p:nvSpPr>
          <p:spPr>
            <a:xfrm>
              <a:off x="6334181" y="54848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5" name="pt3635"/>
            <p:cNvSpPr/>
            <p:nvPr/>
          </p:nvSpPr>
          <p:spPr>
            <a:xfrm>
              <a:off x="6336968" y="549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6" name="pt3636"/>
            <p:cNvSpPr/>
            <p:nvPr/>
          </p:nvSpPr>
          <p:spPr>
            <a:xfrm>
              <a:off x="6337897" y="54348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7" name="pt3637"/>
            <p:cNvSpPr/>
            <p:nvPr/>
          </p:nvSpPr>
          <p:spPr>
            <a:xfrm>
              <a:off x="6335110" y="5412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8" name="pt3638"/>
            <p:cNvSpPr/>
            <p:nvPr/>
          </p:nvSpPr>
          <p:spPr>
            <a:xfrm>
              <a:off x="6367625" y="54812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9" name="pt3639"/>
            <p:cNvSpPr/>
            <p:nvPr/>
          </p:nvSpPr>
          <p:spPr>
            <a:xfrm>
              <a:off x="6352761" y="54313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0" name="pt3640"/>
            <p:cNvSpPr/>
            <p:nvPr/>
          </p:nvSpPr>
          <p:spPr>
            <a:xfrm>
              <a:off x="6325819" y="54000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1" name="pt3641"/>
            <p:cNvSpPr/>
            <p:nvPr/>
          </p:nvSpPr>
          <p:spPr>
            <a:xfrm>
              <a:off x="6336968" y="5390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2" name="pt3642"/>
            <p:cNvSpPr/>
            <p:nvPr/>
          </p:nvSpPr>
          <p:spPr>
            <a:xfrm>
              <a:off x="6308168" y="53905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3" name="pt3643"/>
            <p:cNvSpPr/>
            <p:nvPr/>
          </p:nvSpPr>
          <p:spPr>
            <a:xfrm>
              <a:off x="6356477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4" name="pt3644"/>
            <p:cNvSpPr/>
            <p:nvPr/>
          </p:nvSpPr>
          <p:spPr>
            <a:xfrm>
              <a:off x="6339755" y="5448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5" name="pt3645"/>
            <p:cNvSpPr/>
            <p:nvPr/>
          </p:nvSpPr>
          <p:spPr>
            <a:xfrm>
              <a:off x="6330464" y="53666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6" name="pt3646"/>
            <p:cNvSpPr/>
            <p:nvPr/>
          </p:nvSpPr>
          <p:spPr>
            <a:xfrm>
              <a:off x="6326748" y="54212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7" name="pt3647"/>
            <p:cNvSpPr/>
            <p:nvPr/>
          </p:nvSpPr>
          <p:spPr>
            <a:xfrm>
              <a:off x="6340684" y="5364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8" name="pt3648"/>
            <p:cNvSpPr/>
            <p:nvPr/>
          </p:nvSpPr>
          <p:spPr>
            <a:xfrm>
              <a:off x="6354619" y="5401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9" name="pt3649"/>
            <p:cNvSpPr/>
            <p:nvPr/>
          </p:nvSpPr>
          <p:spPr>
            <a:xfrm>
              <a:off x="6362980" y="5423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0" name="pt3650"/>
            <p:cNvSpPr/>
            <p:nvPr/>
          </p:nvSpPr>
          <p:spPr>
            <a:xfrm>
              <a:off x="6360193" y="5461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1" name="pt3651"/>
            <p:cNvSpPr/>
            <p:nvPr/>
          </p:nvSpPr>
          <p:spPr>
            <a:xfrm>
              <a:off x="6365767" y="5403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2" name="pt3652"/>
            <p:cNvSpPr/>
            <p:nvPr/>
          </p:nvSpPr>
          <p:spPr>
            <a:xfrm>
              <a:off x="6356477" y="5446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3" name="pt3653"/>
            <p:cNvSpPr/>
            <p:nvPr/>
          </p:nvSpPr>
          <p:spPr>
            <a:xfrm>
              <a:off x="6308168" y="51937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4" name="pt3654"/>
            <p:cNvSpPr/>
            <p:nvPr/>
          </p:nvSpPr>
          <p:spPr>
            <a:xfrm>
              <a:off x="6325819" y="5191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5" name="pt3655"/>
            <p:cNvSpPr/>
            <p:nvPr/>
          </p:nvSpPr>
          <p:spPr>
            <a:xfrm>
              <a:off x="6312813" y="5398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6" name="pt3656"/>
            <p:cNvSpPr/>
            <p:nvPr/>
          </p:nvSpPr>
          <p:spPr>
            <a:xfrm>
              <a:off x="6315600" y="54754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7" name="pt3657"/>
            <p:cNvSpPr/>
            <p:nvPr/>
          </p:nvSpPr>
          <p:spPr>
            <a:xfrm>
              <a:off x="6359264" y="53996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8" name="pt3658"/>
            <p:cNvSpPr/>
            <p:nvPr/>
          </p:nvSpPr>
          <p:spPr>
            <a:xfrm>
              <a:off x="6349974" y="53879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9" name="pt3659"/>
            <p:cNvSpPr/>
            <p:nvPr/>
          </p:nvSpPr>
          <p:spPr>
            <a:xfrm>
              <a:off x="6336039" y="54643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0" name="pt3660"/>
            <p:cNvSpPr/>
            <p:nvPr/>
          </p:nvSpPr>
          <p:spPr>
            <a:xfrm>
              <a:off x="6366696" y="54845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1" name="pt3661"/>
            <p:cNvSpPr/>
            <p:nvPr/>
          </p:nvSpPr>
          <p:spPr>
            <a:xfrm>
              <a:off x="6348116" y="54609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2" name="pt3662"/>
            <p:cNvSpPr/>
            <p:nvPr/>
          </p:nvSpPr>
          <p:spPr>
            <a:xfrm>
              <a:off x="6362051" y="54397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3" name="pt3663"/>
            <p:cNvSpPr/>
            <p:nvPr/>
          </p:nvSpPr>
          <p:spPr>
            <a:xfrm>
              <a:off x="6341613" y="5389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4" name="pt3664"/>
            <p:cNvSpPr/>
            <p:nvPr/>
          </p:nvSpPr>
          <p:spPr>
            <a:xfrm>
              <a:off x="6346258" y="54192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5" name="pl3665"/>
            <p:cNvSpPr/>
            <p:nvPr/>
          </p:nvSpPr>
          <p:spPr>
            <a:xfrm>
              <a:off x="6311030" y="5421697"/>
              <a:ext cx="330098" cy="21915"/>
            </a:xfrm>
            <a:custGeom>
              <a:avLst/>
              <a:gdLst/>
              <a:ahLst/>
              <a:cxnLst/>
              <a:rect l="0" t="0" r="0" b="0"/>
              <a:pathLst>
                <a:path w="330098" h="21915">
                  <a:moveTo>
                    <a:pt x="0" y="0"/>
                  </a:moveTo>
                  <a:lnTo>
                    <a:pt x="330098" y="21915"/>
                  </a:lnTo>
                  <a:lnTo>
                    <a:pt x="330098" y="21915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6" name="pl3666"/>
            <p:cNvSpPr/>
            <p:nvPr/>
          </p:nvSpPr>
          <p:spPr>
            <a:xfrm>
              <a:off x="6761829" y="2038578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7" name="pl3667"/>
            <p:cNvSpPr/>
            <p:nvPr/>
          </p:nvSpPr>
          <p:spPr>
            <a:xfrm>
              <a:off x="6780988" y="2038578"/>
              <a:ext cx="303335" cy="0"/>
            </a:xfrm>
            <a:custGeom>
              <a:avLst/>
              <a:gdLst/>
              <a:ahLst/>
              <a:cxnLst/>
              <a:rect l="0" t="0" r="0" b="0"/>
              <a:pathLst>
                <a:path w="303335">
                  <a:moveTo>
                    <a:pt x="0" y="0"/>
                  </a:moveTo>
                  <a:lnTo>
                    <a:pt x="3033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8" name="pl3668"/>
            <p:cNvSpPr/>
            <p:nvPr/>
          </p:nvSpPr>
          <p:spPr>
            <a:xfrm>
              <a:off x="6780988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9" name="pl3669"/>
            <p:cNvSpPr/>
            <p:nvPr/>
          </p:nvSpPr>
          <p:spPr>
            <a:xfrm>
              <a:off x="6824322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0" name="pl3670"/>
            <p:cNvSpPr/>
            <p:nvPr/>
          </p:nvSpPr>
          <p:spPr>
            <a:xfrm>
              <a:off x="6867656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1" name="pl3671"/>
            <p:cNvSpPr/>
            <p:nvPr/>
          </p:nvSpPr>
          <p:spPr>
            <a:xfrm>
              <a:off x="6910989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2" name="pl3672"/>
            <p:cNvSpPr/>
            <p:nvPr/>
          </p:nvSpPr>
          <p:spPr>
            <a:xfrm>
              <a:off x="6954323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3" name="pl3673"/>
            <p:cNvSpPr/>
            <p:nvPr/>
          </p:nvSpPr>
          <p:spPr>
            <a:xfrm>
              <a:off x="6997656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4" name="pl3674"/>
            <p:cNvSpPr/>
            <p:nvPr/>
          </p:nvSpPr>
          <p:spPr>
            <a:xfrm>
              <a:off x="7040990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5" name="pl3675"/>
            <p:cNvSpPr/>
            <p:nvPr/>
          </p:nvSpPr>
          <p:spPr>
            <a:xfrm>
              <a:off x="7084324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6" name="tx3676"/>
            <p:cNvSpPr/>
            <p:nvPr/>
          </p:nvSpPr>
          <p:spPr>
            <a:xfrm>
              <a:off x="6725048" y="1820215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77" name="tx3677"/>
            <p:cNvSpPr/>
            <p:nvPr/>
          </p:nvSpPr>
          <p:spPr>
            <a:xfrm>
              <a:off x="6941716" y="1820215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678" name="pl3678"/>
            <p:cNvSpPr/>
            <p:nvPr/>
          </p:nvSpPr>
          <p:spPr>
            <a:xfrm>
              <a:off x="7091927" y="2081195"/>
              <a:ext cx="0" cy="260494"/>
            </a:xfrm>
            <a:custGeom>
              <a:avLst/>
              <a:gdLst/>
              <a:ahLst/>
              <a:cxnLst/>
              <a:rect l="0" t="0" r="0" b="0"/>
              <a:pathLst>
                <a:path h="260494">
                  <a:moveTo>
                    <a:pt x="0" y="2604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9" name="pl3679"/>
            <p:cNvSpPr/>
            <p:nvPr/>
          </p:nvSpPr>
          <p:spPr>
            <a:xfrm>
              <a:off x="7091927" y="2341689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0" name="pl3680"/>
            <p:cNvSpPr/>
            <p:nvPr/>
          </p:nvSpPr>
          <p:spPr>
            <a:xfrm>
              <a:off x="7091927" y="2298274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1" name="pl3681"/>
            <p:cNvSpPr/>
            <p:nvPr/>
          </p:nvSpPr>
          <p:spPr>
            <a:xfrm>
              <a:off x="7091927" y="2254858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2" name="pl3682"/>
            <p:cNvSpPr/>
            <p:nvPr/>
          </p:nvSpPr>
          <p:spPr>
            <a:xfrm>
              <a:off x="7091927" y="2211442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3" name="pl3683"/>
            <p:cNvSpPr/>
            <p:nvPr/>
          </p:nvSpPr>
          <p:spPr>
            <a:xfrm>
              <a:off x="7091927" y="2168026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4" name="pl3684"/>
            <p:cNvSpPr/>
            <p:nvPr/>
          </p:nvSpPr>
          <p:spPr>
            <a:xfrm>
              <a:off x="7091927" y="2124611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5" name="pl3685"/>
            <p:cNvSpPr/>
            <p:nvPr/>
          </p:nvSpPr>
          <p:spPr>
            <a:xfrm>
              <a:off x="7091927" y="2081195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6" name="tx3686"/>
            <p:cNvSpPr/>
            <p:nvPr/>
          </p:nvSpPr>
          <p:spPr>
            <a:xfrm rot="-5400000">
              <a:off x="7202515" y="2304928"/>
              <a:ext cx="139825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3687" name="tx3687"/>
            <p:cNvSpPr/>
            <p:nvPr/>
          </p:nvSpPr>
          <p:spPr>
            <a:xfrm rot="-5400000">
              <a:off x="7202515" y="2044434"/>
              <a:ext cx="139825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3688" name="tx3688"/>
            <p:cNvSpPr/>
            <p:nvPr/>
          </p:nvSpPr>
          <p:spPr>
            <a:xfrm>
              <a:off x="6704479" y="2129923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-0.09</a:t>
              </a:r>
            </a:p>
          </p:txBody>
        </p:sp>
        <p:sp>
          <p:nvSpPr>
            <p:cNvPr id="3689" name="pl3689"/>
            <p:cNvSpPr/>
            <p:nvPr/>
          </p:nvSpPr>
          <p:spPr>
            <a:xfrm>
              <a:off x="6761829" y="24893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0" name="tx3690"/>
            <p:cNvSpPr/>
            <p:nvPr/>
          </p:nvSpPr>
          <p:spPr>
            <a:xfrm>
              <a:off x="6736971" y="2580722"/>
              <a:ext cx="379813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</a:p>
          </p:txBody>
        </p:sp>
        <p:sp>
          <p:nvSpPr>
            <p:cNvPr id="3691" name="pl3691"/>
            <p:cNvSpPr/>
            <p:nvPr/>
          </p:nvSpPr>
          <p:spPr>
            <a:xfrm>
              <a:off x="6761829" y="29401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2" name="pl3692"/>
            <p:cNvSpPr/>
            <p:nvPr/>
          </p:nvSpPr>
          <p:spPr>
            <a:xfrm>
              <a:off x="7091927" y="2953532"/>
              <a:ext cx="0" cy="306373"/>
            </a:xfrm>
            <a:custGeom>
              <a:avLst/>
              <a:gdLst/>
              <a:ahLst/>
              <a:cxnLst/>
              <a:rect l="0" t="0" r="0" b="0"/>
              <a:pathLst>
                <a:path h="306373">
                  <a:moveTo>
                    <a:pt x="0" y="3063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3" name="pl3693"/>
            <p:cNvSpPr/>
            <p:nvPr/>
          </p:nvSpPr>
          <p:spPr>
            <a:xfrm>
              <a:off x="7091927" y="3259906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4" name="pl3694"/>
            <p:cNvSpPr/>
            <p:nvPr/>
          </p:nvSpPr>
          <p:spPr>
            <a:xfrm>
              <a:off x="7091927" y="3216138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5" name="pl3695"/>
            <p:cNvSpPr/>
            <p:nvPr/>
          </p:nvSpPr>
          <p:spPr>
            <a:xfrm>
              <a:off x="7091927" y="3172370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6" name="pl3696"/>
            <p:cNvSpPr/>
            <p:nvPr/>
          </p:nvSpPr>
          <p:spPr>
            <a:xfrm>
              <a:off x="7091927" y="3128603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7" name="pl3697"/>
            <p:cNvSpPr/>
            <p:nvPr/>
          </p:nvSpPr>
          <p:spPr>
            <a:xfrm>
              <a:off x="7091927" y="3084835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8" name="pl3698"/>
            <p:cNvSpPr/>
            <p:nvPr/>
          </p:nvSpPr>
          <p:spPr>
            <a:xfrm>
              <a:off x="7091927" y="3041068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9" name="pl3699"/>
            <p:cNvSpPr/>
            <p:nvPr/>
          </p:nvSpPr>
          <p:spPr>
            <a:xfrm>
              <a:off x="7091927" y="2997300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0" name="pl3700"/>
            <p:cNvSpPr/>
            <p:nvPr/>
          </p:nvSpPr>
          <p:spPr>
            <a:xfrm>
              <a:off x="7091927" y="2953532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1" name="tx3701"/>
            <p:cNvSpPr/>
            <p:nvPr/>
          </p:nvSpPr>
          <p:spPr>
            <a:xfrm rot="-5400000">
              <a:off x="7244458" y="3223144"/>
              <a:ext cx="5594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02" name="tx3702"/>
            <p:cNvSpPr/>
            <p:nvPr/>
          </p:nvSpPr>
          <p:spPr>
            <a:xfrm rot="-5400000">
              <a:off x="7188518" y="3004306"/>
              <a:ext cx="16782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703" name="tx3703"/>
            <p:cNvSpPr/>
            <p:nvPr/>
          </p:nvSpPr>
          <p:spPr>
            <a:xfrm>
              <a:off x="6704479" y="3031521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3704" name="pl3704"/>
            <p:cNvSpPr/>
            <p:nvPr/>
          </p:nvSpPr>
          <p:spPr>
            <a:xfrm>
              <a:off x="6761829" y="3390976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5" name="tx3705"/>
            <p:cNvSpPr/>
            <p:nvPr/>
          </p:nvSpPr>
          <p:spPr>
            <a:xfrm>
              <a:off x="6736971" y="3482320"/>
              <a:ext cx="379813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3706" name="pl3706"/>
            <p:cNvSpPr/>
            <p:nvPr/>
          </p:nvSpPr>
          <p:spPr>
            <a:xfrm>
              <a:off x="6761829" y="3841775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7" name="pl3707"/>
            <p:cNvSpPr/>
            <p:nvPr/>
          </p:nvSpPr>
          <p:spPr>
            <a:xfrm>
              <a:off x="7091927" y="3895069"/>
              <a:ext cx="0" cy="276143"/>
            </a:xfrm>
            <a:custGeom>
              <a:avLst/>
              <a:gdLst/>
              <a:ahLst/>
              <a:cxnLst/>
              <a:rect l="0" t="0" r="0" b="0"/>
              <a:pathLst>
                <a:path h="276143">
                  <a:moveTo>
                    <a:pt x="0" y="2761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8" name="pl3708"/>
            <p:cNvSpPr/>
            <p:nvPr/>
          </p:nvSpPr>
          <p:spPr>
            <a:xfrm>
              <a:off x="7091927" y="4171212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9" name="pl3709"/>
            <p:cNvSpPr/>
            <p:nvPr/>
          </p:nvSpPr>
          <p:spPr>
            <a:xfrm>
              <a:off x="7091927" y="4115984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0" name="pl3710"/>
            <p:cNvSpPr/>
            <p:nvPr/>
          </p:nvSpPr>
          <p:spPr>
            <a:xfrm>
              <a:off x="7091927" y="4060755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1" name="pl3711"/>
            <p:cNvSpPr/>
            <p:nvPr/>
          </p:nvSpPr>
          <p:spPr>
            <a:xfrm>
              <a:off x="7091927" y="4005526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2" name="pl3712"/>
            <p:cNvSpPr/>
            <p:nvPr/>
          </p:nvSpPr>
          <p:spPr>
            <a:xfrm>
              <a:off x="7091927" y="3950298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3" name="pl3713"/>
            <p:cNvSpPr/>
            <p:nvPr/>
          </p:nvSpPr>
          <p:spPr>
            <a:xfrm>
              <a:off x="7091927" y="3895069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4" name="tx3714"/>
            <p:cNvSpPr/>
            <p:nvPr/>
          </p:nvSpPr>
          <p:spPr>
            <a:xfrm rot="-5400000">
              <a:off x="7244458" y="4134451"/>
              <a:ext cx="5594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15" name="tx3715"/>
            <p:cNvSpPr/>
            <p:nvPr/>
          </p:nvSpPr>
          <p:spPr>
            <a:xfrm rot="-5400000">
              <a:off x="7216488" y="3913536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16" name="tx3716"/>
            <p:cNvSpPr/>
            <p:nvPr/>
          </p:nvSpPr>
          <p:spPr>
            <a:xfrm>
              <a:off x="6704479" y="3932977"/>
              <a:ext cx="444799" cy="142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-0.23</a:t>
              </a:r>
            </a:p>
          </p:txBody>
        </p:sp>
        <p:sp>
          <p:nvSpPr>
            <p:cNvPr id="3717" name="pl3717"/>
            <p:cNvSpPr/>
            <p:nvPr/>
          </p:nvSpPr>
          <p:spPr>
            <a:xfrm>
              <a:off x="6761829" y="4292574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8" name="tx3718"/>
            <p:cNvSpPr/>
            <p:nvPr/>
          </p:nvSpPr>
          <p:spPr>
            <a:xfrm>
              <a:off x="6704479" y="4383919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-0.26</a:t>
              </a:r>
            </a:p>
          </p:txBody>
        </p:sp>
        <p:sp>
          <p:nvSpPr>
            <p:cNvPr id="3719" name="pl3719"/>
            <p:cNvSpPr/>
            <p:nvPr/>
          </p:nvSpPr>
          <p:spPr>
            <a:xfrm>
              <a:off x="6761829" y="47433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0" name="pl3720"/>
            <p:cNvSpPr/>
            <p:nvPr/>
          </p:nvSpPr>
          <p:spPr>
            <a:xfrm>
              <a:off x="7091927" y="4769534"/>
              <a:ext cx="0" cy="278705"/>
            </a:xfrm>
            <a:custGeom>
              <a:avLst/>
              <a:gdLst/>
              <a:ahLst/>
              <a:cxnLst/>
              <a:rect l="0" t="0" r="0" b="0"/>
              <a:pathLst>
                <a:path h="278705">
                  <a:moveTo>
                    <a:pt x="0" y="2787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1" name="pl3721"/>
            <p:cNvSpPr/>
            <p:nvPr/>
          </p:nvSpPr>
          <p:spPr>
            <a:xfrm>
              <a:off x="7091927" y="5048240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2" name="pl3722"/>
            <p:cNvSpPr/>
            <p:nvPr/>
          </p:nvSpPr>
          <p:spPr>
            <a:xfrm>
              <a:off x="7091927" y="4992499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3" name="pl3723"/>
            <p:cNvSpPr/>
            <p:nvPr/>
          </p:nvSpPr>
          <p:spPr>
            <a:xfrm>
              <a:off x="7091927" y="4936758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4" name="pl3724"/>
            <p:cNvSpPr/>
            <p:nvPr/>
          </p:nvSpPr>
          <p:spPr>
            <a:xfrm>
              <a:off x="7091927" y="4881016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5" name="pl3725"/>
            <p:cNvSpPr/>
            <p:nvPr/>
          </p:nvSpPr>
          <p:spPr>
            <a:xfrm>
              <a:off x="7091927" y="4825275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6" name="pl3726"/>
            <p:cNvSpPr/>
            <p:nvPr/>
          </p:nvSpPr>
          <p:spPr>
            <a:xfrm>
              <a:off x="7091927" y="4769534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7" name="tx3727"/>
            <p:cNvSpPr/>
            <p:nvPr/>
          </p:nvSpPr>
          <p:spPr>
            <a:xfrm rot="-5400000">
              <a:off x="7244458" y="5011478"/>
              <a:ext cx="5594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28" name="tx3728"/>
            <p:cNvSpPr/>
            <p:nvPr/>
          </p:nvSpPr>
          <p:spPr>
            <a:xfrm rot="-5400000">
              <a:off x="7244458" y="4844255"/>
              <a:ext cx="5594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729" name="tx3729"/>
            <p:cNvSpPr/>
            <p:nvPr/>
          </p:nvSpPr>
          <p:spPr>
            <a:xfrm>
              <a:off x="6704479" y="4834575"/>
              <a:ext cx="444799" cy="142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-0.13</a:t>
              </a:r>
            </a:p>
          </p:txBody>
        </p:sp>
        <p:sp>
          <p:nvSpPr>
            <p:cNvPr id="3730" name="pl3730"/>
            <p:cNvSpPr/>
            <p:nvPr/>
          </p:nvSpPr>
          <p:spPr>
            <a:xfrm>
              <a:off x="6761829" y="51941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1" name="rc3731"/>
            <p:cNvSpPr/>
            <p:nvPr/>
          </p:nvSpPr>
          <p:spPr>
            <a:xfrm>
              <a:off x="6761829" y="5519269"/>
              <a:ext cx="19159" cy="5001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2" name="rc3732"/>
            <p:cNvSpPr/>
            <p:nvPr/>
          </p:nvSpPr>
          <p:spPr>
            <a:xfrm>
              <a:off x="6780988" y="5429243"/>
              <a:ext cx="43333" cy="95028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3" name="rc3733"/>
            <p:cNvSpPr/>
            <p:nvPr/>
          </p:nvSpPr>
          <p:spPr>
            <a:xfrm>
              <a:off x="6824322" y="5304205"/>
              <a:ext cx="43333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4" name="rc3734"/>
            <p:cNvSpPr/>
            <p:nvPr/>
          </p:nvSpPr>
          <p:spPr>
            <a:xfrm>
              <a:off x="6867656" y="5389231"/>
              <a:ext cx="43333" cy="135040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5" name="rc3735"/>
            <p:cNvSpPr/>
            <p:nvPr/>
          </p:nvSpPr>
          <p:spPr>
            <a:xfrm>
              <a:off x="6910989" y="5519269"/>
              <a:ext cx="43333" cy="5001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6" name="rc3736"/>
            <p:cNvSpPr/>
            <p:nvPr/>
          </p:nvSpPr>
          <p:spPr>
            <a:xfrm>
              <a:off x="6954323" y="5524271"/>
              <a:ext cx="43333" cy="0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7" name="rc3737"/>
            <p:cNvSpPr/>
            <p:nvPr/>
          </p:nvSpPr>
          <p:spPr>
            <a:xfrm>
              <a:off x="6997656" y="5519269"/>
              <a:ext cx="43333" cy="5001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8" name="rc3738"/>
            <p:cNvSpPr/>
            <p:nvPr/>
          </p:nvSpPr>
          <p:spPr>
            <a:xfrm>
              <a:off x="7040990" y="5514268"/>
              <a:ext cx="43333" cy="10002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9" name="pl3739"/>
            <p:cNvSpPr/>
            <p:nvPr/>
          </p:nvSpPr>
          <p:spPr>
            <a:xfrm>
              <a:off x="6774055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0" name="pl3740"/>
            <p:cNvSpPr/>
            <p:nvPr/>
          </p:nvSpPr>
          <p:spPr>
            <a:xfrm>
              <a:off x="6782866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1" name="pl3741"/>
            <p:cNvSpPr/>
            <p:nvPr/>
          </p:nvSpPr>
          <p:spPr>
            <a:xfrm>
              <a:off x="6783010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2" name="pl3742"/>
            <p:cNvSpPr/>
            <p:nvPr/>
          </p:nvSpPr>
          <p:spPr>
            <a:xfrm>
              <a:off x="6786188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3" name="pl3743"/>
            <p:cNvSpPr/>
            <p:nvPr/>
          </p:nvSpPr>
          <p:spPr>
            <a:xfrm>
              <a:off x="6786477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4" name="pl3744"/>
            <p:cNvSpPr/>
            <p:nvPr/>
          </p:nvSpPr>
          <p:spPr>
            <a:xfrm>
              <a:off x="6788644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5" name="pl3745"/>
            <p:cNvSpPr/>
            <p:nvPr/>
          </p:nvSpPr>
          <p:spPr>
            <a:xfrm>
              <a:off x="6789799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6" name="pl3746"/>
            <p:cNvSpPr/>
            <p:nvPr/>
          </p:nvSpPr>
          <p:spPr>
            <a:xfrm>
              <a:off x="6794277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7" name="pl3747"/>
            <p:cNvSpPr/>
            <p:nvPr/>
          </p:nvSpPr>
          <p:spPr>
            <a:xfrm>
              <a:off x="6795577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8" name="pl3748"/>
            <p:cNvSpPr/>
            <p:nvPr/>
          </p:nvSpPr>
          <p:spPr>
            <a:xfrm>
              <a:off x="6804244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9" name="pl3749"/>
            <p:cNvSpPr/>
            <p:nvPr/>
          </p:nvSpPr>
          <p:spPr>
            <a:xfrm>
              <a:off x="6806700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0" name="pl3750"/>
            <p:cNvSpPr/>
            <p:nvPr/>
          </p:nvSpPr>
          <p:spPr>
            <a:xfrm>
              <a:off x="6809300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1" name="pl3751"/>
            <p:cNvSpPr/>
            <p:nvPr/>
          </p:nvSpPr>
          <p:spPr>
            <a:xfrm>
              <a:off x="6810022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2" name="pl3752"/>
            <p:cNvSpPr/>
            <p:nvPr/>
          </p:nvSpPr>
          <p:spPr>
            <a:xfrm>
              <a:off x="6811177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3" name="pl3753"/>
            <p:cNvSpPr/>
            <p:nvPr/>
          </p:nvSpPr>
          <p:spPr>
            <a:xfrm>
              <a:off x="6811900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4" name="pl3754"/>
            <p:cNvSpPr/>
            <p:nvPr/>
          </p:nvSpPr>
          <p:spPr>
            <a:xfrm>
              <a:off x="6813055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5" name="pl3755"/>
            <p:cNvSpPr/>
            <p:nvPr/>
          </p:nvSpPr>
          <p:spPr>
            <a:xfrm>
              <a:off x="6814788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6" name="pl3756"/>
            <p:cNvSpPr/>
            <p:nvPr/>
          </p:nvSpPr>
          <p:spPr>
            <a:xfrm>
              <a:off x="6822300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7" name="pl3757"/>
            <p:cNvSpPr/>
            <p:nvPr/>
          </p:nvSpPr>
          <p:spPr>
            <a:xfrm>
              <a:off x="6822589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8" name="pl3758"/>
            <p:cNvSpPr/>
            <p:nvPr/>
          </p:nvSpPr>
          <p:spPr>
            <a:xfrm>
              <a:off x="6824033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9" name="pl3759"/>
            <p:cNvSpPr/>
            <p:nvPr/>
          </p:nvSpPr>
          <p:spPr>
            <a:xfrm>
              <a:off x="6824755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0" name="pl3760"/>
            <p:cNvSpPr/>
            <p:nvPr/>
          </p:nvSpPr>
          <p:spPr>
            <a:xfrm>
              <a:off x="6825911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1" name="pl3761"/>
            <p:cNvSpPr/>
            <p:nvPr/>
          </p:nvSpPr>
          <p:spPr>
            <a:xfrm>
              <a:off x="6826922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2" name="pl3762"/>
            <p:cNvSpPr/>
            <p:nvPr/>
          </p:nvSpPr>
          <p:spPr>
            <a:xfrm>
              <a:off x="6829811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3" name="pl3763"/>
            <p:cNvSpPr/>
            <p:nvPr/>
          </p:nvSpPr>
          <p:spPr>
            <a:xfrm>
              <a:off x="6829811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4" name="pl3764"/>
            <p:cNvSpPr/>
            <p:nvPr/>
          </p:nvSpPr>
          <p:spPr>
            <a:xfrm>
              <a:off x="6831255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5" name="pl3765"/>
            <p:cNvSpPr/>
            <p:nvPr/>
          </p:nvSpPr>
          <p:spPr>
            <a:xfrm>
              <a:off x="6835444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6" name="pl3766"/>
            <p:cNvSpPr/>
            <p:nvPr/>
          </p:nvSpPr>
          <p:spPr>
            <a:xfrm>
              <a:off x="6836166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7" name="pl3767"/>
            <p:cNvSpPr/>
            <p:nvPr/>
          </p:nvSpPr>
          <p:spPr>
            <a:xfrm>
              <a:off x="6836166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8" name="pl3768"/>
            <p:cNvSpPr/>
            <p:nvPr/>
          </p:nvSpPr>
          <p:spPr>
            <a:xfrm>
              <a:off x="6837178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9" name="pl3769"/>
            <p:cNvSpPr/>
            <p:nvPr/>
          </p:nvSpPr>
          <p:spPr>
            <a:xfrm>
              <a:off x="6838189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0" name="pl3770"/>
            <p:cNvSpPr/>
            <p:nvPr/>
          </p:nvSpPr>
          <p:spPr>
            <a:xfrm>
              <a:off x="6838622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1" name="pl3771"/>
            <p:cNvSpPr/>
            <p:nvPr/>
          </p:nvSpPr>
          <p:spPr>
            <a:xfrm>
              <a:off x="6839633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2" name="pl3772"/>
            <p:cNvSpPr/>
            <p:nvPr/>
          </p:nvSpPr>
          <p:spPr>
            <a:xfrm>
              <a:off x="6841655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3" name="pl3773"/>
            <p:cNvSpPr/>
            <p:nvPr/>
          </p:nvSpPr>
          <p:spPr>
            <a:xfrm>
              <a:off x="6842666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4" name="pl3774"/>
            <p:cNvSpPr/>
            <p:nvPr/>
          </p:nvSpPr>
          <p:spPr>
            <a:xfrm>
              <a:off x="6843678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5" name="pl3775"/>
            <p:cNvSpPr/>
            <p:nvPr/>
          </p:nvSpPr>
          <p:spPr>
            <a:xfrm>
              <a:off x="6844689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6" name="pl3776"/>
            <p:cNvSpPr/>
            <p:nvPr/>
          </p:nvSpPr>
          <p:spPr>
            <a:xfrm>
              <a:off x="6845700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7" name="pl3777"/>
            <p:cNvSpPr/>
            <p:nvPr/>
          </p:nvSpPr>
          <p:spPr>
            <a:xfrm>
              <a:off x="6845844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8" name="pl3778"/>
            <p:cNvSpPr/>
            <p:nvPr/>
          </p:nvSpPr>
          <p:spPr>
            <a:xfrm>
              <a:off x="6846711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9" name="pl3779"/>
            <p:cNvSpPr/>
            <p:nvPr/>
          </p:nvSpPr>
          <p:spPr>
            <a:xfrm>
              <a:off x="6847722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0" name="pl3780"/>
            <p:cNvSpPr/>
            <p:nvPr/>
          </p:nvSpPr>
          <p:spPr>
            <a:xfrm>
              <a:off x="6848300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1" name="pl3781"/>
            <p:cNvSpPr/>
            <p:nvPr/>
          </p:nvSpPr>
          <p:spPr>
            <a:xfrm>
              <a:off x="6848733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2" name="pl3782"/>
            <p:cNvSpPr/>
            <p:nvPr/>
          </p:nvSpPr>
          <p:spPr>
            <a:xfrm>
              <a:off x="6849311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3" name="pl3783"/>
            <p:cNvSpPr/>
            <p:nvPr/>
          </p:nvSpPr>
          <p:spPr>
            <a:xfrm>
              <a:off x="6849600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4" name="pl3784"/>
            <p:cNvSpPr/>
            <p:nvPr/>
          </p:nvSpPr>
          <p:spPr>
            <a:xfrm>
              <a:off x="6849744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5" name="pl3785"/>
            <p:cNvSpPr/>
            <p:nvPr/>
          </p:nvSpPr>
          <p:spPr>
            <a:xfrm>
              <a:off x="6850322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6" name="pl3786"/>
            <p:cNvSpPr/>
            <p:nvPr/>
          </p:nvSpPr>
          <p:spPr>
            <a:xfrm>
              <a:off x="6850755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7" name="pl3787"/>
            <p:cNvSpPr/>
            <p:nvPr/>
          </p:nvSpPr>
          <p:spPr>
            <a:xfrm>
              <a:off x="6851767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8" name="pl3788"/>
            <p:cNvSpPr/>
            <p:nvPr/>
          </p:nvSpPr>
          <p:spPr>
            <a:xfrm>
              <a:off x="6855667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9" name="pl3789"/>
            <p:cNvSpPr/>
            <p:nvPr/>
          </p:nvSpPr>
          <p:spPr>
            <a:xfrm>
              <a:off x="6855955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0" name="pl3790"/>
            <p:cNvSpPr/>
            <p:nvPr/>
          </p:nvSpPr>
          <p:spPr>
            <a:xfrm>
              <a:off x="6856822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1" name="pl3791"/>
            <p:cNvSpPr/>
            <p:nvPr/>
          </p:nvSpPr>
          <p:spPr>
            <a:xfrm>
              <a:off x="6857400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2" name="pl3792"/>
            <p:cNvSpPr/>
            <p:nvPr/>
          </p:nvSpPr>
          <p:spPr>
            <a:xfrm>
              <a:off x="6858844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3" name="pl3793"/>
            <p:cNvSpPr/>
            <p:nvPr/>
          </p:nvSpPr>
          <p:spPr>
            <a:xfrm>
              <a:off x="6859278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4" name="pl3794"/>
            <p:cNvSpPr/>
            <p:nvPr/>
          </p:nvSpPr>
          <p:spPr>
            <a:xfrm>
              <a:off x="6860722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5" name="pl3795"/>
            <p:cNvSpPr/>
            <p:nvPr/>
          </p:nvSpPr>
          <p:spPr>
            <a:xfrm>
              <a:off x="6860867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6" name="pl3796"/>
            <p:cNvSpPr/>
            <p:nvPr/>
          </p:nvSpPr>
          <p:spPr>
            <a:xfrm>
              <a:off x="6863033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7" name="pl3797"/>
            <p:cNvSpPr/>
            <p:nvPr/>
          </p:nvSpPr>
          <p:spPr>
            <a:xfrm>
              <a:off x="6863033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8" name="pl3798"/>
            <p:cNvSpPr/>
            <p:nvPr/>
          </p:nvSpPr>
          <p:spPr>
            <a:xfrm>
              <a:off x="6863467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9" name="pl3799"/>
            <p:cNvSpPr/>
            <p:nvPr/>
          </p:nvSpPr>
          <p:spPr>
            <a:xfrm>
              <a:off x="6865922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0" name="pl3800"/>
            <p:cNvSpPr/>
            <p:nvPr/>
          </p:nvSpPr>
          <p:spPr>
            <a:xfrm>
              <a:off x="6867078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1" name="pl3801"/>
            <p:cNvSpPr/>
            <p:nvPr/>
          </p:nvSpPr>
          <p:spPr>
            <a:xfrm>
              <a:off x="6867222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2" name="pl3802"/>
            <p:cNvSpPr/>
            <p:nvPr/>
          </p:nvSpPr>
          <p:spPr>
            <a:xfrm>
              <a:off x="6867656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3" name="pl3803"/>
            <p:cNvSpPr/>
            <p:nvPr/>
          </p:nvSpPr>
          <p:spPr>
            <a:xfrm>
              <a:off x="6869678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4" name="pl3804"/>
            <p:cNvSpPr/>
            <p:nvPr/>
          </p:nvSpPr>
          <p:spPr>
            <a:xfrm>
              <a:off x="6870978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5" name="pl3805"/>
            <p:cNvSpPr/>
            <p:nvPr/>
          </p:nvSpPr>
          <p:spPr>
            <a:xfrm>
              <a:off x="6871267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6" name="pl3806"/>
            <p:cNvSpPr/>
            <p:nvPr/>
          </p:nvSpPr>
          <p:spPr>
            <a:xfrm>
              <a:off x="6871411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7" name="pl3807"/>
            <p:cNvSpPr/>
            <p:nvPr/>
          </p:nvSpPr>
          <p:spPr>
            <a:xfrm>
              <a:off x="6872422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8" name="pl3808"/>
            <p:cNvSpPr/>
            <p:nvPr/>
          </p:nvSpPr>
          <p:spPr>
            <a:xfrm>
              <a:off x="6872711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9" name="pl3809"/>
            <p:cNvSpPr/>
            <p:nvPr/>
          </p:nvSpPr>
          <p:spPr>
            <a:xfrm>
              <a:off x="6873722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0" name="pl3810"/>
            <p:cNvSpPr/>
            <p:nvPr/>
          </p:nvSpPr>
          <p:spPr>
            <a:xfrm>
              <a:off x="6874156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1" name="pl3811"/>
            <p:cNvSpPr/>
            <p:nvPr/>
          </p:nvSpPr>
          <p:spPr>
            <a:xfrm>
              <a:off x="6874444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2" name="pl3812"/>
            <p:cNvSpPr/>
            <p:nvPr/>
          </p:nvSpPr>
          <p:spPr>
            <a:xfrm>
              <a:off x="6876611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3" name="pl3813"/>
            <p:cNvSpPr/>
            <p:nvPr/>
          </p:nvSpPr>
          <p:spPr>
            <a:xfrm>
              <a:off x="6877189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4" name="pl3814"/>
            <p:cNvSpPr/>
            <p:nvPr/>
          </p:nvSpPr>
          <p:spPr>
            <a:xfrm>
              <a:off x="6878778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5" name="pl3815"/>
            <p:cNvSpPr/>
            <p:nvPr/>
          </p:nvSpPr>
          <p:spPr>
            <a:xfrm>
              <a:off x="6880222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6" name="pl3816"/>
            <p:cNvSpPr/>
            <p:nvPr/>
          </p:nvSpPr>
          <p:spPr>
            <a:xfrm>
              <a:off x="6880511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7" name="pl3817"/>
            <p:cNvSpPr/>
            <p:nvPr/>
          </p:nvSpPr>
          <p:spPr>
            <a:xfrm>
              <a:off x="6880945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8" name="pl3818"/>
            <p:cNvSpPr/>
            <p:nvPr/>
          </p:nvSpPr>
          <p:spPr>
            <a:xfrm>
              <a:off x="6881233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9" name="pl3819"/>
            <p:cNvSpPr/>
            <p:nvPr/>
          </p:nvSpPr>
          <p:spPr>
            <a:xfrm>
              <a:off x="6881233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0" name="pl3820"/>
            <p:cNvSpPr/>
            <p:nvPr/>
          </p:nvSpPr>
          <p:spPr>
            <a:xfrm>
              <a:off x="6883111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1" name="pl3821"/>
            <p:cNvSpPr/>
            <p:nvPr/>
          </p:nvSpPr>
          <p:spPr>
            <a:xfrm>
              <a:off x="6883400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2" name="pl3822"/>
            <p:cNvSpPr/>
            <p:nvPr/>
          </p:nvSpPr>
          <p:spPr>
            <a:xfrm>
              <a:off x="6889611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3" name="pl3823"/>
            <p:cNvSpPr/>
            <p:nvPr/>
          </p:nvSpPr>
          <p:spPr>
            <a:xfrm>
              <a:off x="6891056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4" name="pl3824"/>
            <p:cNvSpPr/>
            <p:nvPr/>
          </p:nvSpPr>
          <p:spPr>
            <a:xfrm>
              <a:off x="6893367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5" name="pl3825"/>
            <p:cNvSpPr/>
            <p:nvPr/>
          </p:nvSpPr>
          <p:spPr>
            <a:xfrm>
              <a:off x="6894811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6" name="pl3826"/>
            <p:cNvSpPr/>
            <p:nvPr/>
          </p:nvSpPr>
          <p:spPr>
            <a:xfrm>
              <a:off x="6899145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7" name="pl3827"/>
            <p:cNvSpPr/>
            <p:nvPr/>
          </p:nvSpPr>
          <p:spPr>
            <a:xfrm>
              <a:off x="6904345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8" name="pl3828"/>
            <p:cNvSpPr/>
            <p:nvPr/>
          </p:nvSpPr>
          <p:spPr>
            <a:xfrm>
              <a:off x="6906222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9" name="pl3829"/>
            <p:cNvSpPr/>
            <p:nvPr/>
          </p:nvSpPr>
          <p:spPr>
            <a:xfrm>
              <a:off x="6909834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0" name="pl3830"/>
            <p:cNvSpPr/>
            <p:nvPr/>
          </p:nvSpPr>
          <p:spPr>
            <a:xfrm>
              <a:off x="6915178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1" name="pl3831"/>
            <p:cNvSpPr/>
            <p:nvPr/>
          </p:nvSpPr>
          <p:spPr>
            <a:xfrm>
              <a:off x="7000690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2" name="pl3832"/>
            <p:cNvSpPr/>
            <p:nvPr/>
          </p:nvSpPr>
          <p:spPr>
            <a:xfrm>
              <a:off x="7077246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3" name="pl3833"/>
            <p:cNvSpPr/>
            <p:nvPr/>
          </p:nvSpPr>
          <p:spPr>
            <a:xfrm>
              <a:off x="7079702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4" name="tx3834"/>
            <p:cNvSpPr/>
            <p:nvPr/>
          </p:nvSpPr>
          <p:spPr>
            <a:xfrm>
              <a:off x="6571600" y="5194877"/>
              <a:ext cx="710557" cy="1051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meanSoilM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82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Alex Polussa</cp:lastModifiedBy>
  <cp:revision>6</cp:revision>
  <dcterms:created xsi:type="dcterms:W3CDTF">2015-07-14T21:05:00Z</dcterms:created>
  <dcterms:modified xsi:type="dcterms:W3CDTF">2020-02-16T23:01:42Z</dcterms:modified>
</cp:coreProperties>
</file>