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606235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06235" y="2267108"/>
              <a:ext cx="45655" cy="10156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651891" y="2250180"/>
              <a:ext cx="47757" cy="11849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699648" y="2148611"/>
              <a:ext cx="47757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747405" y="2182467"/>
              <a:ext cx="47757" cy="18620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795162" y="2284036"/>
              <a:ext cx="47757" cy="8464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842920" y="2300964"/>
              <a:ext cx="47757" cy="6771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890677" y="2334820"/>
              <a:ext cx="45655" cy="3385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84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3278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3278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4711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6621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8054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8054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85321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94872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694872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9964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0442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0442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70442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709199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709199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1397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1397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18751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18751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723527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28302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4740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740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52181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56957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61732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6650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6650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7128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760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760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760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77606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780835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9993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23817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28593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833368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4292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52471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7157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71574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90677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09780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24107" y="2358774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680487" y="2000405"/>
              <a:ext cx="181593" cy="129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3606235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06235" y="2504878"/>
              <a:ext cx="0" cy="299301"/>
            </a:xfrm>
            <a:custGeom>
              <a:avLst/>
              <a:pathLst>
                <a:path w="0" h="299301">
                  <a:moveTo>
                    <a:pt x="0" y="299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45884" y="280417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545884" y="274431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45884" y="26844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545884" y="262459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45884" y="256473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45884" y="250487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5400000">
              <a:off x="3368692" y="2767418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368692" y="2527977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3760972" y="25403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51130" y="2553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7700" y="26582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89336" y="26080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37093" y="2728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56196" y="26697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60972" y="26045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13215" y="25502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08729" y="27576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41869" y="270613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18281" y="2750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7832" y="27150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56487" y="275093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60972" y="27101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60972" y="26902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32318" y="26509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03373" y="2633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617700" y="27023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98887" y="26440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679785" y="25985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94112" y="2699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75589" y="26885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84851" y="27394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689336" y="26778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56487" y="27599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51420" y="26994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65457" y="26919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89336" y="2611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03663" y="2676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46645" y="26853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32318" y="2743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37384" y="27870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79785" y="262118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51420" y="26613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13505" y="26138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894692" y="24865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09020" y="24878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94112" y="24867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08439" y="25088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70233" y="25782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03373" y="2645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65748" y="2775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98887" y="271214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03373" y="26663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84560" y="27486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03663" y="27574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32027" y="26394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65457" y="2792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06235" y="2667842"/>
              <a:ext cx="330098" cy="26196"/>
            </a:xfrm>
            <a:custGeom>
              <a:avLst/>
              <a:pathLst>
                <a:path w="330098" h="26196">
                  <a:moveTo>
                    <a:pt x="0" y="0"/>
                  </a:moveTo>
                  <a:lnTo>
                    <a:pt x="330098" y="2619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606235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60972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1130" y="318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17700" y="3183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689336" y="3197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37093" y="32240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56196" y="3207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60972" y="312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13215" y="31068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08729" y="32247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41869" y="3121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18281" y="31430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27832" y="3101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56487" y="3076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60972" y="3108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0972" y="3050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32318" y="3061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03373" y="30459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17700" y="302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98887" y="3034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79785" y="3069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94112" y="31822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75589" y="31744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84851" y="3153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689336" y="314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56487" y="31852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751420" y="3143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65457" y="3189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89336" y="3090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03663" y="3232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46645" y="31239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732318" y="3108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37384" y="3154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679785" y="3144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51420" y="31194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813505" y="3161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894692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09020" y="32180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694112" y="29806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08439" y="3113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670233" y="3139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03373" y="3119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5748" y="3050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698887" y="30533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03373" y="30564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84560" y="2952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03663" y="3101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32027" y="3065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65457" y="29859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606235" y="3085708"/>
              <a:ext cx="330098" cy="109435"/>
            </a:xfrm>
            <a:custGeom>
              <a:avLst/>
              <a:pathLst>
                <a:path w="330098" h="109435">
                  <a:moveTo>
                    <a:pt x="0" y="0"/>
                  </a:moveTo>
                  <a:lnTo>
                    <a:pt x="330098" y="109435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606235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06235" y="3393290"/>
              <a:ext cx="0" cy="295882"/>
            </a:xfrm>
            <a:custGeom>
              <a:avLst/>
              <a:pathLst>
                <a:path w="0" h="295882">
                  <a:moveTo>
                    <a:pt x="0" y="2958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545884" y="368917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545884" y="361520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45884" y="354123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545884" y="34672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545884" y="33932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 rot="-5400000">
              <a:off x="3340698" y="3652386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340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3340698" y="3356504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380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3760972" y="3676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651130" y="3687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617700" y="36913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689336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37093" y="3687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56196" y="3678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60972" y="366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13215" y="3672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08729" y="3614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41869" y="36379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18281" y="35803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27832" y="35221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56487" y="3529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760972" y="34474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760972" y="34240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732318" y="3427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03373" y="3425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617700" y="35119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98887" y="34569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679785" y="34665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694112" y="3449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75589" y="34125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84851" y="34066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689336" y="34617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56487" y="3520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51420" y="355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665457" y="3500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89336" y="35379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03663" y="3471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746645" y="3448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32318" y="3415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37384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679785" y="3481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51420" y="34943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13505" y="3517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894692" y="35413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909020" y="35433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94112" y="35446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708439" y="35453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70233" y="3543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603373" y="353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65748" y="35444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98887" y="3549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03373" y="3504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684560" y="3496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03663" y="3524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632027" y="35395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65457" y="3475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606235" y="3530361"/>
              <a:ext cx="330098" cy="25856"/>
            </a:xfrm>
            <a:custGeom>
              <a:avLst/>
              <a:pathLst>
                <a:path w="330098" h="25856">
                  <a:moveTo>
                    <a:pt x="0" y="25856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3606235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760972" y="4025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651130" y="40978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617700" y="40542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689336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37093" y="410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756196" y="40635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760972" y="4021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713215" y="4140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808729" y="40214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741869" y="4028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818281" y="4001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27832" y="40038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856487" y="3916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760972" y="39347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760972" y="401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732318" y="396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603373" y="38889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617700" y="39686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698887" y="39256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679785" y="40051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694112" y="4034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875589" y="38501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784851" y="3961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689336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856487" y="38884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751420" y="4032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65457" y="400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689336" y="40516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703663" y="4117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746645" y="39514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732318" y="3984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837384" y="39330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79785" y="39922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751420" y="4027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813505" y="4031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94692" y="4107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09020" y="4136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694112" y="41372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708439" y="4128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70233" y="40620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03373" y="4073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765748" y="41174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98887" y="4054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03373" y="41105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684560" y="4103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703663" y="4122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632027" y="4024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665457" y="40592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606235" y="4004060"/>
              <a:ext cx="330098" cy="64830"/>
            </a:xfrm>
            <a:custGeom>
              <a:avLst/>
              <a:pathLst>
                <a:path w="330098" h="64830">
                  <a:moveTo>
                    <a:pt x="0" y="64830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606235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606235" y="4315716"/>
              <a:ext cx="0" cy="245608"/>
            </a:xfrm>
            <a:custGeom>
              <a:avLst/>
              <a:pathLst>
                <a:path w="0" h="245608">
                  <a:moveTo>
                    <a:pt x="0" y="245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545884" y="456132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545884" y="447945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545884" y="43975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545884" y="431571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 rot="-5400000">
              <a:off x="3397276" y="4525177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3396638" y="4360800"/>
              <a:ext cx="5594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6" name="pt286"/>
            <p:cNvSpPr/>
            <p:nvPr/>
          </p:nvSpPr>
          <p:spPr>
            <a:xfrm>
              <a:off x="3760972" y="4417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651130" y="4355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617700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689336" y="4431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737093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756196" y="4407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760972" y="4412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713215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808729" y="4497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741869" y="453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818281" y="44589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827832" y="4546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856487" y="4442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60972" y="4521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60972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732318" y="43906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603373" y="4363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17700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98887" y="4518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679785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694112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875589" y="4516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784851" y="44834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689336" y="45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56487" y="4464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751420" y="445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665457" y="454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689336" y="4415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703663" y="4398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746645" y="43934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732318" y="43524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837384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79785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751420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13505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894692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09020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694112" y="4576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708439" y="4573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70233" y="44343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03373" y="4347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765748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698887" y="4382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603373" y="4308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684560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703663" y="4341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632027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665457" y="4401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3606235" y="4405503"/>
              <a:ext cx="330098" cy="99781"/>
            </a:xfrm>
            <a:custGeom>
              <a:avLst/>
              <a:pathLst>
                <a:path w="330098" h="99781">
                  <a:moveTo>
                    <a:pt x="0" y="0"/>
                  </a:moveTo>
                  <a:lnTo>
                    <a:pt x="330098" y="9978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606235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760972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651130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617700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689336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737093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756196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760972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713215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808729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741869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818281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827832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856487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760972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760972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732318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603373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617700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98887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679785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694112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875589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784851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68933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856487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751420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665457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89336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703663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746645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732318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837384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679785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751420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813505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894692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909020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694112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708439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670233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03373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765748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698887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603373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84560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703663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32027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665457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606235" y="4946106"/>
              <a:ext cx="330098" cy="2398"/>
            </a:xfrm>
            <a:custGeom>
              <a:avLst/>
              <a:pathLst>
                <a:path w="330098" h="2398">
                  <a:moveTo>
                    <a:pt x="0" y="0"/>
                  </a:moveTo>
                  <a:lnTo>
                    <a:pt x="330098" y="2398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606235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651891" y="5524271"/>
              <a:ext cx="238786" cy="0"/>
            </a:xfrm>
            <a:custGeom>
              <a:avLst/>
              <a:pathLst>
                <a:path w="238786" h="0">
                  <a:moveTo>
                    <a:pt x="0" y="0"/>
                  </a:moveTo>
                  <a:lnTo>
                    <a:pt x="2387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651891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699648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747405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795162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842920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890677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3581978" y="5667961"/>
              <a:ext cx="139825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3.9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3820764" y="5669532"/>
              <a:ext cx="139825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4.4</a:t>
              </a:r>
            </a:p>
          </p:txBody>
        </p:sp>
        <p:sp>
          <p:nvSpPr>
            <p:cNvPr id="395" name="pl395"/>
            <p:cNvSpPr/>
            <p:nvPr/>
          </p:nvSpPr>
          <p:spPr>
            <a:xfrm>
              <a:off x="3606235" y="5201776"/>
              <a:ext cx="0" cy="303335"/>
            </a:xfrm>
            <a:custGeom>
              <a:avLst/>
              <a:pathLst>
                <a:path w="0" h="303335">
                  <a:moveTo>
                    <a:pt x="0" y="3033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545884" y="550511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545884" y="546177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545884" y="541844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545884" y="537511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545884" y="53317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545884" y="528844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545884" y="524511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545884" y="520177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404"/>
            <p:cNvSpPr/>
            <p:nvPr/>
          </p:nvSpPr>
          <p:spPr>
            <a:xfrm rot="-5400000">
              <a:off x="3368692" y="5468350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5400000">
              <a:off x="3368692" y="5251682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06" name="pt406"/>
            <p:cNvSpPr/>
            <p:nvPr/>
          </p:nvSpPr>
          <p:spPr>
            <a:xfrm>
              <a:off x="3760972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651130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617700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689336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737093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756196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760972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713215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808729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741869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818281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827832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856487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760972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760972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732318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03373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617700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698887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679785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694112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875589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784851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9336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85648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751420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665457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689336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703663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746645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732318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837384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679785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813505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909020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694112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708439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670233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603373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765748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698887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603373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684560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703663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632027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665457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3606235" y="5380707"/>
              <a:ext cx="330098" cy="72787"/>
            </a:xfrm>
            <a:custGeom>
              <a:avLst/>
              <a:pathLst>
                <a:path w="330098" h="72787">
                  <a:moveTo>
                    <a:pt x="0" y="72787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057034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072330" y="2038578"/>
              <a:ext cx="299301" cy="0"/>
            </a:xfrm>
            <a:custGeom>
              <a:avLst/>
              <a:pathLst>
                <a:path w="299301" h="0">
                  <a:moveTo>
                    <a:pt x="0" y="0"/>
                  </a:moveTo>
                  <a:lnTo>
                    <a:pt x="2993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072330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132190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192051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251911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311771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371632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61"/>
            <p:cNvSpPr/>
            <p:nvPr/>
          </p:nvSpPr>
          <p:spPr>
            <a:xfrm>
              <a:off x="4016390" y="1820215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4255831" y="1820215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3999683" y="2129923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464" name="pl464"/>
            <p:cNvSpPr/>
            <p:nvPr/>
          </p:nvSpPr>
          <p:spPr>
            <a:xfrm>
              <a:off x="4057034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4057034" y="2804805"/>
              <a:ext cx="15296" cy="1467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4072330" y="2672765"/>
              <a:ext cx="59860" cy="14671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4132190" y="2599410"/>
              <a:ext cx="59860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4192051" y="2658094"/>
              <a:ext cx="59860" cy="16138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4251911" y="2731449"/>
              <a:ext cx="59860" cy="88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4311771" y="2790134"/>
              <a:ext cx="59860" cy="2934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4371632" y="2775463"/>
              <a:ext cx="15500" cy="4401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069260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07436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08565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4101487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10381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10401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411049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4110665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411273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411790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412196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132770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4146412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414927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15130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15528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15909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16197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162095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16949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417115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17282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17609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18361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18475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19169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19511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420008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420312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21048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21636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217412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22200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22746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240239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247619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25024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253360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256837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262905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283181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307770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31121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321084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352610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373563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374678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374906" y="2809573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tx520"/>
            <p:cNvSpPr/>
            <p:nvPr/>
          </p:nvSpPr>
          <p:spPr>
            <a:xfrm>
              <a:off x="3930064" y="2490082"/>
              <a:ext cx="584038" cy="105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521" name="pl521"/>
            <p:cNvSpPr/>
            <p:nvPr/>
          </p:nvSpPr>
          <p:spPr>
            <a:xfrm>
              <a:off x="4057034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305996" y="2937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292682" y="31825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188040" y="31832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238272" y="31978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17682" y="32240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76610" y="32074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241749" y="3121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296131" y="310686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088727" y="32247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40195" y="31219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095577" y="31430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131324" y="31016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095403" y="30765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136218" y="31086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156068" y="30502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195398" y="30612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212381" y="30459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144007" y="302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202324" y="303416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247818" y="3069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147008" y="31822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157736" y="31744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106873" y="3153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168526" y="31475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086400" y="31852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146891" y="31438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154405" y="318995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235156" y="3090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169668" y="32320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161008" y="31239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102813" y="3108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59274" y="3154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225151" y="31443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85001" y="31194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232532" y="31618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359819" y="32429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358475" y="321809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359590" y="29806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337522" y="31136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268094" y="31394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201276" y="31198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070569" y="30502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134187" y="305331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180025" y="30564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097645" y="295242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088923" y="31013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206915" y="3065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054172" y="29859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57034" y="3127498"/>
              <a:ext cx="330098" cy="10920"/>
            </a:xfrm>
            <a:custGeom>
              <a:avLst/>
              <a:pathLst>
                <a:path w="330098" h="10920">
                  <a:moveTo>
                    <a:pt x="0" y="0"/>
                  </a:moveTo>
                  <a:lnTo>
                    <a:pt x="330098" y="10920"/>
                  </a:lnTo>
                  <a:lnTo>
                    <a:pt x="330098" y="1092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057034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305996" y="3676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292682" y="3687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188040" y="36913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238272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117682" y="3687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176610" y="3678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241749" y="366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296131" y="3672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088727" y="3614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140195" y="36379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95577" y="35803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131324" y="35221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95403" y="3529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36218" y="34474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56068" y="34240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195398" y="3427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212381" y="3425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144007" y="35119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202324" y="34569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247818" y="34665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147008" y="3449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157736" y="34125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106873" y="34066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168526" y="34617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086400" y="3520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146891" y="355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154405" y="3500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235156" y="35379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169668" y="3471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161008" y="3448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02813" y="3415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059274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225151" y="3481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185001" y="34943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232532" y="3517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359819" y="35413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358475" y="35433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359590" y="35446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337522" y="35453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268094" y="3543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201276" y="353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070569" y="35444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134187" y="3549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80025" y="3504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097645" y="3496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088923" y="3524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06915" y="35395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054172" y="3475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4057034" y="3499253"/>
              <a:ext cx="330098" cy="108042"/>
            </a:xfrm>
            <a:custGeom>
              <a:avLst/>
              <a:pathLst>
                <a:path w="330098" h="108042">
                  <a:moveTo>
                    <a:pt x="0" y="0"/>
                  </a:moveTo>
                  <a:lnTo>
                    <a:pt x="330098" y="108042"/>
                  </a:lnTo>
                  <a:lnTo>
                    <a:pt x="330098" y="108042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4057034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305996" y="4025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92682" y="40978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188040" y="40542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238272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117682" y="410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176610" y="40635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41749" y="4021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96131" y="4140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088727" y="40214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140195" y="4028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095577" y="4001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131324" y="40038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095403" y="3916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136218" y="39347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156068" y="401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195398" y="396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12381" y="38889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144007" y="39686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202324" y="39256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247818" y="40051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147008" y="4034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157736" y="38501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106873" y="3961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168526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086400" y="38884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146891" y="4032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154405" y="400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235156" y="40516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169668" y="4117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161008" y="39514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102813" y="3984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059274" y="39330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225151" y="39922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185001" y="4027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232532" y="4031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359819" y="4107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358475" y="4136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359590" y="41372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337522" y="4128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268094" y="40620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01276" y="4073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070569" y="41174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34187" y="4054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80025" y="41105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097645" y="4103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088923" y="4122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206915" y="4024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054172" y="40592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4057034" y="3989121"/>
              <a:ext cx="330098" cy="122763"/>
            </a:xfrm>
            <a:custGeom>
              <a:avLst/>
              <a:pathLst>
                <a:path w="330098" h="122763">
                  <a:moveTo>
                    <a:pt x="0" y="0"/>
                  </a:moveTo>
                  <a:lnTo>
                    <a:pt x="330098" y="122763"/>
                  </a:lnTo>
                  <a:lnTo>
                    <a:pt x="330098" y="12276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4057034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305996" y="4417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292682" y="4355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188040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238272" y="4431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117682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176610" y="4407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241749" y="4412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296131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088727" y="4497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140195" y="453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095577" y="44589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131324" y="4546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095403" y="4442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136218" y="4521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156068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195398" y="43906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212381" y="4363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144007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202324" y="4518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247818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147008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157736" y="4516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106873" y="44834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168526" y="45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086400" y="4464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146891" y="445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154405" y="454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235156" y="4415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169668" y="4398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161008" y="43934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102813" y="43524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059274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225151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185001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232532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359819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358475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359590" y="4576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337522" y="4573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268094" y="44343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201276" y="4347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070569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134187" y="4382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180025" y="4308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097645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088923" y="4341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206915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054172" y="4401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4057034" y="4437277"/>
              <a:ext cx="330098" cy="24823"/>
            </a:xfrm>
            <a:custGeom>
              <a:avLst/>
              <a:pathLst>
                <a:path w="330098" h="24823">
                  <a:moveTo>
                    <a:pt x="0" y="0"/>
                  </a:moveTo>
                  <a:lnTo>
                    <a:pt x="330098" y="24823"/>
                  </a:lnTo>
                  <a:lnTo>
                    <a:pt x="330098" y="2482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4057034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305996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292682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188040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238272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117682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176610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241749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296131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088727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140195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095577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131324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095403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136218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156068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195398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212381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144007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202324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247818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147008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157736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106873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16852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086400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146891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154405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235156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169668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161008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102813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059274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225151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185001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232532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59819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358475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359590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337522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268094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201276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070569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134187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180025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097645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088923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206915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054172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4057034" y="4913138"/>
              <a:ext cx="330098" cy="79836"/>
            </a:xfrm>
            <a:custGeom>
              <a:avLst/>
              <a:pathLst>
                <a:path w="330098" h="79836">
                  <a:moveTo>
                    <a:pt x="0" y="0"/>
                  </a:moveTo>
                  <a:lnTo>
                    <a:pt x="330098" y="79836"/>
                  </a:lnTo>
                  <a:lnTo>
                    <a:pt x="330098" y="7983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4057034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305996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292682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188040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238272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117682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176610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241749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296131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08872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140195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095577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131324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095403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136218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156068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95398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212381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144007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202324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247818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47008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157736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106873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168526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08640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146891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154405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235156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169668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161008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102813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059274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225151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232532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358475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359590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337522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268094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201276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070569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134187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180025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097645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088923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206915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054172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4057034" y="5354845"/>
              <a:ext cx="330098" cy="117104"/>
            </a:xfrm>
            <a:custGeom>
              <a:avLst/>
              <a:pathLst>
                <a:path w="330098" h="117104">
                  <a:moveTo>
                    <a:pt x="0" y="117104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4507833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20"/>
            <p:cNvSpPr/>
            <p:nvPr/>
          </p:nvSpPr>
          <p:spPr>
            <a:xfrm>
              <a:off x="4450483" y="2129780"/>
              <a:ext cx="444799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-0.35</a:t>
              </a:r>
            </a:p>
          </p:txBody>
        </p:sp>
        <p:sp>
          <p:nvSpPr>
            <p:cNvPr id="821" name="pl821"/>
            <p:cNvSpPr/>
            <p:nvPr/>
          </p:nvSpPr>
          <p:spPr>
            <a:xfrm>
              <a:off x="4507833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22"/>
            <p:cNvSpPr/>
            <p:nvPr/>
          </p:nvSpPr>
          <p:spPr>
            <a:xfrm>
              <a:off x="4450483" y="2580722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</a:t>
              </a:r>
            </a:p>
          </p:txBody>
        </p:sp>
        <p:sp>
          <p:nvSpPr>
            <p:cNvPr id="823" name="pl823"/>
            <p:cNvSpPr/>
            <p:nvPr/>
          </p:nvSpPr>
          <p:spPr>
            <a:xfrm>
              <a:off x="4507833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4"/>
            <p:cNvSpPr/>
            <p:nvPr/>
          </p:nvSpPr>
          <p:spPr>
            <a:xfrm>
              <a:off x="4507833" y="3170245"/>
              <a:ext cx="39765" cy="10002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rc825"/>
            <p:cNvSpPr/>
            <p:nvPr/>
          </p:nvSpPr>
          <p:spPr>
            <a:xfrm>
              <a:off x="4547598" y="3110227"/>
              <a:ext cx="46152" cy="16004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rc826"/>
            <p:cNvSpPr/>
            <p:nvPr/>
          </p:nvSpPr>
          <p:spPr>
            <a:xfrm>
              <a:off x="4593751" y="3090221"/>
              <a:ext cx="46152" cy="18005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rc827"/>
            <p:cNvSpPr/>
            <p:nvPr/>
          </p:nvSpPr>
          <p:spPr>
            <a:xfrm>
              <a:off x="4639903" y="3050209"/>
              <a:ext cx="46152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rc828"/>
            <p:cNvSpPr/>
            <p:nvPr/>
          </p:nvSpPr>
          <p:spPr>
            <a:xfrm>
              <a:off x="4686056" y="3070215"/>
              <a:ext cx="46152" cy="20005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4732209" y="3230263"/>
              <a:ext cx="46152" cy="4001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4778361" y="3230263"/>
              <a:ext cx="46152" cy="4001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4824514" y="3250269"/>
              <a:ext cx="13417" cy="2000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4520059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453096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453831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4539003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454492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4555592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456519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457306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457776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4579810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4580451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458076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4588531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4601187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460814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460982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615474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461869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619172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61998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623590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63911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641074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64167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464314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464360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649343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465433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65468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4656153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4661370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4661659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4672259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4686432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4693599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69774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70180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70656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70970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712798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712804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4717081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4728855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4734054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4777049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4782417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4810592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4825706" y="3260372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tx880"/>
            <p:cNvSpPr/>
            <p:nvPr/>
          </p:nvSpPr>
          <p:spPr>
            <a:xfrm>
              <a:off x="4455740" y="2902003"/>
              <a:ext cx="434283" cy="129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Aspect</a:t>
              </a:r>
            </a:p>
          </p:txBody>
        </p:sp>
        <p:sp>
          <p:nvSpPr>
            <p:cNvPr id="881" name="pl881"/>
            <p:cNvSpPr/>
            <p:nvPr/>
          </p:nvSpPr>
          <p:spPr>
            <a:xfrm>
              <a:off x="4507833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810618" y="36763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565363" y="3687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564722" y="36913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550110" y="369376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523915" y="36873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540504" y="3678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626587" y="36687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641065" y="36728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523228" y="3614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4625986" y="363798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4604900" y="35803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646282" y="35221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671344" y="3529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639249" y="34474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697717" y="34240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686718" y="342754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4701993" y="3425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718966" y="35119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713768" y="345698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678512" y="346659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565679" y="34496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573443" y="34125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594740" y="34066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600386" y="34617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562679" y="35205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604084" y="35514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557978" y="35007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657172" y="353790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515880" y="34711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624030" y="3448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639598" y="3415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593057" y="33881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603609" y="34816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628517" y="34943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586099" y="35171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504971" y="35413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529838" y="35433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767330" y="35446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634256" y="35453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608503" y="354352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628058" y="353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697710" y="35444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694617" y="3549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691478" y="350454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795505" y="3496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646571" y="35249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682657" y="35395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761961" y="34758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4507833" y="3501518"/>
              <a:ext cx="330098" cy="75190"/>
            </a:xfrm>
            <a:custGeom>
              <a:avLst/>
              <a:pathLst>
                <a:path w="330098" h="75190">
                  <a:moveTo>
                    <a:pt x="0" y="75190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4507833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810618" y="4025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565363" y="40978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564722" y="40542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550110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523915" y="410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540504" y="40635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626587" y="4021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641065" y="4140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523228" y="40214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625986" y="4028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4604900" y="4001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646282" y="40038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671344" y="3916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639249" y="39347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697717" y="401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686718" y="396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701993" y="38889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18966" y="39686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713768" y="39256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678512" y="40051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565679" y="4034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573443" y="38501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594740" y="3961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600386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562679" y="38884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604084" y="4032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557978" y="400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657172" y="40516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515880" y="4117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624030" y="39514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639598" y="3984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593057" y="39330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603609" y="39922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628517" y="4027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586099" y="4031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504971" y="4107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529838" y="4136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767330" y="41372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34256" y="4128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4608503" y="40620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628058" y="4073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4697710" y="41174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694617" y="4054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4691478" y="41105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795505" y="4103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646571" y="4122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682657" y="4024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761961" y="40592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4507833" y="4031936"/>
              <a:ext cx="330098" cy="16238"/>
            </a:xfrm>
            <a:custGeom>
              <a:avLst/>
              <a:pathLst>
                <a:path w="330098" h="16238">
                  <a:moveTo>
                    <a:pt x="0" y="16238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4507833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4810618" y="4417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4565363" y="4355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564722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550110" y="4431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523915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540504" y="4407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626587" y="4412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641065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4523228" y="4497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625986" y="453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604900" y="44589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646282" y="4546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671344" y="4442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639249" y="4521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4697717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686718" y="43906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4701993" y="4363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4718966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713768" y="4518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4678512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565679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573443" y="4516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4594740" y="44834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600386" y="45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562679" y="4464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604084" y="445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4557978" y="454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657172" y="4415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515880" y="4398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624030" y="43934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639598" y="43524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593057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4603609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628517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586099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504971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529838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4767330" y="4576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4634256" y="4573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4608503" y="44343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628058" y="4347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697710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694617" y="4382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691478" y="4308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795505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646571" y="4341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682657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761961" y="4401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4507833" y="4429609"/>
              <a:ext cx="330098" cy="31357"/>
            </a:xfrm>
            <a:custGeom>
              <a:avLst/>
              <a:pathLst>
                <a:path w="330098" h="31357">
                  <a:moveTo>
                    <a:pt x="0" y="31357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4507833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4810618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565363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564722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550110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523915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540504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626587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641065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523228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625986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604900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646282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671344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639249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697717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686718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701993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718966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713768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4678512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565679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4573443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594740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460038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4562679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604084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4557978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4657172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4515880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624030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639598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593057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4603609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4628517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586099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504971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529838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4767330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634256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4608503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628058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4697710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4694617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4691478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4795505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646571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682657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4761961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4507833" y="4890880"/>
              <a:ext cx="330098" cy="96713"/>
            </a:xfrm>
            <a:custGeom>
              <a:avLst/>
              <a:pathLst>
                <a:path w="330098" h="96713">
                  <a:moveTo>
                    <a:pt x="0" y="96713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4507833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4547598" y="5524271"/>
              <a:ext cx="276915" cy="0"/>
            </a:xfrm>
            <a:custGeom>
              <a:avLst/>
              <a:pathLst>
                <a:path w="276915" h="0">
                  <a:moveTo>
                    <a:pt x="0" y="0"/>
                  </a:moveTo>
                  <a:lnTo>
                    <a:pt x="2769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4547598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4593751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4639903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4686056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4732209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4778361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4824514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tx1090"/>
            <p:cNvSpPr/>
            <p:nvPr/>
          </p:nvSpPr>
          <p:spPr>
            <a:xfrm>
              <a:off x="4491658" y="5668010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91" name="tx1091"/>
            <p:cNvSpPr/>
            <p:nvPr/>
          </p:nvSpPr>
          <p:spPr>
            <a:xfrm>
              <a:off x="4694451" y="5667961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92" name="pt1092"/>
            <p:cNvSpPr/>
            <p:nvPr/>
          </p:nvSpPr>
          <p:spPr>
            <a:xfrm>
              <a:off x="4810618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4565363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4564722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4550110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4523915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540504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626587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641065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523228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625986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4604900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646282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4671344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4639249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4697717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686718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4701993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4718966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4713768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4678512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4565679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4573443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4594740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4600386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4562679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4604084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4557978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4657172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4515880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4624030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4639598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4593057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4603609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4586099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452983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4767330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4634256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4608503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4628058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697710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4694617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4691478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4795505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646571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682657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4761961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4507833" y="5422973"/>
              <a:ext cx="330098" cy="897"/>
            </a:xfrm>
            <a:custGeom>
              <a:avLst/>
              <a:pathLst>
                <a:path w="330098" h="897">
                  <a:moveTo>
                    <a:pt x="0" y="897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4958632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4990534" y="2038578"/>
              <a:ext cx="295882" cy="0"/>
            </a:xfrm>
            <a:custGeom>
              <a:avLst/>
              <a:pathLst>
                <a:path w="295882" h="0">
                  <a:moveTo>
                    <a:pt x="0" y="0"/>
                  </a:moveTo>
                  <a:lnTo>
                    <a:pt x="2958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4990534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5064505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5138476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5212446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5286417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6"/>
            <p:cNvSpPr/>
            <p:nvPr/>
          </p:nvSpPr>
          <p:spPr>
            <a:xfrm>
              <a:off x="4906624" y="1820165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340</a:t>
              </a:r>
            </a:p>
          </p:txBody>
        </p:sp>
        <p:sp>
          <p:nvSpPr>
            <p:cNvPr id="1147" name="tx1147"/>
            <p:cNvSpPr/>
            <p:nvPr/>
          </p:nvSpPr>
          <p:spPr>
            <a:xfrm>
              <a:off x="5202507" y="1820165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380</a:t>
              </a:r>
            </a:p>
          </p:txBody>
        </p:sp>
        <p:sp>
          <p:nvSpPr>
            <p:cNvPr id="1148" name="tx1148"/>
            <p:cNvSpPr/>
            <p:nvPr/>
          </p:nvSpPr>
          <p:spPr>
            <a:xfrm>
              <a:off x="4933775" y="2129923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1149" name="pl1149"/>
            <p:cNvSpPr/>
            <p:nvPr/>
          </p:nvSpPr>
          <p:spPr>
            <a:xfrm>
              <a:off x="4958632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50"/>
            <p:cNvSpPr/>
            <p:nvPr/>
          </p:nvSpPr>
          <p:spPr>
            <a:xfrm>
              <a:off x="4901282" y="2580579"/>
              <a:ext cx="444799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-0.31</a:t>
              </a:r>
            </a:p>
          </p:txBody>
        </p:sp>
        <p:sp>
          <p:nvSpPr>
            <p:cNvPr id="1151" name="pl1151"/>
            <p:cNvSpPr/>
            <p:nvPr/>
          </p:nvSpPr>
          <p:spPr>
            <a:xfrm>
              <a:off x="4958632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tx1152"/>
            <p:cNvSpPr/>
            <p:nvPr/>
          </p:nvSpPr>
          <p:spPr>
            <a:xfrm>
              <a:off x="4933775" y="3031521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1153" name="pl1153"/>
            <p:cNvSpPr/>
            <p:nvPr/>
          </p:nvSpPr>
          <p:spPr>
            <a:xfrm>
              <a:off x="4958632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4958632" y="3611041"/>
              <a:ext cx="31902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4990534" y="3666058"/>
              <a:ext cx="36985" cy="5501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rc1156"/>
            <p:cNvSpPr/>
            <p:nvPr/>
          </p:nvSpPr>
          <p:spPr>
            <a:xfrm>
              <a:off x="5027520" y="3702735"/>
              <a:ext cx="36985" cy="1833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rc1157"/>
            <p:cNvSpPr/>
            <p:nvPr/>
          </p:nvSpPr>
          <p:spPr>
            <a:xfrm>
              <a:off x="5064505" y="3702735"/>
              <a:ext cx="36985" cy="1833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5101490" y="3501009"/>
              <a:ext cx="36985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5138476" y="3556025"/>
              <a:ext cx="36985" cy="16504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60"/>
            <p:cNvSpPr/>
            <p:nvPr/>
          </p:nvSpPr>
          <p:spPr>
            <a:xfrm>
              <a:off x="5175461" y="3611041"/>
              <a:ext cx="36985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rc1161"/>
            <p:cNvSpPr/>
            <p:nvPr/>
          </p:nvSpPr>
          <p:spPr>
            <a:xfrm>
              <a:off x="5212446" y="3592703"/>
              <a:ext cx="36985" cy="12837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5249431" y="3666058"/>
              <a:ext cx="36985" cy="5501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4970858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497329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497722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497758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4986096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4988241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499179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499586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502663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504978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508425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5113177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511561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119317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119983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5120131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512109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512124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512331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5125087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5126714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5129451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513499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513965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514247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5144097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5147426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5152678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516007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5163847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516784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5170283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5183006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518877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519351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519802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5202904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5207638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5214961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5215849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521718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5237078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5239223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524055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5248766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5252020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5258012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5276505" y="3711171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11"/>
            <p:cNvSpPr/>
            <p:nvPr/>
          </p:nvSpPr>
          <p:spPr>
            <a:xfrm>
              <a:off x="4831489" y="3392652"/>
              <a:ext cx="584385" cy="1033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1212" name="pl1212"/>
            <p:cNvSpPr/>
            <p:nvPr/>
          </p:nvSpPr>
          <p:spPr>
            <a:xfrm>
              <a:off x="4958632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973154" y="402570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4962502" y="40978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958212" y="40542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4955770" y="41445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4962132" y="410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4971008" y="40635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980773" y="40211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4976704" y="4140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034697" y="40214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011544" y="402800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069168" y="400184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127382" y="40038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119911" y="39162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202093" y="393478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225467" y="40145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221991" y="39614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224136" y="388893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137590" y="39686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192551" y="39256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182934" y="40051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199874" y="40347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236933" y="38501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242924" y="39614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5187816" y="38389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129010" y="38884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098090" y="40324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5148760" y="400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5111627" y="40516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178422" y="411759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200761" y="39514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233678" y="39849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261417" y="393303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167918" y="399229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155195" y="40277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5132338" y="403134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108224" y="41078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106153" y="41361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104895" y="41372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104230" y="41288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106005" y="40620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114363" y="40736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5105043" y="411746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100531" y="40543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5144987" y="41105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152754" y="41030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124571" y="41220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109999" y="40244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173688" y="405927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4958632" y="3965864"/>
              <a:ext cx="330098" cy="161584"/>
            </a:xfrm>
            <a:custGeom>
              <a:avLst/>
              <a:pathLst>
                <a:path w="330098" h="161584">
                  <a:moveTo>
                    <a:pt x="0" y="161584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4958632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4973154" y="4417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4962502" y="4355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958212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4955770" y="4431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4962132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4971008" y="4407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4980773" y="4412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976704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034697" y="4497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011544" y="453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069168" y="44589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127382" y="4546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5119911" y="4442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202093" y="4521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225467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221991" y="43906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224136" y="4363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137590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192551" y="4518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182934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199874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236933" y="4516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242924" y="44834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5187816" y="45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129010" y="4464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098090" y="445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148760" y="454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111627" y="4415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178422" y="4398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200761" y="43934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233678" y="43524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261417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167918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155195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5132338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108224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06153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104895" y="4576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104230" y="4573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106005" y="44343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114363" y="4347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5105043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100531" y="4382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144987" y="4308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152754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124571" y="4341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109999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173688" y="4401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4958632" y="4437419"/>
              <a:ext cx="330098" cy="22308"/>
            </a:xfrm>
            <a:custGeom>
              <a:avLst/>
              <a:pathLst>
                <a:path w="330098" h="22308">
                  <a:moveTo>
                    <a:pt x="0" y="22308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4958632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4973154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4962502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4958212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4955770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4962132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4971008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4980773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4976704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034697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011544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069168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127382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5119911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5202093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225467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221991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224136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137590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5192551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182934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199874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236933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5242924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18781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129010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5098090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148760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111627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178422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200761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233678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261417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167918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155195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132338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108224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5106153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5104895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104230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106005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114363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5105043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100531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5144987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152754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5124571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109999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5173688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4958632" y="4922551"/>
              <a:ext cx="330098" cy="52579"/>
            </a:xfrm>
            <a:custGeom>
              <a:avLst/>
              <a:pathLst>
                <a:path w="330098" h="52579">
                  <a:moveTo>
                    <a:pt x="0" y="52579"/>
                  </a:move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2"/>
            <p:cNvSpPr/>
            <p:nvPr/>
          </p:nvSpPr>
          <p:spPr>
            <a:xfrm>
              <a:off x="4958632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4973154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4962502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4958212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4955770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4962132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4971008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4980773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4976704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03469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011544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069168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127382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119911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202093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225467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221991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5224136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137590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192551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182934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199874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236933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5242924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187816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12901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098090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148760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111627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178422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200761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5233678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261417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5167918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132338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5106153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104895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104230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106005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114363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5105043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100531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144987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5152754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5124571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109999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173688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4958632" y="5396107"/>
              <a:ext cx="330098" cy="51561"/>
            </a:xfrm>
            <a:custGeom>
              <a:avLst/>
              <a:pathLst>
                <a:path w="330098" h="51561">
                  <a:moveTo>
                    <a:pt x="0" y="0"/>
                  </a:moveTo>
                  <a:lnTo>
                    <a:pt x="330098" y="5156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5409431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tx1411"/>
            <p:cNvSpPr/>
            <p:nvPr/>
          </p:nvSpPr>
          <p:spPr>
            <a:xfrm>
              <a:off x="5384574" y="2129923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1412" name="pl1412"/>
            <p:cNvSpPr/>
            <p:nvPr/>
          </p:nvSpPr>
          <p:spPr>
            <a:xfrm>
              <a:off x="5409431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tx1413"/>
            <p:cNvSpPr/>
            <p:nvPr/>
          </p:nvSpPr>
          <p:spPr>
            <a:xfrm>
              <a:off x="5352081" y="2580579"/>
              <a:ext cx="444799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1414" name="pl1414"/>
            <p:cNvSpPr/>
            <p:nvPr/>
          </p:nvSpPr>
          <p:spPr>
            <a:xfrm>
              <a:off x="5409431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tx1415"/>
            <p:cNvSpPr/>
            <p:nvPr/>
          </p:nvSpPr>
          <p:spPr>
            <a:xfrm>
              <a:off x="5384574" y="3031521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416" name="pl1416"/>
            <p:cNvSpPr/>
            <p:nvPr/>
          </p:nvSpPr>
          <p:spPr>
            <a:xfrm>
              <a:off x="5409431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tx1417"/>
            <p:cNvSpPr/>
            <p:nvPr/>
          </p:nvSpPr>
          <p:spPr>
            <a:xfrm>
              <a:off x="5384574" y="3482320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0.54</a:t>
              </a:r>
            </a:p>
          </p:txBody>
        </p:sp>
        <p:sp>
          <p:nvSpPr>
            <p:cNvPr id="1418" name="pl1418"/>
            <p:cNvSpPr/>
            <p:nvPr/>
          </p:nvSpPr>
          <p:spPr>
            <a:xfrm>
              <a:off x="5409431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rc1419"/>
            <p:cNvSpPr/>
            <p:nvPr/>
          </p:nvSpPr>
          <p:spPr>
            <a:xfrm>
              <a:off x="5409431" y="4061841"/>
              <a:ext cx="28802" cy="11003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rc1420"/>
            <p:cNvSpPr/>
            <p:nvPr/>
          </p:nvSpPr>
          <p:spPr>
            <a:xfrm>
              <a:off x="5438234" y="3995821"/>
              <a:ext cx="34787" cy="17605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rc1421"/>
            <p:cNvSpPr/>
            <p:nvPr/>
          </p:nvSpPr>
          <p:spPr>
            <a:xfrm>
              <a:off x="5473022" y="4083847"/>
              <a:ext cx="34787" cy="88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rc1422"/>
            <p:cNvSpPr/>
            <p:nvPr/>
          </p:nvSpPr>
          <p:spPr>
            <a:xfrm>
              <a:off x="5507810" y="3951808"/>
              <a:ext cx="34787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rc1423"/>
            <p:cNvSpPr/>
            <p:nvPr/>
          </p:nvSpPr>
          <p:spPr>
            <a:xfrm>
              <a:off x="5542597" y="3995821"/>
              <a:ext cx="34787" cy="17605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5577385" y="4083847"/>
              <a:ext cx="34787" cy="88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rc1425"/>
            <p:cNvSpPr/>
            <p:nvPr/>
          </p:nvSpPr>
          <p:spPr>
            <a:xfrm>
              <a:off x="5612173" y="4083847"/>
              <a:ext cx="34787" cy="88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5646961" y="4105854"/>
              <a:ext cx="34787" cy="6601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5681749" y="4149867"/>
              <a:ext cx="34787" cy="2200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5716537" y="4149867"/>
              <a:ext cx="22992" cy="2200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542165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5425954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542894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2"/>
            <p:cNvSpPr/>
            <p:nvPr/>
          </p:nvSpPr>
          <p:spPr>
            <a:xfrm>
              <a:off x="5430076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5437399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4"/>
            <p:cNvSpPr/>
            <p:nvPr/>
          </p:nvSpPr>
          <p:spPr>
            <a:xfrm>
              <a:off x="544421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5448618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6"/>
            <p:cNvSpPr/>
            <p:nvPr/>
          </p:nvSpPr>
          <p:spPr>
            <a:xfrm>
              <a:off x="544875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545571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545816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5458411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5463142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5468343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2"/>
            <p:cNvSpPr/>
            <p:nvPr/>
          </p:nvSpPr>
          <p:spPr>
            <a:xfrm>
              <a:off x="549259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3"/>
            <p:cNvSpPr/>
            <p:nvPr/>
          </p:nvSpPr>
          <p:spPr>
            <a:xfrm>
              <a:off x="5502626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4"/>
            <p:cNvSpPr/>
            <p:nvPr/>
          </p:nvSpPr>
          <p:spPr>
            <a:xfrm>
              <a:off x="5504209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550694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551184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551196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5514558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553150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5533796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553487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2"/>
            <p:cNvSpPr/>
            <p:nvPr/>
          </p:nvSpPr>
          <p:spPr>
            <a:xfrm>
              <a:off x="5538214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553844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4"/>
            <p:cNvSpPr/>
            <p:nvPr/>
          </p:nvSpPr>
          <p:spPr>
            <a:xfrm>
              <a:off x="554051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5"/>
            <p:cNvSpPr/>
            <p:nvPr/>
          </p:nvSpPr>
          <p:spPr>
            <a:xfrm>
              <a:off x="554181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6"/>
            <p:cNvSpPr/>
            <p:nvPr/>
          </p:nvSpPr>
          <p:spPr>
            <a:xfrm>
              <a:off x="5544754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554508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555169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5561018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556235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556307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2"/>
            <p:cNvSpPr/>
            <p:nvPr/>
          </p:nvSpPr>
          <p:spPr>
            <a:xfrm>
              <a:off x="556437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3"/>
            <p:cNvSpPr/>
            <p:nvPr/>
          </p:nvSpPr>
          <p:spPr>
            <a:xfrm>
              <a:off x="5573924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4"/>
            <p:cNvSpPr/>
            <p:nvPr/>
          </p:nvSpPr>
          <p:spPr>
            <a:xfrm>
              <a:off x="558124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5597580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6"/>
            <p:cNvSpPr/>
            <p:nvPr/>
          </p:nvSpPr>
          <p:spPr>
            <a:xfrm>
              <a:off x="5604781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7"/>
            <p:cNvSpPr/>
            <p:nvPr/>
          </p:nvSpPr>
          <p:spPr>
            <a:xfrm>
              <a:off x="5604816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561481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5631428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563318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5640595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5649953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5677279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5677783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5716067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5727304" y="41619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7"/>
            <p:cNvSpPr/>
            <p:nvPr/>
          </p:nvSpPr>
          <p:spPr>
            <a:xfrm>
              <a:off x="5392818" y="3802735"/>
              <a:ext cx="363324" cy="131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Slope</a:t>
              </a:r>
            </a:p>
          </p:txBody>
        </p:sp>
        <p:sp>
          <p:nvSpPr>
            <p:cNvPr id="1478" name="pl1478"/>
            <p:cNvSpPr/>
            <p:nvPr/>
          </p:nvSpPr>
          <p:spPr>
            <a:xfrm>
              <a:off x="5409431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5525423" y="441797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5453255" y="435520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5496879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406570" y="443162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5443080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487539" y="44070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5529997" y="441251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5410866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5529667" y="44971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5523127" y="453805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5549287" y="445891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547269" y="4546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634865" y="444253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616341" y="45216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5536607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589728" y="439068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662191" y="436339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582492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625507" y="45189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5545930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5516413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700980" y="451621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589693" y="448347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712216" y="4540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662696" y="44643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518709" y="44507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5547983" y="45489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499471" y="4415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5433530" y="43988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5599730" y="439341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566159" y="43524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618098" y="437158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5558836" y="440433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5523353" y="44261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5519787" y="42897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443323" y="43606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414988" y="459535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5413858" y="4576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5422311" y="45735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489121" y="44343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477502" y="434702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5433669" y="44862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496757" y="438249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5440627" y="43088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5448054" y="44097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5429130" y="434156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5526727" y="436885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5491852" y="4401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5409431" y="4436094"/>
              <a:ext cx="330098" cy="29723"/>
            </a:xfrm>
            <a:custGeom>
              <a:avLst/>
              <a:pathLst>
                <a:path w="330098" h="29723">
                  <a:moveTo>
                    <a:pt x="0" y="0"/>
                  </a:moveTo>
                  <a:lnTo>
                    <a:pt x="330098" y="29723"/>
                  </a:lnTo>
                  <a:lnTo>
                    <a:pt x="330098" y="29723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5409431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52542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453255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5496879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5406570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5443080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5487539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529997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410866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529667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523127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549287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547269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634865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616341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536607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589728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662191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582492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625507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545930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516413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700980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589693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712216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662696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518709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547983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499471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433530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599730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566159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618098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558836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523353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519787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443323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414988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413858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422311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5489121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477502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433669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496757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440627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448054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429130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526727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491852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5409431" y="4927808"/>
              <a:ext cx="330098" cy="31943"/>
            </a:xfrm>
            <a:custGeom>
              <a:avLst/>
              <a:pathLst>
                <a:path w="330098" h="31943">
                  <a:moveTo>
                    <a:pt x="0" y="31943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5409431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5490416" y="5524271"/>
              <a:ext cx="173939" cy="0"/>
            </a:xfrm>
            <a:custGeom>
              <a:avLst/>
              <a:pathLst>
                <a:path w="173939" h="0">
                  <a:moveTo>
                    <a:pt x="0" y="0"/>
                  </a:moveTo>
                  <a:lnTo>
                    <a:pt x="173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80"/>
            <p:cNvSpPr/>
            <p:nvPr/>
          </p:nvSpPr>
          <p:spPr>
            <a:xfrm>
              <a:off x="5490416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5577385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2"/>
            <p:cNvSpPr/>
            <p:nvPr/>
          </p:nvSpPr>
          <p:spPr>
            <a:xfrm>
              <a:off x="5664355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83"/>
            <p:cNvSpPr/>
            <p:nvPr/>
          </p:nvSpPr>
          <p:spPr>
            <a:xfrm>
              <a:off x="5462446" y="5669287"/>
              <a:ext cx="55940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5608415" y="5668010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585" name="pt1585"/>
            <p:cNvSpPr/>
            <p:nvPr/>
          </p:nvSpPr>
          <p:spPr>
            <a:xfrm>
              <a:off x="5525423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453255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496879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5406570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5443080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5487539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5529997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5410866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5529667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5523127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5549287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5547269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5634865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5616341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5536607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5589728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5662191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582492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5625507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5545930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5516413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700980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5589693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5712216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662696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518709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547983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5499471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5433530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599730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5566159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5618098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558836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519787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541498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5413858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5422311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5489121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5477502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5433669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5496757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5440627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5448054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5429130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5526727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491852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1"/>
            <p:cNvSpPr/>
            <p:nvPr/>
          </p:nvSpPr>
          <p:spPr>
            <a:xfrm>
              <a:off x="5409431" y="5394302"/>
              <a:ext cx="330098" cy="72821"/>
            </a:xfrm>
            <a:custGeom>
              <a:avLst/>
              <a:pathLst>
                <a:path w="330098" h="72821">
                  <a:moveTo>
                    <a:pt x="0" y="0"/>
                  </a:moveTo>
                  <a:lnTo>
                    <a:pt x="330098" y="72821"/>
                  </a:lnTo>
                  <a:lnTo>
                    <a:pt x="330098" y="72821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2"/>
            <p:cNvSpPr/>
            <p:nvPr/>
          </p:nvSpPr>
          <p:spPr>
            <a:xfrm>
              <a:off x="5860231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3"/>
            <p:cNvSpPr/>
            <p:nvPr/>
          </p:nvSpPr>
          <p:spPr>
            <a:xfrm>
              <a:off x="5921578" y="2038578"/>
              <a:ext cx="245608" cy="0"/>
            </a:xfrm>
            <a:custGeom>
              <a:avLst/>
              <a:pathLst>
                <a:path w="245608" h="0">
                  <a:moveTo>
                    <a:pt x="0" y="0"/>
                  </a:moveTo>
                  <a:lnTo>
                    <a:pt x="2456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4"/>
            <p:cNvSpPr/>
            <p:nvPr/>
          </p:nvSpPr>
          <p:spPr>
            <a:xfrm>
              <a:off x="5921578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5"/>
            <p:cNvSpPr/>
            <p:nvPr/>
          </p:nvSpPr>
          <p:spPr>
            <a:xfrm>
              <a:off x="6003448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6"/>
            <p:cNvSpPr/>
            <p:nvPr/>
          </p:nvSpPr>
          <p:spPr>
            <a:xfrm>
              <a:off x="6085318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7"/>
            <p:cNvSpPr/>
            <p:nvPr/>
          </p:nvSpPr>
          <p:spPr>
            <a:xfrm>
              <a:off x="6167187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tx1638"/>
            <p:cNvSpPr/>
            <p:nvPr/>
          </p:nvSpPr>
          <p:spPr>
            <a:xfrm>
              <a:off x="5893608" y="1821442"/>
              <a:ext cx="55940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9" name="tx1639"/>
            <p:cNvSpPr/>
            <p:nvPr/>
          </p:nvSpPr>
          <p:spPr>
            <a:xfrm>
              <a:off x="6057348" y="1820165"/>
              <a:ext cx="5594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40" name="tx1640"/>
            <p:cNvSpPr/>
            <p:nvPr/>
          </p:nvSpPr>
          <p:spPr>
            <a:xfrm>
              <a:off x="5802880" y="2129780"/>
              <a:ext cx="444799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-0.32</a:t>
              </a:r>
            </a:p>
          </p:txBody>
        </p:sp>
        <p:sp>
          <p:nvSpPr>
            <p:cNvPr id="1641" name="pl1641"/>
            <p:cNvSpPr/>
            <p:nvPr/>
          </p:nvSpPr>
          <p:spPr>
            <a:xfrm>
              <a:off x="5860231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tx1642"/>
            <p:cNvSpPr/>
            <p:nvPr/>
          </p:nvSpPr>
          <p:spPr>
            <a:xfrm>
              <a:off x="5802880" y="2580722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1643" name="pl1643"/>
            <p:cNvSpPr/>
            <p:nvPr/>
          </p:nvSpPr>
          <p:spPr>
            <a:xfrm>
              <a:off x="5860231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tx1644"/>
            <p:cNvSpPr/>
            <p:nvPr/>
          </p:nvSpPr>
          <p:spPr>
            <a:xfrm>
              <a:off x="5835373" y="3031521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1645" name="pl1645"/>
            <p:cNvSpPr/>
            <p:nvPr/>
          </p:nvSpPr>
          <p:spPr>
            <a:xfrm>
              <a:off x="5860231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tx1646"/>
            <p:cNvSpPr/>
            <p:nvPr/>
          </p:nvSpPr>
          <p:spPr>
            <a:xfrm>
              <a:off x="5835373" y="3482320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647" name="pl1647"/>
            <p:cNvSpPr/>
            <p:nvPr/>
          </p:nvSpPr>
          <p:spPr>
            <a:xfrm>
              <a:off x="5860231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tx1648"/>
            <p:cNvSpPr/>
            <p:nvPr/>
          </p:nvSpPr>
          <p:spPr>
            <a:xfrm>
              <a:off x="5802880" y="3933120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649" name="pl1649"/>
            <p:cNvSpPr/>
            <p:nvPr/>
          </p:nvSpPr>
          <p:spPr>
            <a:xfrm>
              <a:off x="5860231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rc1650"/>
            <p:cNvSpPr/>
            <p:nvPr/>
          </p:nvSpPr>
          <p:spPr>
            <a:xfrm>
              <a:off x="5860231" y="4605744"/>
              <a:ext cx="20412" cy="1692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rc1651"/>
            <p:cNvSpPr/>
            <p:nvPr/>
          </p:nvSpPr>
          <p:spPr>
            <a:xfrm>
              <a:off x="5880643" y="4554960"/>
              <a:ext cx="40934" cy="67712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rc1652"/>
            <p:cNvSpPr/>
            <p:nvPr/>
          </p:nvSpPr>
          <p:spPr>
            <a:xfrm>
              <a:off x="5921578" y="4538032"/>
              <a:ext cx="40934" cy="8464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rc1653"/>
            <p:cNvSpPr/>
            <p:nvPr/>
          </p:nvSpPr>
          <p:spPr>
            <a:xfrm>
              <a:off x="5962513" y="4538032"/>
              <a:ext cx="40934" cy="8464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rc1654"/>
            <p:cNvSpPr/>
            <p:nvPr/>
          </p:nvSpPr>
          <p:spPr>
            <a:xfrm>
              <a:off x="6003448" y="4504176"/>
              <a:ext cx="40934" cy="11849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rc1655"/>
            <p:cNvSpPr/>
            <p:nvPr/>
          </p:nvSpPr>
          <p:spPr>
            <a:xfrm>
              <a:off x="6044383" y="4402607"/>
              <a:ext cx="40934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rc1656"/>
            <p:cNvSpPr/>
            <p:nvPr/>
          </p:nvSpPr>
          <p:spPr>
            <a:xfrm>
              <a:off x="6085318" y="4436463"/>
              <a:ext cx="40934" cy="186209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rc1657"/>
            <p:cNvSpPr/>
            <p:nvPr/>
          </p:nvSpPr>
          <p:spPr>
            <a:xfrm>
              <a:off x="6126252" y="4605744"/>
              <a:ext cx="40934" cy="1692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rc1658"/>
            <p:cNvSpPr/>
            <p:nvPr/>
          </p:nvSpPr>
          <p:spPr>
            <a:xfrm>
              <a:off x="6167187" y="4605744"/>
              <a:ext cx="23141" cy="1692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9"/>
            <p:cNvSpPr/>
            <p:nvPr/>
          </p:nvSpPr>
          <p:spPr>
            <a:xfrm>
              <a:off x="587245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60"/>
            <p:cNvSpPr/>
            <p:nvPr/>
          </p:nvSpPr>
          <p:spPr>
            <a:xfrm>
              <a:off x="589155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1"/>
            <p:cNvSpPr/>
            <p:nvPr/>
          </p:nvSpPr>
          <p:spPr>
            <a:xfrm>
              <a:off x="589428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2"/>
            <p:cNvSpPr/>
            <p:nvPr/>
          </p:nvSpPr>
          <p:spPr>
            <a:xfrm>
              <a:off x="591884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3"/>
            <p:cNvSpPr/>
            <p:nvPr/>
          </p:nvSpPr>
          <p:spPr>
            <a:xfrm>
              <a:off x="592157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4"/>
            <p:cNvSpPr/>
            <p:nvPr/>
          </p:nvSpPr>
          <p:spPr>
            <a:xfrm>
              <a:off x="592703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5"/>
            <p:cNvSpPr/>
            <p:nvPr/>
          </p:nvSpPr>
          <p:spPr>
            <a:xfrm>
              <a:off x="5929765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6"/>
            <p:cNvSpPr/>
            <p:nvPr/>
          </p:nvSpPr>
          <p:spPr>
            <a:xfrm>
              <a:off x="594613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7"/>
            <p:cNvSpPr/>
            <p:nvPr/>
          </p:nvSpPr>
          <p:spPr>
            <a:xfrm>
              <a:off x="594886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8"/>
            <p:cNvSpPr/>
            <p:nvPr/>
          </p:nvSpPr>
          <p:spPr>
            <a:xfrm>
              <a:off x="5951597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9"/>
            <p:cNvSpPr/>
            <p:nvPr/>
          </p:nvSpPr>
          <p:spPr>
            <a:xfrm>
              <a:off x="5970700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70"/>
            <p:cNvSpPr/>
            <p:nvPr/>
          </p:nvSpPr>
          <p:spPr>
            <a:xfrm>
              <a:off x="598161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1"/>
            <p:cNvSpPr/>
            <p:nvPr/>
          </p:nvSpPr>
          <p:spPr>
            <a:xfrm>
              <a:off x="598161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2"/>
            <p:cNvSpPr/>
            <p:nvPr/>
          </p:nvSpPr>
          <p:spPr>
            <a:xfrm>
              <a:off x="5984345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3"/>
            <p:cNvSpPr/>
            <p:nvPr/>
          </p:nvSpPr>
          <p:spPr>
            <a:xfrm>
              <a:off x="600344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4"/>
            <p:cNvSpPr/>
            <p:nvPr/>
          </p:nvSpPr>
          <p:spPr>
            <a:xfrm>
              <a:off x="600890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5"/>
            <p:cNvSpPr/>
            <p:nvPr/>
          </p:nvSpPr>
          <p:spPr>
            <a:xfrm>
              <a:off x="6017093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6"/>
            <p:cNvSpPr/>
            <p:nvPr/>
          </p:nvSpPr>
          <p:spPr>
            <a:xfrm>
              <a:off x="6025280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7"/>
            <p:cNvSpPr/>
            <p:nvPr/>
          </p:nvSpPr>
          <p:spPr>
            <a:xfrm>
              <a:off x="6033467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8"/>
            <p:cNvSpPr/>
            <p:nvPr/>
          </p:nvSpPr>
          <p:spPr>
            <a:xfrm>
              <a:off x="603619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9"/>
            <p:cNvSpPr/>
            <p:nvPr/>
          </p:nvSpPr>
          <p:spPr>
            <a:xfrm>
              <a:off x="6041654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80"/>
            <p:cNvSpPr/>
            <p:nvPr/>
          </p:nvSpPr>
          <p:spPr>
            <a:xfrm>
              <a:off x="6041654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1"/>
            <p:cNvSpPr/>
            <p:nvPr/>
          </p:nvSpPr>
          <p:spPr>
            <a:xfrm>
              <a:off x="6049841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2"/>
            <p:cNvSpPr/>
            <p:nvPr/>
          </p:nvSpPr>
          <p:spPr>
            <a:xfrm>
              <a:off x="6052570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3"/>
            <p:cNvSpPr/>
            <p:nvPr/>
          </p:nvSpPr>
          <p:spPr>
            <a:xfrm>
              <a:off x="605529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4"/>
            <p:cNvSpPr/>
            <p:nvPr/>
          </p:nvSpPr>
          <p:spPr>
            <a:xfrm>
              <a:off x="605802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5"/>
            <p:cNvSpPr/>
            <p:nvPr/>
          </p:nvSpPr>
          <p:spPr>
            <a:xfrm>
              <a:off x="605802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6"/>
            <p:cNvSpPr/>
            <p:nvPr/>
          </p:nvSpPr>
          <p:spPr>
            <a:xfrm>
              <a:off x="6060757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7"/>
            <p:cNvSpPr/>
            <p:nvPr/>
          </p:nvSpPr>
          <p:spPr>
            <a:xfrm>
              <a:off x="606348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8"/>
            <p:cNvSpPr/>
            <p:nvPr/>
          </p:nvSpPr>
          <p:spPr>
            <a:xfrm>
              <a:off x="606348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9"/>
            <p:cNvSpPr/>
            <p:nvPr/>
          </p:nvSpPr>
          <p:spPr>
            <a:xfrm>
              <a:off x="6066215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90"/>
            <p:cNvSpPr/>
            <p:nvPr/>
          </p:nvSpPr>
          <p:spPr>
            <a:xfrm>
              <a:off x="6068944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1"/>
            <p:cNvSpPr/>
            <p:nvPr/>
          </p:nvSpPr>
          <p:spPr>
            <a:xfrm>
              <a:off x="6074402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2"/>
            <p:cNvSpPr/>
            <p:nvPr/>
          </p:nvSpPr>
          <p:spPr>
            <a:xfrm>
              <a:off x="6077131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3"/>
            <p:cNvSpPr/>
            <p:nvPr/>
          </p:nvSpPr>
          <p:spPr>
            <a:xfrm>
              <a:off x="6085318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4"/>
            <p:cNvSpPr/>
            <p:nvPr/>
          </p:nvSpPr>
          <p:spPr>
            <a:xfrm>
              <a:off x="6096233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5"/>
            <p:cNvSpPr/>
            <p:nvPr/>
          </p:nvSpPr>
          <p:spPr>
            <a:xfrm>
              <a:off x="6096233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6"/>
            <p:cNvSpPr/>
            <p:nvPr/>
          </p:nvSpPr>
          <p:spPr>
            <a:xfrm>
              <a:off x="6098962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7"/>
            <p:cNvSpPr/>
            <p:nvPr/>
          </p:nvSpPr>
          <p:spPr>
            <a:xfrm>
              <a:off x="6098962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8"/>
            <p:cNvSpPr/>
            <p:nvPr/>
          </p:nvSpPr>
          <p:spPr>
            <a:xfrm>
              <a:off x="6104420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9"/>
            <p:cNvSpPr/>
            <p:nvPr/>
          </p:nvSpPr>
          <p:spPr>
            <a:xfrm>
              <a:off x="610714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700"/>
            <p:cNvSpPr/>
            <p:nvPr/>
          </p:nvSpPr>
          <p:spPr>
            <a:xfrm>
              <a:off x="6107149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1"/>
            <p:cNvSpPr/>
            <p:nvPr/>
          </p:nvSpPr>
          <p:spPr>
            <a:xfrm>
              <a:off x="6112607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2"/>
            <p:cNvSpPr/>
            <p:nvPr/>
          </p:nvSpPr>
          <p:spPr>
            <a:xfrm>
              <a:off x="6115336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3"/>
            <p:cNvSpPr/>
            <p:nvPr/>
          </p:nvSpPr>
          <p:spPr>
            <a:xfrm>
              <a:off x="6120794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4"/>
            <p:cNvSpPr/>
            <p:nvPr/>
          </p:nvSpPr>
          <p:spPr>
            <a:xfrm>
              <a:off x="6126252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5"/>
            <p:cNvSpPr/>
            <p:nvPr/>
          </p:nvSpPr>
          <p:spPr>
            <a:xfrm>
              <a:off x="6159000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6"/>
            <p:cNvSpPr/>
            <p:nvPr/>
          </p:nvSpPr>
          <p:spPr>
            <a:xfrm>
              <a:off x="6178103" y="4612770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tx1707"/>
            <p:cNvSpPr/>
            <p:nvPr/>
          </p:nvSpPr>
          <p:spPr>
            <a:xfrm>
              <a:off x="5685781" y="4293279"/>
              <a:ext cx="678997" cy="105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meanSoilT</a:t>
              </a:r>
            </a:p>
          </p:txBody>
        </p:sp>
        <p:sp>
          <p:nvSpPr>
            <p:cNvPr id="1708" name="pl1708"/>
            <p:cNvSpPr/>
            <p:nvPr/>
          </p:nvSpPr>
          <p:spPr>
            <a:xfrm>
              <a:off x="5860231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034753" y="47405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097520" y="497144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048398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021108" y="497484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5966528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45669" y="495446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040211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26566" y="50393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5955612" y="496804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5914678" y="498842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5993818" y="491031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906491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010192" y="486277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931052" y="498502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81146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62043" y="4951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089333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042940" y="493748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5933781" y="494767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083875" y="482880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092062" y="488314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5936510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969257" y="494088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5911949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5988360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002005" y="493069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5903762" y="496465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037482" y="497823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053856" y="492729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059314" y="487635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100249" y="4845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081146" y="48559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048398" y="483560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026566" y="493408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163016" y="486956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092062" y="496125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5857369" y="504615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5876472" y="498163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5879201" y="502917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18379" y="50189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105707" y="485937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5966528" y="4893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070230" y="494427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143913" y="483220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42940" y="490012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111165" y="484918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083875" y="492390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051127" y="490691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7"/>
            <p:cNvSpPr/>
            <p:nvPr/>
          </p:nvSpPr>
          <p:spPr>
            <a:xfrm>
              <a:off x="5860231" y="4873716"/>
              <a:ext cx="330098" cy="156060"/>
            </a:xfrm>
            <a:custGeom>
              <a:avLst/>
              <a:pathLst>
                <a:path w="330098" h="156060">
                  <a:moveTo>
                    <a:pt x="0" y="156060"/>
                  </a:moveTo>
                  <a:lnTo>
                    <a:pt x="330098" y="0"/>
                  </a:lnTo>
                  <a:lnTo>
                    <a:pt x="330098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8"/>
            <p:cNvSpPr/>
            <p:nvPr/>
          </p:nvSpPr>
          <p:spPr>
            <a:xfrm>
              <a:off x="5860231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034753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97520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048398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021108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5966528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045669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40211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26566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5955612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5914678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5993818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5906491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010192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5931052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81146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062043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089333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042940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5933781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083875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092062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5936510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69257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5911949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5988360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002005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5903762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37482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053856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059314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100249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081146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048398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163016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5857369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5876472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5879201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018379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05707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5966528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070230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143913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42940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111165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083875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051127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5"/>
            <p:cNvSpPr/>
            <p:nvPr/>
          </p:nvSpPr>
          <p:spPr>
            <a:xfrm>
              <a:off x="5860231" y="5345427"/>
              <a:ext cx="330098" cy="148844"/>
            </a:xfrm>
            <a:custGeom>
              <a:avLst/>
              <a:pathLst>
                <a:path w="330098" h="148844">
                  <a:moveTo>
                    <a:pt x="0" y="0"/>
                  </a:moveTo>
                  <a:lnTo>
                    <a:pt x="330098" y="148844"/>
                  </a:lnTo>
                  <a:lnTo>
                    <a:pt x="330098" y="148844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6"/>
            <p:cNvSpPr/>
            <p:nvPr/>
          </p:nvSpPr>
          <p:spPr>
            <a:xfrm>
              <a:off x="6311030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tx1807"/>
            <p:cNvSpPr/>
            <p:nvPr/>
          </p:nvSpPr>
          <p:spPr>
            <a:xfrm>
              <a:off x="6253679" y="2129923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08" name="pl1808"/>
            <p:cNvSpPr/>
            <p:nvPr/>
          </p:nvSpPr>
          <p:spPr>
            <a:xfrm>
              <a:off x="6311030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tx1809"/>
            <p:cNvSpPr/>
            <p:nvPr/>
          </p:nvSpPr>
          <p:spPr>
            <a:xfrm>
              <a:off x="6253679" y="2580579"/>
              <a:ext cx="444799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-0.30</a:t>
              </a:r>
            </a:p>
          </p:txBody>
        </p:sp>
        <p:sp>
          <p:nvSpPr>
            <p:cNvPr id="1810" name="pl1810"/>
            <p:cNvSpPr/>
            <p:nvPr/>
          </p:nvSpPr>
          <p:spPr>
            <a:xfrm>
              <a:off x="6311030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tx1811"/>
            <p:cNvSpPr/>
            <p:nvPr/>
          </p:nvSpPr>
          <p:spPr>
            <a:xfrm>
              <a:off x="6286172" y="3031378"/>
              <a:ext cx="379813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1812" name="pl1812"/>
            <p:cNvSpPr/>
            <p:nvPr/>
          </p:nvSpPr>
          <p:spPr>
            <a:xfrm>
              <a:off x="6311030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tx1813"/>
            <p:cNvSpPr/>
            <p:nvPr/>
          </p:nvSpPr>
          <p:spPr>
            <a:xfrm>
              <a:off x="6286172" y="3482320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1814" name="pl1814"/>
            <p:cNvSpPr/>
            <p:nvPr/>
          </p:nvSpPr>
          <p:spPr>
            <a:xfrm>
              <a:off x="6311030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tx1815"/>
            <p:cNvSpPr/>
            <p:nvPr/>
          </p:nvSpPr>
          <p:spPr>
            <a:xfrm>
              <a:off x="6286172" y="3933120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1816" name="pl1816"/>
            <p:cNvSpPr/>
            <p:nvPr/>
          </p:nvSpPr>
          <p:spPr>
            <a:xfrm>
              <a:off x="6311030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tx1817"/>
            <p:cNvSpPr/>
            <p:nvPr/>
          </p:nvSpPr>
          <p:spPr>
            <a:xfrm>
              <a:off x="6286172" y="4383776"/>
              <a:ext cx="379813" cy="14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0.53</a:t>
              </a:r>
            </a:p>
          </p:txBody>
        </p:sp>
        <p:sp>
          <p:nvSpPr>
            <p:cNvPr id="1818" name="pl1818"/>
            <p:cNvSpPr/>
            <p:nvPr/>
          </p:nvSpPr>
          <p:spPr>
            <a:xfrm>
              <a:off x="6311030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rc1819"/>
            <p:cNvSpPr/>
            <p:nvPr/>
          </p:nvSpPr>
          <p:spPr>
            <a:xfrm>
              <a:off x="6319860" y="4985445"/>
              <a:ext cx="50941" cy="88026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rc1820"/>
            <p:cNvSpPr/>
            <p:nvPr/>
          </p:nvSpPr>
          <p:spPr>
            <a:xfrm>
              <a:off x="6370801" y="4853406"/>
              <a:ext cx="50941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rc1821"/>
            <p:cNvSpPr/>
            <p:nvPr/>
          </p:nvSpPr>
          <p:spPr>
            <a:xfrm>
              <a:off x="6421742" y="4882748"/>
              <a:ext cx="50941" cy="19072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rc1822"/>
            <p:cNvSpPr/>
            <p:nvPr/>
          </p:nvSpPr>
          <p:spPr>
            <a:xfrm>
              <a:off x="6472683" y="4926761"/>
              <a:ext cx="50941" cy="14671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rc1823"/>
            <p:cNvSpPr/>
            <p:nvPr/>
          </p:nvSpPr>
          <p:spPr>
            <a:xfrm>
              <a:off x="6523624" y="5029459"/>
              <a:ext cx="50941" cy="44013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rc1824"/>
            <p:cNvSpPr/>
            <p:nvPr/>
          </p:nvSpPr>
          <p:spPr>
            <a:xfrm>
              <a:off x="6574565" y="5073472"/>
              <a:ext cx="50941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rc1825"/>
            <p:cNvSpPr/>
            <p:nvPr/>
          </p:nvSpPr>
          <p:spPr>
            <a:xfrm>
              <a:off x="6625506" y="5058801"/>
              <a:ext cx="15621" cy="14671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6"/>
            <p:cNvSpPr/>
            <p:nvPr/>
          </p:nvSpPr>
          <p:spPr>
            <a:xfrm>
              <a:off x="632325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7"/>
            <p:cNvSpPr/>
            <p:nvPr/>
          </p:nvSpPr>
          <p:spPr>
            <a:xfrm>
              <a:off x="632325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8"/>
            <p:cNvSpPr/>
            <p:nvPr/>
          </p:nvSpPr>
          <p:spPr>
            <a:xfrm>
              <a:off x="633004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9"/>
            <p:cNvSpPr/>
            <p:nvPr/>
          </p:nvSpPr>
          <p:spPr>
            <a:xfrm>
              <a:off x="633004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30"/>
            <p:cNvSpPr/>
            <p:nvPr/>
          </p:nvSpPr>
          <p:spPr>
            <a:xfrm>
              <a:off x="634023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1"/>
            <p:cNvSpPr/>
            <p:nvPr/>
          </p:nvSpPr>
          <p:spPr>
            <a:xfrm>
              <a:off x="635042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2"/>
            <p:cNvSpPr/>
            <p:nvPr/>
          </p:nvSpPr>
          <p:spPr>
            <a:xfrm>
              <a:off x="6380989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3"/>
            <p:cNvSpPr/>
            <p:nvPr/>
          </p:nvSpPr>
          <p:spPr>
            <a:xfrm>
              <a:off x="6384385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4"/>
            <p:cNvSpPr/>
            <p:nvPr/>
          </p:nvSpPr>
          <p:spPr>
            <a:xfrm>
              <a:off x="6387781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5"/>
            <p:cNvSpPr/>
            <p:nvPr/>
          </p:nvSpPr>
          <p:spPr>
            <a:xfrm>
              <a:off x="6387781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6"/>
            <p:cNvSpPr/>
            <p:nvPr/>
          </p:nvSpPr>
          <p:spPr>
            <a:xfrm>
              <a:off x="6391177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7"/>
            <p:cNvSpPr/>
            <p:nvPr/>
          </p:nvSpPr>
          <p:spPr>
            <a:xfrm>
              <a:off x="6391177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8"/>
            <p:cNvSpPr/>
            <p:nvPr/>
          </p:nvSpPr>
          <p:spPr>
            <a:xfrm>
              <a:off x="6394573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9"/>
            <p:cNvSpPr/>
            <p:nvPr/>
          </p:nvSpPr>
          <p:spPr>
            <a:xfrm>
              <a:off x="6397969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40"/>
            <p:cNvSpPr/>
            <p:nvPr/>
          </p:nvSpPr>
          <p:spPr>
            <a:xfrm>
              <a:off x="6401365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1"/>
            <p:cNvSpPr/>
            <p:nvPr/>
          </p:nvSpPr>
          <p:spPr>
            <a:xfrm>
              <a:off x="6404761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2"/>
            <p:cNvSpPr/>
            <p:nvPr/>
          </p:nvSpPr>
          <p:spPr>
            <a:xfrm>
              <a:off x="640815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3"/>
            <p:cNvSpPr/>
            <p:nvPr/>
          </p:nvSpPr>
          <p:spPr>
            <a:xfrm>
              <a:off x="6414950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4"/>
            <p:cNvSpPr/>
            <p:nvPr/>
          </p:nvSpPr>
          <p:spPr>
            <a:xfrm>
              <a:off x="641834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5"/>
            <p:cNvSpPr/>
            <p:nvPr/>
          </p:nvSpPr>
          <p:spPr>
            <a:xfrm>
              <a:off x="641834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6"/>
            <p:cNvSpPr/>
            <p:nvPr/>
          </p:nvSpPr>
          <p:spPr>
            <a:xfrm>
              <a:off x="642174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7"/>
            <p:cNvSpPr/>
            <p:nvPr/>
          </p:nvSpPr>
          <p:spPr>
            <a:xfrm>
              <a:off x="642513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8"/>
            <p:cNvSpPr/>
            <p:nvPr/>
          </p:nvSpPr>
          <p:spPr>
            <a:xfrm>
              <a:off x="642513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9"/>
            <p:cNvSpPr/>
            <p:nvPr/>
          </p:nvSpPr>
          <p:spPr>
            <a:xfrm>
              <a:off x="642853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50"/>
            <p:cNvSpPr/>
            <p:nvPr/>
          </p:nvSpPr>
          <p:spPr>
            <a:xfrm>
              <a:off x="642853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1"/>
            <p:cNvSpPr/>
            <p:nvPr/>
          </p:nvSpPr>
          <p:spPr>
            <a:xfrm>
              <a:off x="6431930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2"/>
            <p:cNvSpPr/>
            <p:nvPr/>
          </p:nvSpPr>
          <p:spPr>
            <a:xfrm>
              <a:off x="6431930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3"/>
            <p:cNvSpPr/>
            <p:nvPr/>
          </p:nvSpPr>
          <p:spPr>
            <a:xfrm>
              <a:off x="643532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643872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644211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6"/>
            <p:cNvSpPr/>
            <p:nvPr/>
          </p:nvSpPr>
          <p:spPr>
            <a:xfrm>
              <a:off x="644551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7"/>
            <p:cNvSpPr/>
            <p:nvPr/>
          </p:nvSpPr>
          <p:spPr>
            <a:xfrm>
              <a:off x="6459099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8"/>
            <p:cNvSpPr/>
            <p:nvPr/>
          </p:nvSpPr>
          <p:spPr>
            <a:xfrm>
              <a:off x="6462495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9"/>
            <p:cNvSpPr/>
            <p:nvPr/>
          </p:nvSpPr>
          <p:spPr>
            <a:xfrm>
              <a:off x="6469287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60"/>
            <p:cNvSpPr/>
            <p:nvPr/>
          </p:nvSpPr>
          <p:spPr>
            <a:xfrm>
              <a:off x="6476079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1"/>
            <p:cNvSpPr/>
            <p:nvPr/>
          </p:nvSpPr>
          <p:spPr>
            <a:xfrm>
              <a:off x="6486267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2"/>
            <p:cNvSpPr/>
            <p:nvPr/>
          </p:nvSpPr>
          <p:spPr>
            <a:xfrm>
              <a:off x="6493059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3"/>
            <p:cNvSpPr/>
            <p:nvPr/>
          </p:nvSpPr>
          <p:spPr>
            <a:xfrm>
              <a:off x="649985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4"/>
            <p:cNvSpPr/>
            <p:nvPr/>
          </p:nvSpPr>
          <p:spPr>
            <a:xfrm>
              <a:off x="649985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5"/>
            <p:cNvSpPr/>
            <p:nvPr/>
          </p:nvSpPr>
          <p:spPr>
            <a:xfrm>
              <a:off x="650664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6"/>
            <p:cNvSpPr/>
            <p:nvPr/>
          </p:nvSpPr>
          <p:spPr>
            <a:xfrm>
              <a:off x="6510040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7"/>
            <p:cNvSpPr/>
            <p:nvPr/>
          </p:nvSpPr>
          <p:spPr>
            <a:xfrm>
              <a:off x="6513436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8"/>
            <p:cNvSpPr/>
            <p:nvPr/>
          </p:nvSpPr>
          <p:spPr>
            <a:xfrm>
              <a:off x="652022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9"/>
            <p:cNvSpPr/>
            <p:nvPr/>
          </p:nvSpPr>
          <p:spPr>
            <a:xfrm>
              <a:off x="652362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70"/>
            <p:cNvSpPr/>
            <p:nvPr/>
          </p:nvSpPr>
          <p:spPr>
            <a:xfrm>
              <a:off x="653381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1"/>
            <p:cNvSpPr/>
            <p:nvPr/>
          </p:nvSpPr>
          <p:spPr>
            <a:xfrm>
              <a:off x="6537208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2"/>
            <p:cNvSpPr/>
            <p:nvPr/>
          </p:nvSpPr>
          <p:spPr>
            <a:xfrm>
              <a:off x="6540604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3"/>
            <p:cNvSpPr/>
            <p:nvPr/>
          </p:nvSpPr>
          <p:spPr>
            <a:xfrm>
              <a:off x="6628902" y="5063569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tx1874"/>
            <p:cNvSpPr/>
            <p:nvPr/>
          </p:nvSpPr>
          <p:spPr>
            <a:xfrm>
              <a:off x="6180002" y="4745049"/>
              <a:ext cx="592154" cy="1033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meanLitT</a:t>
              </a:r>
            </a:p>
          </p:txBody>
        </p:sp>
        <p:sp>
          <p:nvSpPr>
            <p:cNvPr id="1875" name="pl1875"/>
            <p:cNvSpPr/>
            <p:nvPr/>
          </p:nvSpPr>
          <p:spPr>
            <a:xfrm>
              <a:off x="6311030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6"/>
            <p:cNvSpPr/>
            <p:nvPr/>
          </p:nvSpPr>
          <p:spPr>
            <a:xfrm>
              <a:off x="6319860" y="5524271"/>
              <a:ext cx="305646" cy="0"/>
            </a:xfrm>
            <a:custGeom>
              <a:avLst/>
              <a:pathLst>
                <a:path w="305646" h="0">
                  <a:moveTo>
                    <a:pt x="0" y="0"/>
                  </a:moveTo>
                  <a:lnTo>
                    <a:pt x="305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7"/>
            <p:cNvSpPr/>
            <p:nvPr/>
          </p:nvSpPr>
          <p:spPr>
            <a:xfrm>
              <a:off x="6319860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8"/>
            <p:cNvSpPr/>
            <p:nvPr/>
          </p:nvSpPr>
          <p:spPr>
            <a:xfrm>
              <a:off x="6370801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9"/>
            <p:cNvSpPr/>
            <p:nvPr/>
          </p:nvSpPr>
          <p:spPr>
            <a:xfrm>
              <a:off x="6421742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80"/>
            <p:cNvSpPr/>
            <p:nvPr/>
          </p:nvSpPr>
          <p:spPr>
            <a:xfrm>
              <a:off x="6472683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1"/>
            <p:cNvSpPr/>
            <p:nvPr/>
          </p:nvSpPr>
          <p:spPr>
            <a:xfrm>
              <a:off x="6523624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2"/>
            <p:cNvSpPr/>
            <p:nvPr/>
          </p:nvSpPr>
          <p:spPr>
            <a:xfrm>
              <a:off x="6574565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3"/>
            <p:cNvSpPr/>
            <p:nvPr/>
          </p:nvSpPr>
          <p:spPr>
            <a:xfrm>
              <a:off x="6625506" y="5524271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84"/>
            <p:cNvSpPr/>
            <p:nvPr/>
          </p:nvSpPr>
          <p:spPr>
            <a:xfrm>
              <a:off x="6233199" y="5668010"/>
              <a:ext cx="1733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885" name="tx1885"/>
            <p:cNvSpPr/>
            <p:nvPr/>
          </p:nvSpPr>
          <p:spPr>
            <a:xfrm>
              <a:off x="6504652" y="5668010"/>
              <a:ext cx="13982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886" name="pt1886"/>
            <p:cNvSpPr/>
            <p:nvPr/>
          </p:nvSpPr>
          <p:spPr>
            <a:xfrm>
              <a:off x="6613815" y="527032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382882" y="53611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314960" y="54598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79486" y="54462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403258" y="53558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99862" y="54283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416842" y="539223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14960" y="54214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86278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365901" y="5376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444011" y="53718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410050" y="5387612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491556" y="54484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369297" y="5425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376090" y="539382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403258" y="5484824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13446" y="54969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416842" y="54348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406654" y="54121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525517" y="54812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471180" y="54313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372693" y="54000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413446" y="53900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308168" y="53905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484764" y="54412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423635" y="5448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389674" y="53666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376090" y="5421268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427031" y="5364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477972" y="54013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508536" y="54232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498348" y="54617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518725" y="5403790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484764" y="54469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308168" y="519376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372693" y="519131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325148" y="53983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335337" y="54754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494952" y="53996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460991" y="538790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410050" y="5464313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522121" y="5484535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454199" y="5460991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505140" y="5439757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430427" y="5389779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447407" y="5419246"/>
              <a:ext cx="30175" cy="301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2"/>
            <p:cNvSpPr/>
            <p:nvPr/>
          </p:nvSpPr>
          <p:spPr>
            <a:xfrm>
              <a:off x="6311030" y="5405406"/>
              <a:ext cx="330098" cy="46986"/>
            </a:xfrm>
            <a:custGeom>
              <a:avLst/>
              <a:pathLst>
                <a:path w="330098" h="46986">
                  <a:moveTo>
                    <a:pt x="0" y="0"/>
                  </a:moveTo>
                  <a:lnTo>
                    <a:pt x="330098" y="46986"/>
                  </a:lnTo>
                  <a:lnTo>
                    <a:pt x="330098" y="46986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3"/>
            <p:cNvSpPr/>
            <p:nvPr/>
          </p:nvSpPr>
          <p:spPr>
            <a:xfrm>
              <a:off x="6761829" y="2038578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4"/>
            <p:cNvSpPr/>
            <p:nvPr/>
          </p:nvSpPr>
          <p:spPr>
            <a:xfrm>
              <a:off x="6780988" y="2038578"/>
              <a:ext cx="303335" cy="0"/>
            </a:xfrm>
            <a:custGeom>
              <a:avLst/>
              <a:pathLst>
                <a:path w="303335" h="0">
                  <a:moveTo>
                    <a:pt x="0" y="0"/>
                  </a:moveTo>
                  <a:lnTo>
                    <a:pt x="3033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5"/>
            <p:cNvSpPr/>
            <p:nvPr/>
          </p:nvSpPr>
          <p:spPr>
            <a:xfrm>
              <a:off x="6780988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6"/>
            <p:cNvSpPr/>
            <p:nvPr/>
          </p:nvSpPr>
          <p:spPr>
            <a:xfrm>
              <a:off x="6824322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7"/>
            <p:cNvSpPr/>
            <p:nvPr/>
          </p:nvSpPr>
          <p:spPr>
            <a:xfrm>
              <a:off x="6867656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8"/>
            <p:cNvSpPr/>
            <p:nvPr/>
          </p:nvSpPr>
          <p:spPr>
            <a:xfrm>
              <a:off x="6910989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9"/>
            <p:cNvSpPr/>
            <p:nvPr/>
          </p:nvSpPr>
          <p:spPr>
            <a:xfrm>
              <a:off x="6954323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40"/>
            <p:cNvSpPr/>
            <p:nvPr/>
          </p:nvSpPr>
          <p:spPr>
            <a:xfrm>
              <a:off x="6997656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1"/>
            <p:cNvSpPr/>
            <p:nvPr/>
          </p:nvSpPr>
          <p:spPr>
            <a:xfrm>
              <a:off x="7040990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2"/>
            <p:cNvSpPr/>
            <p:nvPr/>
          </p:nvSpPr>
          <p:spPr>
            <a:xfrm>
              <a:off x="7084324" y="1978228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tx1943"/>
            <p:cNvSpPr/>
            <p:nvPr/>
          </p:nvSpPr>
          <p:spPr>
            <a:xfrm>
              <a:off x="6725048" y="1820215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44" name="tx1944"/>
            <p:cNvSpPr/>
            <p:nvPr/>
          </p:nvSpPr>
          <p:spPr>
            <a:xfrm>
              <a:off x="6941716" y="1820215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945" name="pl1945"/>
            <p:cNvSpPr/>
            <p:nvPr/>
          </p:nvSpPr>
          <p:spPr>
            <a:xfrm>
              <a:off x="7091927" y="2084234"/>
              <a:ext cx="0" cy="238786"/>
            </a:xfrm>
            <a:custGeom>
              <a:avLst/>
              <a:pathLst>
                <a:path w="0" h="238786">
                  <a:moveTo>
                    <a:pt x="0" y="2387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6"/>
            <p:cNvSpPr/>
            <p:nvPr/>
          </p:nvSpPr>
          <p:spPr>
            <a:xfrm>
              <a:off x="7091927" y="232302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7"/>
            <p:cNvSpPr/>
            <p:nvPr/>
          </p:nvSpPr>
          <p:spPr>
            <a:xfrm>
              <a:off x="7091927" y="227526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8"/>
            <p:cNvSpPr/>
            <p:nvPr/>
          </p:nvSpPr>
          <p:spPr>
            <a:xfrm>
              <a:off x="7091927" y="222750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9"/>
            <p:cNvSpPr/>
            <p:nvPr/>
          </p:nvSpPr>
          <p:spPr>
            <a:xfrm>
              <a:off x="7091927" y="21797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50"/>
            <p:cNvSpPr/>
            <p:nvPr/>
          </p:nvSpPr>
          <p:spPr>
            <a:xfrm>
              <a:off x="7091927" y="213199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1"/>
            <p:cNvSpPr/>
            <p:nvPr/>
          </p:nvSpPr>
          <p:spPr>
            <a:xfrm>
              <a:off x="7091927" y="208423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tx1952"/>
            <p:cNvSpPr/>
            <p:nvPr/>
          </p:nvSpPr>
          <p:spPr>
            <a:xfrm rot="-5400000">
              <a:off x="7202490" y="2286235"/>
              <a:ext cx="139825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3.9</a:t>
              </a:r>
            </a:p>
          </p:txBody>
        </p:sp>
        <p:sp>
          <p:nvSpPr>
            <p:cNvPr id="1953" name="tx1953"/>
            <p:cNvSpPr/>
            <p:nvPr/>
          </p:nvSpPr>
          <p:spPr>
            <a:xfrm rot="-5400000">
              <a:off x="7203276" y="2048234"/>
              <a:ext cx="139825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4.4</a:t>
              </a:r>
            </a:p>
          </p:txBody>
        </p:sp>
        <p:sp>
          <p:nvSpPr>
            <p:cNvPr id="1954" name="tx1954"/>
            <p:cNvSpPr/>
            <p:nvPr/>
          </p:nvSpPr>
          <p:spPr>
            <a:xfrm>
              <a:off x="6736971" y="2129923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1955" name="pl1955"/>
            <p:cNvSpPr/>
            <p:nvPr/>
          </p:nvSpPr>
          <p:spPr>
            <a:xfrm>
              <a:off x="6761829" y="24893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tx1956"/>
            <p:cNvSpPr/>
            <p:nvPr/>
          </p:nvSpPr>
          <p:spPr>
            <a:xfrm>
              <a:off x="6736971" y="2580722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</a:t>
              </a:r>
            </a:p>
          </p:txBody>
        </p:sp>
        <p:sp>
          <p:nvSpPr>
            <p:cNvPr id="1957" name="pl1957"/>
            <p:cNvSpPr/>
            <p:nvPr/>
          </p:nvSpPr>
          <p:spPr>
            <a:xfrm>
              <a:off x="6761829" y="2940177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8"/>
            <p:cNvSpPr/>
            <p:nvPr/>
          </p:nvSpPr>
          <p:spPr>
            <a:xfrm>
              <a:off x="7091927" y="2953594"/>
              <a:ext cx="0" cy="276915"/>
            </a:xfrm>
            <a:custGeom>
              <a:avLst/>
              <a:pathLst>
                <a:path w="0" h="276915">
                  <a:moveTo>
                    <a:pt x="0" y="2769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9"/>
            <p:cNvSpPr/>
            <p:nvPr/>
          </p:nvSpPr>
          <p:spPr>
            <a:xfrm>
              <a:off x="7091927" y="323051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60"/>
            <p:cNvSpPr/>
            <p:nvPr/>
          </p:nvSpPr>
          <p:spPr>
            <a:xfrm>
              <a:off x="7091927" y="318435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1"/>
            <p:cNvSpPr/>
            <p:nvPr/>
          </p:nvSpPr>
          <p:spPr>
            <a:xfrm>
              <a:off x="7091927" y="313820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2"/>
            <p:cNvSpPr/>
            <p:nvPr/>
          </p:nvSpPr>
          <p:spPr>
            <a:xfrm>
              <a:off x="7091927" y="309205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3"/>
            <p:cNvSpPr/>
            <p:nvPr/>
          </p:nvSpPr>
          <p:spPr>
            <a:xfrm>
              <a:off x="7091927" y="304589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4"/>
            <p:cNvSpPr/>
            <p:nvPr/>
          </p:nvSpPr>
          <p:spPr>
            <a:xfrm>
              <a:off x="7091927" y="299974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5"/>
            <p:cNvSpPr/>
            <p:nvPr/>
          </p:nvSpPr>
          <p:spPr>
            <a:xfrm>
              <a:off x="7091927" y="295359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tx1966"/>
            <p:cNvSpPr/>
            <p:nvPr/>
          </p:nvSpPr>
          <p:spPr>
            <a:xfrm rot="-5400000">
              <a:off x="7216488" y="3193748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67" name="tx1967"/>
            <p:cNvSpPr/>
            <p:nvPr/>
          </p:nvSpPr>
          <p:spPr>
            <a:xfrm rot="-5400000">
              <a:off x="7188493" y="2962961"/>
              <a:ext cx="167820" cy="735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968" name="tx1968"/>
            <p:cNvSpPr/>
            <p:nvPr/>
          </p:nvSpPr>
          <p:spPr>
            <a:xfrm>
              <a:off x="6736971" y="3031521"/>
              <a:ext cx="379813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69" name="pl1969"/>
            <p:cNvSpPr/>
            <p:nvPr/>
          </p:nvSpPr>
          <p:spPr>
            <a:xfrm>
              <a:off x="6761829" y="3390976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tx1970"/>
            <p:cNvSpPr/>
            <p:nvPr/>
          </p:nvSpPr>
          <p:spPr>
            <a:xfrm>
              <a:off x="6704479" y="3482320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-0.22</a:t>
              </a:r>
            </a:p>
          </p:txBody>
        </p:sp>
        <p:sp>
          <p:nvSpPr>
            <p:cNvPr id="1971" name="pl1971"/>
            <p:cNvSpPr/>
            <p:nvPr/>
          </p:nvSpPr>
          <p:spPr>
            <a:xfrm>
              <a:off x="6761829" y="3841775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2"/>
            <p:cNvSpPr/>
            <p:nvPr/>
          </p:nvSpPr>
          <p:spPr>
            <a:xfrm>
              <a:off x="7091927" y="3916950"/>
              <a:ext cx="0" cy="173939"/>
            </a:xfrm>
            <a:custGeom>
              <a:avLst/>
              <a:pathLst>
                <a:path w="0" h="173939">
                  <a:moveTo>
                    <a:pt x="0" y="1739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3"/>
            <p:cNvSpPr/>
            <p:nvPr/>
          </p:nvSpPr>
          <p:spPr>
            <a:xfrm>
              <a:off x="7091927" y="409088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4"/>
            <p:cNvSpPr/>
            <p:nvPr/>
          </p:nvSpPr>
          <p:spPr>
            <a:xfrm>
              <a:off x="7091927" y="40039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5"/>
            <p:cNvSpPr/>
            <p:nvPr/>
          </p:nvSpPr>
          <p:spPr>
            <a:xfrm>
              <a:off x="7091927" y="391695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tx1976"/>
            <p:cNvSpPr/>
            <p:nvPr/>
          </p:nvSpPr>
          <p:spPr>
            <a:xfrm rot="-5400000">
              <a:off x="7245096" y="4054766"/>
              <a:ext cx="55940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77" name="tx1977"/>
            <p:cNvSpPr/>
            <p:nvPr/>
          </p:nvSpPr>
          <p:spPr>
            <a:xfrm rot="-5400000">
              <a:off x="7216488" y="3880188"/>
              <a:ext cx="11188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8" name="tx1978"/>
            <p:cNvSpPr/>
            <p:nvPr/>
          </p:nvSpPr>
          <p:spPr>
            <a:xfrm>
              <a:off x="6704479" y="3933120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-0.28</a:t>
              </a:r>
            </a:p>
          </p:txBody>
        </p:sp>
        <p:sp>
          <p:nvSpPr>
            <p:cNvPr id="1979" name="pl1979"/>
            <p:cNvSpPr/>
            <p:nvPr/>
          </p:nvSpPr>
          <p:spPr>
            <a:xfrm>
              <a:off x="6761829" y="4292574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tx1980"/>
            <p:cNvSpPr/>
            <p:nvPr/>
          </p:nvSpPr>
          <p:spPr>
            <a:xfrm>
              <a:off x="6704479" y="4383919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-0.54</a:t>
              </a:r>
            </a:p>
          </p:txBody>
        </p:sp>
        <p:sp>
          <p:nvSpPr>
            <p:cNvPr id="1981" name="pl1981"/>
            <p:cNvSpPr/>
            <p:nvPr/>
          </p:nvSpPr>
          <p:spPr>
            <a:xfrm>
              <a:off x="6761829" y="47433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2"/>
            <p:cNvSpPr/>
            <p:nvPr/>
          </p:nvSpPr>
          <p:spPr>
            <a:xfrm>
              <a:off x="7091927" y="4758995"/>
              <a:ext cx="0" cy="305646"/>
            </a:xfrm>
            <a:custGeom>
              <a:avLst/>
              <a:pathLst>
                <a:path w="0" h="305646">
                  <a:moveTo>
                    <a:pt x="0" y="3056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3"/>
            <p:cNvSpPr/>
            <p:nvPr/>
          </p:nvSpPr>
          <p:spPr>
            <a:xfrm>
              <a:off x="7091927" y="506464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4"/>
            <p:cNvSpPr/>
            <p:nvPr/>
          </p:nvSpPr>
          <p:spPr>
            <a:xfrm>
              <a:off x="7091927" y="501370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5"/>
            <p:cNvSpPr/>
            <p:nvPr/>
          </p:nvSpPr>
          <p:spPr>
            <a:xfrm>
              <a:off x="7091927" y="496276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6"/>
            <p:cNvSpPr/>
            <p:nvPr/>
          </p:nvSpPr>
          <p:spPr>
            <a:xfrm>
              <a:off x="7091927" y="491181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7"/>
            <p:cNvSpPr/>
            <p:nvPr/>
          </p:nvSpPr>
          <p:spPr>
            <a:xfrm>
              <a:off x="7091927" y="486087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8"/>
            <p:cNvSpPr/>
            <p:nvPr/>
          </p:nvSpPr>
          <p:spPr>
            <a:xfrm>
              <a:off x="7091927" y="480993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9"/>
            <p:cNvSpPr/>
            <p:nvPr/>
          </p:nvSpPr>
          <p:spPr>
            <a:xfrm>
              <a:off x="7091927" y="475899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tx1990"/>
            <p:cNvSpPr/>
            <p:nvPr/>
          </p:nvSpPr>
          <p:spPr>
            <a:xfrm rot="-5400000">
              <a:off x="7185767" y="5027881"/>
              <a:ext cx="1733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991" name="tx1991"/>
            <p:cNvSpPr/>
            <p:nvPr/>
          </p:nvSpPr>
          <p:spPr>
            <a:xfrm rot="-5400000">
              <a:off x="7202515" y="4773175"/>
              <a:ext cx="139825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992" name="tx1992"/>
            <p:cNvSpPr/>
            <p:nvPr/>
          </p:nvSpPr>
          <p:spPr>
            <a:xfrm>
              <a:off x="6704479" y="4834718"/>
              <a:ext cx="444799" cy="142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3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1993" name="pl1993"/>
            <p:cNvSpPr/>
            <p:nvPr/>
          </p:nvSpPr>
          <p:spPr>
            <a:xfrm>
              <a:off x="6761829" y="5194173"/>
              <a:ext cx="330098" cy="330098"/>
            </a:xfrm>
            <a:custGeom>
              <a:avLst/>
              <a:pathLst>
                <a:path w="330098" h="330098">
                  <a:moveTo>
                    <a:pt x="0" y="330098"/>
                  </a:moveTo>
                  <a:lnTo>
                    <a:pt x="330098" y="330098"/>
                  </a:lnTo>
                  <a:lnTo>
                    <a:pt x="330098" y="0"/>
                  </a:lnTo>
                  <a:lnTo>
                    <a:pt x="0" y="0"/>
                  </a:lnTo>
                  <a:lnTo>
                    <a:pt x="0" y="330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rc1994"/>
            <p:cNvSpPr/>
            <p:nvPr/>
          </p:nvSpPr>
          <p:spPr>
            <a:xfrm>
              <a:off x="6761829" y="5510517"/>
              <a:ext cx="19159" cy="1375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rc1995"/>
            <p:cNvSpPr/>
            <p:nvPr/>
          </p:nvSpPr>
          <p:spPr>
            <a:xfrm>
              <a:off x="6780988" y="5372976"/>
              <a:ext cx="43333" cy="15129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rc1996"/>
            <p:cNvSpPr/>
            <p:nvPr/>
          </p:nvSpPr>
          <p:spPr>
            <a:xfrm>
              <a:off x="6824322" y="5331714"/>
              <a:ext cx="43333" cy="192557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rc1997"/>
            <p:cNvSpPr/>
            <p:nvPr/>
          </p:nvSpPr>
          <p:spPr>
            <a:xfrm>
              <a:off x="6867656" y="5304205"/>
              <a:ext cx="43333" cy="220065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rc1998"/>
            <p:cNvSpPr/>
            <p:nvPr/>
          </p:nvSpPr>
          <p:spPr>
            <a:xfrm>
              <a:off x="6910989" y="5510517"/>
              <a:ext cx="43333" cy="1375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rc1999"/>
            <p:cNvSpPr/>
            <p:nvPr/>
          </p:nvSpPr>
          <p:spPr>
            <a:xfrm>
              <a:off x="6954323" y="5524271"/>
              <a:ext cx="43333" cy="0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rc2000"/>
            <p:cNvSpPr/>
            <p:nvPr/>
          </p:nvSpPr>
          <p:spPr>
            <a:xfrm>
              <a:off x="6997656" y="5510517"/>
              <a:ext cx="43333" cy="13754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rc2001"/>
            <p:cNvSpPr/>
            <p:nvPr/>
          </p:nvSpPr>
          <p:spPr>
            <a:xfrm>
              <a:off x="7040990" y="5496763"/>
              <a:ext cx="43333" cy="27508"/>
            </a:xfrm>
            <a:prstGeom prst="rect">
              <a:avLst/>
            </a:prstGeom>
            <a:solidFill>
              <a:srgbClr val="00AFB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2"/>
            <p:cNvSpPr/>
            <p:nvPr/>
          </p:nvSpPr>
          <p:spPr>
            <a:xfrm>
              <a:off x="677405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3"/>
            <p:cNvSpPr/>
            <p:nvPr/>
          </p:nvSpPr>
          <p:spPr>
            <a:xfrm>
              <a:off x="6786188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4"/>
            <p:cNvSpPr/>
            <p:nvPr/>
          </p:nvSpPr>
          <p:spPr>
            <a:xfrm>
              <a:off x="6786477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5"/>
            <p:cNvSpPr/>
            <p:nvPr/>
          </p:nvSpPr>
          <p:spPr>
            <a:xfrm>
              <a:off x="6789799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6"/>
            <p:cNvSpPr/>
            <p:nvPr/>
          </p:nvSpPr>
          <p:spPr>
            <a:xfrm>
              <a:off x="6795577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7"/>
            <p:cNvSpPr/>
            <p:nvPr/>
          </p:nvSpPr>
          <p:spPr>
            <a:xfrm>
              <a:off x="680670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8"/>
            <p:cNvSpPr/>
            <p:nvPr/>
          </p:nvSpPr>
          <p:spPr>
            <a:xfrm>
              <a:off x="680930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9"/>
            <p:cNvSpPr/>
            <p:nvPr/>
          </p:nvSpPr>
          <p:spPr>
            <a:xfrm>
              <a:off x="6810022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10"/>
            <p:cNvSpPr/>
            <p:nvPr/>
          </p:nvSpPr>
          <p:spPr>
            <a:xfrm>
              <a:off x="6811177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1"/>
            <p:cNvSpPr/>
            <p:nvPr/>
          </p:nvSpPr>
          <p:spPr>
            <a:xfrm>
              <a:off x="682230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2"/>
            <p:cNvSpPr/>
            <p:nvPr/>
          </p:nvSpPr>
          <p:spPr>
            <a:xfrm>
              <a:off x="6822589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3"/>
            <p:cNvSpPr/>
            <p:nvPr/>
          </p:nvSpPr>
          <p:spPr>
            <a:xfrm>
              <a:off x="6824033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4"/>
            <p:cNvSpPr/>
            <p:nvPr/>
          </p:nvSpPr>
          <p:spPr>
            <a:xfrm>
              <a:off x="682475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5"/>
            <p:cNvSpPr/>
            <p:nvPr/>
          </p:nvSpPr>
          <p:spPr>
            <a:xfrm>
              <a:off x="68298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6"/>
            <p:cNvSpPr/>
            <p:nvPr/>
          </p:nvSpPr>
          <p:spPr>
            <a:xfrm>
              <a:off x="68298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7"/>
            <p:cNvSpPr/>
            <p:nvPr/>
          </p:nvSpPr>
          <p:spPr>
            <a:xfrm>
              <a:off x="683125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8"/>
            <p:cNvSpPr/>
            <p:nvPr/>
          </p:nvSpPr>
          <p:spPr>
            <a:xfrm>
              <a:off x="6836166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9"/>
            <p:cNvSpPr/>
            <p:nvPr/>
          </p:nvSpPr>
          <p:spPr>
            <a:xfrm>
              <a:off x="6839633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20"/>
            <p:cNvSpPr/>
            <p:nvPr/>
          </p:nvSpPr>
          <p:spPr>
            <a:xfrm>
              <a:off x="6842666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1"/>
            <p:cNvSpPr/>
            <p:nvPr/>
          </p:nvSpPr>
          <p:spPr>
            <a:xfrm>
              <a:off x="6845844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2"/>
            <p:cNvSpPr/>
            <p:nvPr/>
          </p:nvSpPr>
          <p:spPr>
            <a:xfrm>
              <a:off x="6847722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3"/>
            <p:cNvSpPr/>
            <p:nvPr/>
          </p:nvSpPr>
          <p:spPr>
            <a:xfrm>
              <a:off x="684960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4"/>
            <p:cNvSpPr/>
            <p:nvPr/>
          </p:nvSpPr>
          <p:spPr>
            <a:xfrm>
              <a:off x="6849744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5"/>
            <p:cNvSpPr/>
            <p:nvPr/>
          </p:nvSpPr>
          <p:spPr>
            <a:xfrm>
              <a:off x="6851767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6"/>
            <p:cNvSpPr/>
            <p:nvPr/>
          </p:nvSpPr>
          <p:spPr>
            <a:xfrm>
              <a:off x="6858844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7"/>
            <p:cNvSpPr/>
            <p:nvPr/>
          </p:nvSpPr>
          <p:spPr>
            <a:xfrm>
              <a:off x="6867222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8"/>
            <p:cNvSpPr/>
            <p:nvPr/>
          </p:nvSpPr>
          <p:spPr>
            <a:xfrm>
              <a:off x="6869678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9"/>
            <p:cNvSpPr/>
            <p:nvPr/>
          </p:nvSpPr>
          <p:spPr>
            <a:xfrm>
              <a:off x="6870978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30"/>
            <p:cNvSpPr/>
            <p:nvPr/>
          </p:nvSpPr>
          <p:spPr>
            <a:xfrm>
              <a:off x="68714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1"/>
            <p:cNvSpPr/>
            <p:nvPr/>
          </p:nvSpPr>
          <p:spPr>
            <a:xfrm>
              <a:off x="68727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2"/>
            <p:cNvSpPr/>
            <p:nvPr/>
          </p:nvSpPr>
          <p:spPr>
            <a:xfrm>
              <a:off x="6877189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3"/>
            <p:cNvSpPr/>
            <p:nvPr/>
          </p:nvSpPr>
          <p:spPr>
            <a:xfrm>
              <a:off x="6878778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4"/>
            <p:cNvSpPr/>
            <p:nvPr/>
          </p:nvSpPr>
          <p:spPr>
            <a:xfrm>
              <a:off x="68805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5"/>
            <p:cNvSpPr/>
            <p:nvPr/>
          </p:nvSpPr>
          <p:spPr>
            <a:xfrm>
              <a:off x="688094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6"/>
            <p:cNvSpPr/>
            <p:nvPr/>
          </p:nvSpPr>
          <p:spPr>
            <a:xfrm>
              <a:off x="6881233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7"/>
            <p:cNvSpPr/>
            <p:nvPr/>
          </p:nvSpPr>
          <p:spPr>
            <a:xfrm>
              <a:off x="68831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8"/>
            <p:cNvSpPr/>
            <p:nvPr/>
          </p:nvSpPr>
          <p:spPr>
            <a:xfrm>
              <a:off x="688340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9"/>
            <p:cNvSpPr/>
            <p:nvPr/>
          </p:nvSpPr>
          <p:spPr>
            <a:xfrm>
              <a:off x="6894811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40"/>
            <p:cNvSpPr/>
            <p:nvPr/>
          </p:nvSpPr>
          <p:spPr>
            <a:xfrm>
              <a:off x="689914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1"/>
            <p:cNvSpPr/>
            <p:nvPr/>
          </p:nvSpPr>
          <p:spPr>
            <a:xfrm>
              <a:off x="6904345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2"/>
            <p:cNvSpPr/>
            <p:nvPr/>
          </p:nvSpPr>
          <p:spPr>
            <a:xfrm>
              <a:off x="6906222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3"/>
            <p:cNvSpPr/>
            <p:nvPr/>
          </p:nvSpPr>
          <p:spPr>
            <a:xfrm>
              <a:off x="6909834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4"/>
            <p:cNvSpPr/>
            <p:nvPr/>
          </p:nvSpPr>
          <p:spPr>
            <a:xfrm>
              <a:off x="6915178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5"/>
            <p:cNvSpPr/>
            <p:nvPr/>
          </p:nvSpPr>
          <p:spPr>
            <a:xfrm>
              <a:off x="7000690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6"/>
            <p:cNvSpPr/>
            <p:nvPr/>
          </p:nvSpPr>
          <p:spPr>
            <a:xfrm>
              <a:off x="7077246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7"/>
            <p:cNvSpPr/>
            <p:nvPr/>
          </p:nvSpPr>
          <p:spPr>
            <a:xfrm>
              <a:off x="7079702" y="5514368"/>
              <a:ext cx="0" cy="9902"/>
            </a:xfrm>
            <a:custGeom>
              <a:avLst/>
              <a:pathLst>
                <a:path w="0" h="9902">
                  <a:moveTo>
                    <a:pt x="0" y="9902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tx2048"/>
            <p:cNvSpPr/>
            <p:nvPr/>
          </p:nvSpPr>
          <p:spPr>
            <a:xfrm>
              <a:off x="6571600" y="5194877"/>
              <a:ext cx="710557" cy="105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1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meanSoilM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2020-02-14T15:49:28Z</dcterms:modified>
</cp:coreProperties>
</file>