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960" y="102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0698163" cy="756285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/>
            <p:cNvSpPr/>
            <p:nvPr/>
          </p:nvSpPr>
          <p:spPr>
            <a:xfrm>
              <a:off x="3606235" y="2038578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606235" y="2353500"/>
              <a:ext cx="50857" cy="15176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657092" y="2345911"/>
              <a:ext cx="56811" cy="227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713904" y="2330734"/>
              <a:ext cx="56811" cy="37942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3770716" y="2338323"/>
              <a:ext cx="56811" cy="30353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3827527" y="2148611"/>
              <a:ext cx="56811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3884339" y="2323146"/>
              <a:ext cx="51994" cy="45530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618460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620733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679817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684362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703678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727539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3727539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746855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761626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766171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3799122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808211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820710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826391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3840026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3842298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843435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850252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3851388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3852524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855933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3855933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3857069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3857069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3857069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3858206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3861614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3862751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3863887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3865023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3867295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3868432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3868432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3868432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3869568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3870704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3871840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3875249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3875249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3876385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3877522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3878658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3879794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3887748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3890020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3894565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3895701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3899110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3924107" y="2358774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60"/>
            <p:cNvSpPr/>
            <p:nvPr/>
          </p:nvSpPr>
          <p:spPr>
            <a:xfrm>
              <a:off x="3680487" y="2000405"/>
              <a:ext cx="181593" cy="129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3606235" y="24893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3606235" y="2529779"/>
              <a:ext cx="0" cy="277293"/>
            </a:xfrm>
            <a:custGeom>
              <a:avLst/>
              <a:gdLst/>
              <a:ahLst/>
              <a:cxnLst/>
              <a:rect l="0" t="0" r="0" b="0"/>
              <a:pathLst>
                <a:path h="277293">
                  <a:moveTo>
                    <a:pt x="0" y="2772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3545884" y="2807073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3545884" y="2760857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3545884" y="2714642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3545884" y="2668426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3545884" y="2622210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3545884" y="2575995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3545884" y="2529779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3368668" y="2770287"/>
              <a:ext cx="111880" cy="735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3369331" y="2539872"/>
              <a:ext cx="111880" cy="72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72" name="pt72"/>
            <p:cNvSpPr/>
            <p:nvPr/>
          </p:nvSpPr>
          <p:spPr>
            <a:xfrm>
              <a:off x="3827211" y="27560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3860162" y="27270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3835164" y="27871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3843118" y="268390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3879477" y="27243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3884022" y="27846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3849935" y="27647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3872660" y="27664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3841982" y="27823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3605645" y="275338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3669274" y="27772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3805622" y="27386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3846527" y="26815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3847663" y="26341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3863570" y="27377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3824938" y="27355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3836301" y="27535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3854480" y="27419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3688590" y="27424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3840846" y="27294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3909020" y="27536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3861298" y="26887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3874933" y="27715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3840846" y="27454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3880614" y="27694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3841982" y="27364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3603373" y="27613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3828347" y="267897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3664729" y="27208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3784034" y="260341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3864706" y="27334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3731767" y="24885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3848799" y="27335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3853344" y="24865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3841982" y="26411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3855617" y="26282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3746538" y="278138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3862434" y="27914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3853344" y="27921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3837437" y="27695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3852208" y="2741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3751083" y="27409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3856753" y="27550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3860162" y="27019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3793124" y="27044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3853344" y="27252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3712451" y="26939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3811303" y="27775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3712451" y="26908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3606235" y="2728549"/>
              <a:ext cx="330098" cy="13498"/>
            </a:xfrm>
            <a:custGeom>
              <a:avLst/>
              <a:gdLst/>
              <a:ahLst/>
              <a:cxnLst/>
              <a:rect l="0" t="0" r="0" b="0"/>
              <a:pathLst>
                <a:path w="330098" h="13498">
                  <a:moveTo>
                    <a:pt x="0" y="0"/>
                  </a:moveTo>
                  <a:lnTo>
                    <a:pt x="330098" y="13498"/>
                  </a:lnTo>
                  <a:lnTo>
                    <a:pt x="330098" y="13498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3606235" y="29401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3827211" y="30402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860162" y="29896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3835164" y="29544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3843118" y="29788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3879477" y="2994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3884022" y="29796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3849935" y="2987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3872660" y="29730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3841982" y="30461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3605645" y="29765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3669274" y="30716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3805622" y="29735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3846527" y="29713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3847663" y="29868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3863570" y="304092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3824938" y="32206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3836301" y="323118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3854480" y="29381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3688590" y="29803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3840846" y="29637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3909020" y="30137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3861298" y="30389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3874933" y="30152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3840846" y="29580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3880614" y="29816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3841982" y="29874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3603373" y="300999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3828347" y="29821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3664729" y="29373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3784034" y="32429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3864706" y="32396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3731767" y="30160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3848799" y="30333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3853344" y="30194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3841982" y="30219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3855617" y="30066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3746538" y="30524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3862434" y="30802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3853344" y="30602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3837437" y="30577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3852208" y="30216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3751083" y="29629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3856753" y="298090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3860162" y="29734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3793124" y="29743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3853344" y="30033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3712451" y="3020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3811303" y="29896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3712451" y="30848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172"/>
            <p:cNvSpPr/>
            <p:nvPr/>
          </p:nvSpPr>
          <p:spPr>
            <a:xfrm>
              <a:off x="3606235" y="3031388"/>
              <a:ext cx="330098" cy="8031"/>
            </a:xfrm>
            <a:custGeom>
              <a:avLst/>
              <a:gdLst/>
              <a:ahLst/>
              <a:cxnLst/>
              <a:rect l="0" t="0" r="0" b="0"/>
              <a:pathLst>
                <a:path w="330098" h="8031">
                  <a:moveTo>
                    <a:pt x="0" y="0"/>
                  </a:moveTo>
                  <a:lnTo>
                    <a:pt x="330098" y="8031"/>
                  </a:lnTo>
                  <a:lnTo>
                    <a:pt x="330098" y="8031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173"/>
            <p:cNvSpPr/>
            <p:nvPr/>
          </p:nvSpPr>
          <p:spPr>
            <a:xfrm>
              <a:off x="3606235" y="3390976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4"/>
            <p:cNvSpPr/>
            <p:nvPr/>
          </p:nvSpPr>
          <p:spPr>
            <a:xfrm>
              <a:off x="3606235" y="3410622"/>
              <a:ext cx="0" cy="305371"/>
            </a:xfrm>
            <a:custGeom>
              <a:avLst/>
              <a:gdLst/>
              <a:ahLst/>
              <a:cxnLst/>
              <a:rect l="0" t="0" r="0" b="0"/>
              <a:pathLst>
                <a:path h="305371">
                  <a:moveTo>
                    <a:pt x="0" y="3053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5"/>
            <p:cNvSpPr/>
            <p:nvPr/>
          </p:nvSpPr>
          <p:spPr>
            <a:xfrm>
              <a:off x="3545884" y="3715994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6"/>
            <p:cNvSpPr/>
            <p:nvPr/>
          </p:nvSpPr>
          <p:spPr>
            <a:xfrm>
              <a:off x="3545884" y="3654920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7"/>
            <p:cNvSpPr/>
            <p:nvPr/>
          </p:nvSpPr>
          <p:spPr>
            <a:xfrm>
              <a:off x="3545884" y="3593845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8"/>
            <p:cNvSpPr/>
            <p:nvPr/>
          </p:nvSpPr>
          <p:spPr>
            <a:xfrm>
              <a:off x="3545884" y="3532771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9"/>
            <p:cNvSpPr/>
            <p:nvPr/>
          </p:nvSpPr>
          <p:spPr>
            <a:xfrm>
              <a:off x="3545884" y="3471696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80"/>
            <p:cNvSpPr/>
            <p:nvPr/>
          </p:nvSpPr>
          <p:spPr>
            <a:xfrm>
              <a:off x="3545884" y="3410622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3340698" y="3679208"/>
              <a:ext cx="167820" cy="735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320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5400000">
              <a:off x="3340722" y="3373861"/>
              <a:ext cx="16782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420</a:t>
              </a:r>
            </a:p>
          </p:txBody>
        </p:sp>
        <p:sp>
          <p:nvSpPr>
            <p:cNvPr id="183" name="pt183"/>
            <p:cNvSpPr/>
            <p:nvPr/>
          </p:nvSpPr>
          <p:spPr>
            <a:xfrm>
              <a:off x="3827211" y="35656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3860162" y="35730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3835164" y="36014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3843118" y="36170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3879477" y="36483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3884022" y="36375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3849935" y="36535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3872660" y="36330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3841982" y="36788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3605645" y="36751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3669274" y="36566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3805622" y="36531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3846527" y="36186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3847663" y="36646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3863570" y="36925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3824938" y="36937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3836301" y="36534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3854480" y="36465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3688590" y="35199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3840846" y="35547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3909020" y="35174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3861298" y="35441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3874933" y="35311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3840846" y="35165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3880614" y="34931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3841982" y="34406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3603373" y="34812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3828347" y="34016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3664729" y="33881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3784034" y="34048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3864706" y="34269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3731767" y="35559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3848799" y="35672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3853344" y="35688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3841982" y="36076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3855617" y="36149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3746538" y="36188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3862434" y="36484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3853344" y="36520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3837437" y="36618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3852208" y="36933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3751083" y="36815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3856753" y="367785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3860162" y="36769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3793124" y="3680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3853344" y="36885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3712451" y="36901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3811303" y="36173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3712451" y="36904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l232"/>
            <p:cNvSpPr/>
            <p:nvPr/>
          </p:nvSpPr>
          <p:spPr>
            <a:xfrm>
              <a:off x="3606235" y="3592624"/>
              <a:ext cx="330098" cy="32316"/>
            </a:xfrm>
            <a:custGeom>
              <a:avLst/>
              <a:gdLst/>
              <a:ahLst/>
              <a:cxnLst/>
              <a:rect l="0" t="0" r="0" b="0"/>
              <a:pathLst>
                <a:path w="330098" h="32316">
                  <a:moveTo>
                    <a:pt x="0" y="0"/>
                  </a:moveTo>
                  <a:lnTo>
                    <a:pt x="330098" y="32316"/>
                  </a:lnTo>
                  <a:lnTo>
                    <a:pt x="330098" y="32316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l233"/>
            <p:cNvSpPr/>
            <p:nvPr/>
          </p:nvSpPr>
          <p:spPr>
            <a:xfrm>
              <a:off x="3606235" y="3841775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3827211" y="41036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3860162" y="41445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3835164" y="39591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3843118" y="39994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3879477" y="40936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3884022" y="40695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3849935" y="40404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3872660" y="40926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3841982" y="40589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3605645" y="40112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3669274" y="40560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3805622" y="39678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3846527" y="40637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3847663" y="40335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3863570" y="39637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3824938" y="39896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3836301" y="39775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3854480" y="41204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3688590" y="40155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3840846" y="39198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3909020" y="40263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3861298" y="40250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3874933" y="40906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3840846" y="40400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3880614" y="38389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3841982" y="40600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3603373" y="40471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3828347" y="40886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3664729" y="40746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3784034" y="40782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3864706" y="40164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3731767" y="40556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3848799" y="41409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3853344" y="40578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3841982" y="40807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3855617" y="40504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3746538" y="40081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3862434" y="40038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3853344" y="40365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3837437" y="40525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3852208" y="40570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3751083" y="39916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3856753" y="40537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3860162" y="40774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3793124" y="40264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3853344" y="40189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3712451" y="40759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3811303" y="40404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3712451" y="40550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l283"/>
            <p:cNvSpPr/>
            <p:nvPr/>
          </p:nvSpPr>
          <p:spPr>
            <a:xfrm>
              <a:off x="3606235" y="4054690"/>
              <a:ext cx="330098" cy="689"/>
            </a:xfrm>
            <a:custGeom>
              <a:avLst/>
              <a:gdLst/>
              <a:ahLst/>
              <a:cxnLst/>
              <a:rect l="0" t="0" r="0" b="0"/>
              <a:pathLst>
                <a:path w="330098" h="689">
                  <a:moveTo>
                    <a:pt x="0" y="689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l284"/>
            <p:cNvSpPr/>
            <p:nvPr/>
          </p:nvSpPr>
          <p:spPr>
            <a:xfrm>
              <a:off x="3606235" y="4292574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l285"/>
            <p:cNvSpPr/>
            <p:nvPr/>
          </p:nvSpPr>
          <p:spPr>
            <a:xfrm>
              <a:off x="3606235" y="4294612"/>
              <a:ext cx="0" cy="305646"/>
            </a:xfrm>
            <a:custGeom>
              <a:avLst/>
              <a:gdLst/>
              <a:ahLst/>
              <a:cxnLst/>
              <a:rect l="0" t="0" r="0" b="0"/>
              <a:pathLst>
                <a:path h="305646">
                  <a:moveTo>
                    <a:pt x="0" y="3056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l286"/>
            <p:cNvSpPr/>
            <p:nvPr/>
          </p:nvSpPr>
          <p:spPr>
            <a:xfrm>
              <a:off x="3545884" y="4600258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l287"/>
            <p:cNvSpPr/>
            <p:nvPr/>
          </p:nvSpPr>
          <p:spPr>
            <a:xfrm>
              <a:off x="3545884" y="4523847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l288"/>
            <p:cNvSpPr/>
            <p:nvPr/>
          </p:nvSpPr>
          <p:spPr>
            <a:xfrm>
              <a:off x="3545884" y="4447435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l289"/>
            <p:cNvSpPr/>
            <p:nvPr/>
          </p:nvSpPr>
          <p:spPr>
            <a:xfrm>
              <a:off x="3545884" y="4371023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l290"/>
            <p:cNvSpPr/>
            <p:nvPr/>
          </p:nvSpPr>
          <p:spPr>
            <a:xfrm>
              <a:off x="3545884" y="4294612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tx291"/>
            <p:cNvSpPr/>
            <p:nvPr/>
          </p:nvSpPr>
          <p:spPr>
            <a:xfrm rot="-5400000">
              <a:off x="3355358" y="4564136"/>
              <a:ext cx="139825" cy="72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5.5</a:t>
              </a:r>
            </a:p>
          </p:txBody>
        </p:sp>
        <p:sp>
          <p:nvSpPr>
            <p:cNvPr id="292" name="tx292"/>
            <p:cNvSpPr/>
            <p:nvPr/>
          </p:nvSpPr>
          <p:spPr>
            <a:xfrm rot="-5400000">
              <a:off x="3354720" y="4334262"/>
              <a:ext cx="139825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293" name="pt293"/>
            <p:cNvSpPr/>
            <p:nvPr/>
          </p:nvSpPr>
          <p:spPr>
            <a:xfrm>
              <a:off x="3827211" y="4549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3860162" y="44629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3835164" y="45342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3843118" y="44781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3879477" y="45342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3884022" y="45087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3849935" y="44934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3872660" y="44832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3841982" y="43304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3605645" y="43966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3669274" y="4417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3805622" y="44119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3846527" y="44476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3847663" y="44221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3863570" y="44781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3824938" y="45342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3836301" y="44985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3854480" y="4417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3688590" y="44017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3840846" y="44527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3909020" y="43355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3861298" y="4289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3874933" y="43049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3840846" y="43049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3880614" y="43406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3841982" y="43610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3603373" y="43304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3828347" y="43508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3664729" y="43661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3784034" y="4417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3864706" y="44476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3731767" y="45291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3848799" y="44578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3853344" y="4539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3841982" y="45036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3855617" y="45291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3746538" y="44883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3862434" y="44731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3853344" y="44934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3837437" y="44374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3852208" y="45087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3751083" y="4595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3856753" y="4539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3860162" y="45036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3793124" y="45240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3853344" y="45138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3712451" y="43610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3811303" y="44119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3712451" y="43712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l342"/>
            <p:cNvSpPr/>
            <p:nvPr/>
          </p:nvSpPr>
          <p:spPr>
            <a:xfrm>
              <a:off x="3606235" y="4413544"/>
              <a:ext cx="330098" cy="70783"/>
            </a:xfrm>
            <a:custGeom>
              <a:avLst/>
              <a:gdLst/>
              <a:ahLst/>
              <a:cxnLst/>
              <a:rect l="0" t="0" r="0" b="0"/>
              <a:pathLst>
                <a:path w="330098" h="70783">
                  <a:moveTo>
                    <a:pt x="0" y="0"/>
                  </a:moveTo>
                  <a:lnTo>
                    <a:pt x="330098" y="70783"/>
                  </a:lnTo>
                  <a:lnTo>
                    <a:pt x="330098" y="70783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l343"/>
            <p:cNvSpPr/>
            <p:nvPr/>
          </p:nvSpPr>
          <p:spPr>
            <a:xfrm>
              <a:off x="3606235" y="47433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3827211" y="49915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3860162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3835164" y="49416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3843118" y="49510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3879477" y="49572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3884022" y="49323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3849935" y="49182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3872660" y="49151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3841982" y="481380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3605645" y="47872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3669274" y="48371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3805622" y="48948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3846527" y="47826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3847663" y="4740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3863570" y="48777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3824938" y="49260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3836301" y="48917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3854480" y="48512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3688590" y="47732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3840846" y="48028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3909020" y="48340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3861298" y="47623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3874933" y="4862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3840846" y="4852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3880614" y="48574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3841982" y="48106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3603373" y="47717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3828347" y="48652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3664729" y="48683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3784034" y="48917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3864706" y="48964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3731767" y="49853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3848799" y="50445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3853344" y="4996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3841982" y="50040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3855617" y="50383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3746538" y="49759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3862434" y="50180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3853344" y="49089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3837437" y="49494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3852208" y="49978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3751083" y="49993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3856753" y="49853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3860162" y="49260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3793124" y="49245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3853344" y="492140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3712451" y="47545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3811303" y="48449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3712451" y="48231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l393"/>
            <p:cNvSpPr/>
            <p:nvPr/>
          </p:nvSpPr>
          <p:spPr>
            <a:xfrm>
              <a:off x="3606235" y="4826149"/>
              <a:ext cx="330098" cy="127915"/>
            </a:xfrm>
            <a:custGeom>
              <a:avLst/>
              <a:gdLst/>
              <a:ahLst/>
              <a:cxnLst/>
              <a:rect l="0" t="0" r="0" b="0"/>
              <a:pathLst>
                <a:path w="330098" h="127915">
                  <a:moveTo>
                    <a:pt x="0" y="0"/>
                  </a:moveTo>
                  <a:lnTo>
                    <a:pt x="330098" y="127915"/>
                  </a:lnTo>
                  <a:lnTo>
                    <a:pt x="330098" y="127915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l394"/>
            <p:cNvSpPr/>
            <p:nvPr/>
          </p:nvSpPr>
          <p:spPr>
            <a:xfrm>
              <a:off x="3606235" y="51941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l395"/>
            <p:cNvSpPr/>
            <p:nvPr/>
          </p:nvSpPr>
          <p:spPr>
            <a:xfrm>
              <a:off x="3657092" y="5524271"/>
              <a:ext cx="227246" cy="0"/>
            </a:xfrm>
            <a:custGeom>
              <a:avLst/>
              <a:gdLst/>
              <a:ahLst/>
              <a:cxnLst/>
              <a:rect l="0" t="0" r="0" b="0"/>
              <a:pathLst>
                <a:path w="227246">
                  <a:moveTo>
                    <a:pt x="0" y="0"/>
                  </a:moveTo>
                  <a:lnTo>
                    <a:pt x="2272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l396"/>
            <p:cNvSpPr/>
            <p:nvPr/>
          </p:nvSpPr>
          <p:spPr>
            <a:xfrm>
              <a:off x="3657092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l397"/>
            <p:cNvSpPr/>
            <p:nvPr/>
          </p:nvSpPr>
          <p:spPr>
            <a:xfrm>
              <a:off x="3713904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l398"/>
            <p:cNvSpPr/>
            <p:nvPr/>
          </p:nvSpPr>
          <p:spPr>
            <a:xfrm>
              <a:off x="3770716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l399"/>
            <p:cNvSpPr/>
            <p:nvPr/>
          </p:nvSpPr>
          <p:spPr>
            <a:xfrm>
              <a:off x="3827527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l400"/>
            <p:cNvSpPr/>
            <p:nvPr/>
          </p:nvSpPr>
          <p:spPr>
            <a:xfrm>
              <a:off x="3884339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tx401"/>
            <p:cNvSpPr/>
            <p:nvPr/>
          </p:nvSpPr>
          <p:spPr>
            <a:xfrm>
              <a:off x="3587180" y="5668010"/>
              <a:ext cx="139825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3814426" y="5668010"/>
              <a:ext cx="139825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403" name="pl403"/>
            <p:cNvSpPr/>
            <p:nvPr/>
          </p:nvSpPr>
          <p:spPr>
            <a:xfrm>
              <a:off x="3606235" y="5217585"/>
              <a:ext cx="0" cy="299653"/>
            </a:xfrm>
            <a:custGeom>
              <a:avLst/>
              <a:gdLst/>
              <a:ahLst/>
              <a:cxnLst/>
              <a:rect l="0" t="0" r="0" b="0"/>
              <a:pathLst>
                <a:path h="299653">
                  <a:moveTo>
                    <a:pt x="0" y="2996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l404"/>
            <p:cNvSpPr/>
            <p:nvPr/>
          </p:nvSpPr>
          <p:spPr>
            <a:xfrm>
              <a:off x="3545884" y="5517239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l405"/>
            <p:cNvSpPr/>
            <p:nvPr/>
          </p:nvSpPr>
          <p:spPr>
            <a:xfrm>
              <a:off x="3545884" y="5457308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l406"/>
            <p:cNvSpPr/>
            <p:nvPr/>
          </p:nvSpPr>
          <p:spPr>
            <a:xfrm>
              <a:off x="3545884" y="5397378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l407"/>
            <p:cNvSpPr/>
            <p:nvPr/>
          </p:nvSpPr>
          <p:spPr>
            <a:xfrm>
              <a:off x="3545884" y="5337447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l408"/>
            <p:cNvSpPr/>
            <p:nvPr/>
          </p:nvSpPr>
          <p:spPr>
            <a:xfrm>
              <a:off x="3545884" y="5277516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l409"/>
            <p:cNvSpPr/>
            <p:nvPr/>
          </p:nvSpPr>
          <p:spPr>
            <a:xfrm>
              <a:off x="3545884" y="5217585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tx410"/>
            <p:cNvSpPr/>
            <p:nvPr/>
          </p:nvSpPr>
          <p:spPr>
            <a:xfrm rot="-5400000">
              <a:off x="3368692" y="5480478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1" name="tx411"/>
            <p:cNvSpPr/>
            <p:nvPr/>
          </p:nvSpPr>
          <p:spPr>
            <a:xfrm rot="-5400000">
              <a:off x="3368668" y="5240730"/>
              <a:ext cx="111880" cy="735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12" name="pt412"/>
            <p:cNvSpPr/>
            <p:nvPr/>
          </p:nvSpPr>
          <p:spPr>
            <a:xfrm>
              <a:off x="3827211" y="5191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3860162" y="52016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3835164" y="52624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3843118" y="54166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3879477" y="52752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3884022" y="52672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3849935" y="531037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3872660" y="52923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3841982" y="52740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3605645" y="53439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3669274" y="5323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3805622" y="53159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3846527" y="53427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3847663" y="52955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3863570" y="52436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3824938" y="53091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3836301" y="52456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3854480" y="52248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3688590" y="53778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3840846" y="52856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3909020" y="52640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3861298" y="54086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3874933" y="53147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3840846" y="52444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3880614" y="52492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3841982" y="52907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3603373" y="53259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3828347" y="52276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3664729" y="53287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3784034" y="52752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3864706" y="52376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3731767" y="54378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3848799" y="51977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3853344" y="549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3841982" y="54809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3855617" y="54965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3746538" y="53203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3862434" y="53131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3853344" y="52812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3837437" y="52524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3852208" y="53750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3751083" y="53467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3856753" y="53343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3860162" y="54134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3793124" y="53495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3853344" y="54653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3712451" y="53515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3811303" y="52816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3712451" y="52947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l461"/>
            <p:cNvSpPr/>
            <p:nvPr/>
          </p:nvSpPr>
          <p:spPr>
            <a:xfrm>
              <a:off x="3606235" y="5312553"/>
              <a:ext cx="330098" cy="56162"/>
            </a:xfrm>
            <a:custGeom>
              <a:avLst/>
              <a:gdLst/>
              <a:ahLst/>
              <a:cxnLst/>
              <a:rect l="0" t="0" r="0" b="0"/>
              <a:pathLst>
                <a:path w="330098" h="56162">
                  <a:moveTo>
                    <a:pt x="0" y="56162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l462"/>
            <p:cNvSpPr/>
            <p:nvPr/>
          </p:nvSpPr>
          <p:spPr>
            <a:xfrm>
              <a:off x="4057034" y="2038578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l463"/>
            <p:cNvSpPr/>
            <p:nvPr/>
          </p:nvSpPr>
          <p:spPr>
            <a:xfrm>
              <a:off x="4069437" y="2038578"/>
              <a:ext cx="277293" cy="0"/>
            </a:xfrm>
            <a:custGeom>
              <a:avLst/>
              <a:gdLst/>
              <a:ahLst/>
              <a:cxnLst/>
              <a:rect l="0" t="0" r="0" b="0"/>
              <a:pathLst>
                <a:path w="277293">
                  <a:moveTo>
                    <a:pt x="0" y="0"/>
                  </a:moveTo>
                  <a:lnTo>
                    <a:pt x="27729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l464"/>
            <p:cNvSpPr/>
            <p:nvPr/>
          </p:nvSpPr>
          <p:spPr>
            <a:xfrm>
              <a:off x="4069437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l465"/>
            <p:cNvSpPr/>
            <p:nvPr/>
          </p:nvSpPr>
          <p:spPr>
            <a:xfrm>
              <a:off x="4115652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l466"/>
            <p:cNvSpPr/>
            <p:nvPr/>
          </p:nvSpPr>
          <p:spPr>
            <a:xfrm>
              <a:off x="4161868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l467"/>
            <p:cNvSpPr/>
            <p:nvPr/>
          </p:nvSpPr>
          <p:spPr>
            <a:xfrm>
              <a:off x="4208083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l468"/>
            <p:cNvSpPr/>
            <p:nvPr/>
          </p:nvSpPr>
          <p:spPr>
            <a:xfrm>
              <a:off x="4254299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l469"/>
            <p:cNvSpPr/>
            <p:nvPr/>
          </p:nvSpPr>
          <p:spPr>
            <a:xfrm>
              <a:off x="4300515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l470"/>
            <p:cNvSpPr/>
            <p:nvPr/>
          </p:nvSpPr>
          <p:spPr>
            <a:xfrm>
              <a:off x="4346730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tx471"/>
            <p:cNvSpPr/>
            <p:nvPr/>
          </p:nvSpPr>
          <p:spPr>
            <a:xfrm>
              <a:off x="4013497" y="1820165"/>
              <a:ext cx="111880" cy="735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72" name="tx472"/>
            <p:cNvSpPr/>
            <p:nvPr/>
          </p:nvSpPr>
          <p:spPr>
            <a:xfrm>
              <a:off x="4244575" y="1821492"/>
              <a:ext cx="111880" cy="72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473" name="tx473"/>
            <p:cNvSpPr/>
            <p:nvPr/>
          </p:nvSpPr>
          <p:spPr>
            <a:xfrm>
              <a:off x="3999683" y="2129923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-0.04</a:t>
              </a:r>
            </a:p>
          </p:txBody>
        </p:sp>
        <p:sp>
          <p:nvSpPr>
            <p:cNvPr id="474" name="pl474"/>
            <p:cNvSpPr/>
            <p:nvPr/>
          </p:nvSpPr>
          <p:spPr>
            <a:xfrm>
              <a:off x="4057034" y="24893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rc475"/>
            <p:cNvSpPr/>
            <p:nvPr/>
          </p:nvSpPr>
          <p:spPr>
            <a:xfrm>
              <a:off x="4057034" y="2807250"/>
              <a:ext cx="12402" cy="1222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rc476"/>
            <p:cNvSpPr/>
            <p:nvPr/>
          </p:nvSpPr>
          <p:spPr>
            <a:xfrm>
              <a:off x="4069437" y="2599410"/>
              <a:ext cx="46215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rc477"/>
            <p:cNvSpPr/>
            <p:nvPr/>
          </p:nvSpPr>
          <p:spPr>
            <a:xfrm>
              <a:off x="4115652" y="2599410"/>
              <a:ext cx="46215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rc478"/>
            <p:cNvSpPr/>
            <p:nvPr/>
          </p:nvSpPr>
          <p:spPr>
            <a:xfrm>
              <a:off x="4161868" y="2746121"/>
              <a:ext cx="46215" cy="7335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rc479"/>
            <p:cNvSpPr/>
            <p:nvPr/>
          </p:nvSpPr>
          <p:spPr>
            <a:xfrm>
              <a:off x="4208083" y="2782798"/>
              <a:ext cx="46215" cy="36677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rc480"/>
            <p:cNvSpPr/>
            <p:nvPr/>
          </p:nvSpPr>
          <p:spPr>
            <a:xfrm>
              <a:off x="4254299" y="2807250"/>
              <a:ext cx="46215" cy="1222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rc481"/>
            <p:cNvSpPr/>
            <p:nvPr/>
          </p:nvSpPr>
          <p:spPr>
            <a:xfrm>
              <a:off x="4300515" y="2819476"/>
              <a:ext cx="46215" cy="0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rc482"/>
            <p:cNvSpPr/>
            <p:nvPr/>
          </p:nvSpPr>
          <p:spPr>
            <a:xfrm>
              <a:off x="4346730" y="2795024"/>
              <a:ext cx="40401" cy="24451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l483"/>
            <p:cNvSpPr/>
            <p:nvPr/>
          </p:nvSpPr>
          <p:spPr>
            <a:xfrm>
              <a:off x="4069260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l484"/>
            <p:cNvSpPr/>
            <p:nvPr/>
          </p:nvSpPr>
          <p:spPr>
            <a:xfrm>
              <a:off x="4069957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l485"/>
            <p:cNvSpPr/>
            <p:nvPr/>
          </p:nvSpPr>
          <p:spPr>
            <a:xfrm>
              <a:off x="4074277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l486"/>
            <p:cNvSpPr/>
            <p:nvPr/>
          </p:nvSpPr>
          <p:spPr>
            <a:xfrm>
              <a:off x="4076803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l487"/>
            <p:cNvSpPr/>
            <p:nvPr/>
          </p:nvSpPr>
          <p:spPr>
            <a:xfrm>
              <a:off x="4079107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l488"/>
            <p:cNvSpPr/>
            <p:nvPr/>
          </p:nvSpPr>
          <p:spPr>
            <a:xfrm>
              <a:off x="4080035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l489"/>
            <p:cNvSpPr/>
            <p:nvPr/>
          </p:nvSpPr>
          <p:spPr>
            <a:xfrm>
              <a:off x="4083889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l490"/>
            <p:cNvSpPr/>
            <p:nvPr/>
          </p:nvSpPr>
          <p:spPr>
            <a:xfrm>
              <a:off x="4084180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l491"/>
            <p:cNvSpPr/>
            <p:nvPr/>
          </p:nvSpPr>
          <p:spPr>
            <a:xfrm>
              <a:off x="4089922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l492"/>
            <p:cNvSpPr/>
            <p:nvPr/>
          </p:nvSpPr>
          <p:spPr>
            <a:xfrm>
              <a:off x="4091907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l493"/>
            <p:cNvSpPr/>
            <p:nvPr/>
          </p:nvSpPr>
          <p:spPr>
            <a:xfrm>
              <a:off x="4092015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l494"/>
            <p:cNvSpPr/>
            <p:nvPr/>
          </p:nvSpPr>
          <p:spPr>
            <a:xfrm>
              <a:off x="4095016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l495"/>
            <p:cNvSpPr/>
            <p:nvPr/>
          </p:nvSpPr>
          <p:spPr>
            <a:xfrm>
              <a:off x="4096720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l496"/>
            <p:cNvSpPr/>
            <p:nvPr/>
          </p:nvSpPr>
          <p:spPr>
            <a:xfrm>
              <a:off x="4100096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l497"/>
            <p:cNvSpPr/>
            <p:nvPr/>
          </p:nvSpPr>
          <p:spPr>
            <a:xfrm>
              <a:off x="4105340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l498"/>
            <p:cNvSpPr/>
            <p:nvPr/>
          </p:nvSpPr>
          <p:spPr>
            <a:xfrm>
              <a:off x="4106327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l499"/>
            <p:cNvSpPr/>
            <p:nvPr/>
          </p:nvSpPr>
          <p:spPr>
            <a:xfrm>
              <a:off x="4107800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l500"/>
            <p:cNvSpPr/>
            <p:nvPr/>
          </p:nvSpPr>
          <p:spPr>
            <a:xfrm>
              <a:off x="4107868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l501"/>
            <p:cNvSpPr/>
            <p:nvPr/>
          </p:nvSpPr>
          <p:spPr>
            <a:xfrm>
              <a:off x="4108035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l502"/>
            <p:cNvSpPr/>
            <p:nvPr/>
          </p:nvSpPr>
          <p:spPr>
            <a:xfrm>
              <a:off x="4115966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l503"/>
            <p:cNvSpPr/>
            <p:nvPr/>
          </p:nvSpPr>
          <p:spPr>
            <a:xfrm>
              <a:off x="4118989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l504"/>
            <p:cNvSpPr/>
            <p:nvPr/>
          </p:nvSpPr>
          <p:spPr>
            <a:xfrm>
              <a:off x="4119423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l505"/>
            <p:cNvSpPr/>
            <p:nvPr/>
          </p:nvSpPr>
          <p:spPr>
            <a:xfrm>
              <a:off x="4120121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l506"/>
            <p:cNvSpPr/>
            <p:nvPr/>
          </p:nvSpPr>
          <p:spPr>
            <a:xfrm>
              <a:off x="4120460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l507"/>
            <p:cNvSpPr/>
            <p:nvPr/>
          </p:nvSpPr>
          <p:spPr>
            <a:xfrm>
              <a:off x="4122748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l508"/>
            <p:cNvSpPr/>
            <p:nvPr/>
          </p:nvSpPr>
          <p:spPr>
            <a:xfrm>
              <a:off x="4123720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l509"/>
            <p:cNvSpPr/>
            <p:nvPr/>
          </p:nvSpPr>
          <p:spPr>
            <a:xfrm>
              <a:off x="4124945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l510"/>
            <p:cNvSpPr/>
            <p:nvPr/>
          </p:nvSpPr>
          <p:spPr>
            <a:xfrm>
              <a:off x="4125905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l511"/>
            <p:cNvSpPr/>
            <p:nvPr/>
          </p:nvSpPr>
          <p:spPr>
            <a:xfrm>
              <a:off x="4127890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l512"/>
            <p:cNvSpPr/>
            <p:nvPr/>
          </p:nvSpPr>
          <p:spPr>
            <a:xfrm>
              <a:off x="4127979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l513"/>
            <p:cNvSpPr/>
            <p:nvPr/>
          </p:nvSpPr>
          <p:spPr>
            <a:xfrm>
              <a:off x="4131924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l514"/>
            <p:cNvSpPr/>
            <p:nvPr/>
          </p:nvSpPr>
          <p:spPr>
            <a:xfrm>
              <a:off x="4134365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l515"/>
            <p:cNvSpPr/>
            <p:nvPr/>
          </p:nvSpPr>
          <p:spPr>
            <a:xfrm>
              <a:off x="4136151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l516"/>
            <p:cNvSpPr/>
            <p:nvPr/>
          </p:nvSpPr>
          <p:spPr>
            <a:xfrm>
              <a:off x="4137075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l517"/>
            <p:cNvSpPr/>
            <p:nvPr/>
          </p:nvSpPr>
          <p:spPr>
            <a:xfrm>
              <a:off x="4140550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l518"/>
            <p:cNvSpPr/>
            <p:nvPr/>
          </p:nvSpPr>
          <p:spPr>
            <a:xfrm>
              <a:off x="4156933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l519"/>
            <p:cNvSpPr/>
            <p:nvPr/>
          </p:nvSpPr>
          <p:spPr>
            <a:xfrm>
              <a:off x="4159501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l520"/>
            <p:cNvSpPr/>
            <p:nvPr/>
          </p:nvSpPr>
          <p:spPr>
            <a:xfrm>
              <a:off x="4167516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l521"/>
            <p:cNvSpPr/>
            <p:nvPr/>
          </p:nvSpPr>
          <p:spPr>
            <a:xfrm>
              <a:off x="4170569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l522"/>
            <p:cNvSpPr/>
            <p:nvPr/>
          </p:nvSpPr>
          <p:spPr>
            <a:xfrm>
              <a:off x="4172634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l523"/>
            <p:cNvSpPr/>
            <p:nvPr/>
          </p:nvSpPr>
          <p:spPr>
            <a:xfrm>
              <a:off x="4177514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l524"/>
            <p:cNvSpPr/>
            <p:nvPr/>
          </p:nvSpPr>
          <p:spPr>
            <a:xfrm>
              <a:off x="4179922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l525"/>
            <p:cNvSpPr/>
            <p:nvPr/>
          </p:nvSpPr>
          <p:spPr>
            <a:xfrm>
              <a:off x="4182449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l526"/>
            <p:cNvSpPr/>
            <p:nvPr/>
          </p:nvSpPr>
          <p:spPr>
            <a:xfrm>
              <a:off x="4220263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l527"/>
            <p:cNvSpPr/>
            <p:nvPr/>
          </p:nvSpPr>
          <p:spPr>
            <a:xfrm>
              <a:off x="4227280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l528"/>
            <p:cNvSpPr/>
            <p:nvPr/>
          </p:nvSpPr>
          <p:spPr>
            <a:xfrm>
              <a:off x="4233203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l529"/>
            <p:cNvSpPr/>
            <p:nvPr/>
          </p:nvSpPr>
          <p:spPr>
            <a:xfrm>
              <a:off x="4258012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l530"/>
            <p:cNvSpPr/>
            <p:nvPr/>
          </p:nvSpPr>
          <p:spPr>
            <a:xfrm>
              <a:off x="4372831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l531"/>
            <p:cNvSpPr/>
            <p:nvPr/>
          </p:nvSpPr>
          <p:spPr>
            <a:xfrm>
              <a:off x="4374906" y="2809573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tx532"/>
            <p:cNvSpPr/>
            <p:nvPr/>
          </p:nvSpPr>
          <p:spPr>
            <a:xfrm>
              <a:off x="3930064" y="2490082"/>
              <a:ext cx="584038" cy="1051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SoilGWC</a:t>
              </a:r>
              <a:endParaRPr sz="1118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533" name="pl533"/>
            <p:cNvSpPr/>
            <p:nvPr/>
          </p:nvSpPr>
          <p:spPr>
            <a:xfrm>
              <a:off x="4057034" y="29401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4090252" y="30402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4119278" y="29896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4059189" y="29544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4162426" y="29788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4121987" y="2994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4061715" y="29796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4081632" y="2987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4079929" y="29730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4064019" y="30461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4092947" y="29765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4069093" y="30716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4107660" y="29735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4164834" y="29713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4212193" y="29868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4108632" y="304092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4110818" y="32206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4092780" y="323118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4104335" y="29381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4103901" y="29803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4116836" y="29637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4092713" y="30137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4157546" y="30389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4074834" y="30152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4100878" y="29580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4076927" y="29816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4109857" y="29874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4085008" y="300999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4167361" y="29821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4125463" y="29373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4242924" y="32429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4112891" y="32396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4357744" y="30160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4112802" y="30333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4359819" y="30194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4205176" y="30219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4218115" y="30066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4064948" y="30524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4054869" y="30802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4054172" y="30602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4076820" y="30577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4105034" y="30216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4105372" y="29629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4091239" y="298090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4144414" y="29734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4141845" y="29743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4121064" y="30033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4152429" y="3020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4068801" y="29896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4155481" y="30848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l583"/>
            <p:cNvSpPr/>
            <p:nvPr/>
          </p:nvSpPr>
          <p:spPr>
            <a:xfrm>
              <a:off x="4057034" y="3031722"/>
              <a:ext cx="330098" cy="20705"/>
            </a:xfrm>
            <a:custGeom>
              <a:avLst/>
              <a:gdLst/>
              <a:ahLst/>
              <a:cxnLst/>
              <a:rect l="0" t="0" r="0" b="0"/>
              <a:pathLst>
                <a:path w="330098" h="20705">
                  <a:moveTo>
                    <a:pt x="0" y="0"/>
                  </a:moveTo>
                  <a:lnTo>
                    <a:pt x="330098" y="20705"/>
                  </a:lnTo>
                  <a:lnTo>
                    <a:pt x="330098" y="20705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l584"/>
            <p:cNvSpPr/>
            <p:nvPr/>
          </p:nvSpPr>
          <p:spPr>
            <a:xfrm>
              <a:off x="4057034" y="3390976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4090252" y="35656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4119278" y="35730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4059189" y="36014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4162426" y="36170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4121987" y="36483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4061715" y="36375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4081632" y="36535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4079929" y="36330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4064019" y="36788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4092947" y="36751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4069093" y="36566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4107660" y="36531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4164834" y="36186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4212193" y="36646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4108632" y="36925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4110818" y="36937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4092780" y="36534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4104335" y="36465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4103901" y="35199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4116836" y="35547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4092713" y="35174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4157546" y="35441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4074834" y="35311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4100878" y="35165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4076927" y="34931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4109857" y="34406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4085008" y="34812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4167361" y="34016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4125463" y="33881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4242924" y="34048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4112891" y="34269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4357744" y="35559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4112802" y="35672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4359819" y="35688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4205176" y="36076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4218115" y="36149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4064948" y="36188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4054869" y="36484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4054172" y="36520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4076820" y="36618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4105034" y="36933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4105372" y="36815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4091239" y="367785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4144414" y="36769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4141845" y="3680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4121064" y="36885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4152429" y="36901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4068801" y="36173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4155481" y="36904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l634"/>
            <p:cNvSpPr/>
            <p:nvPr/>
          </p:nvSpPr>
          <p:spPr>
            <a:xfrm>
              <a:off x="4057034" y="3555576"/>
              <a:ext cx="330098" cy="78451"/>
            </a:xfrm>
            <a:custGeom>
              <a:avLst/>
              <a:gdLst/>
              <a:ahLst/>
              <a:cxnLst/>
              <a:rect l="0" t="0" r="0" b="0"/>
              <a:pathLst>
                <a:path w="330098" h="78451">
                  <a:moveTo>
                    <a:pt x="0" y="78451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l635"/>
            <p:cNvSpPr/>
            <p:nvPr/>
          </p:nvSpPr>
          <p:spPr>
            <a:xfrm>
              <a:off x="4057034" y="3841775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4090252" y="41036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4119278" y="41445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4059189" y="39591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4162426" y="39994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4121987" y="40936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4061715" y="40695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4081632" y="40404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4079929" y="40926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4064019" y="40589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4092947" y="40112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4069093" y="40560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4107660" y="39678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4164834" y="40637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4212193" y="40335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4108632" y="39637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4110818" y="39896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4092780" y="39775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4104335" y="41204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4103901" y="40155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4116836" y="39198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4092713" y="40263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4157546" y="40250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4074834" y="40906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4100878" y="40400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4076927" y="38389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4109857" y="40600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4085008" y="40471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4167361" y="40886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4125463" y="40746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4242924" y="40782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4112891" y="40164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4357744" y="40556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4112802" y="41409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4359819" y="40578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4205176" y="40807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4218115" y="40504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4064948" y="40081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4054869" y="40038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4054172" y="40365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4076820" y="40525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4105034" y="40570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4105372" y="39916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4091239" y="40537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4144414" y="40774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4141845" y="40264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4121064" y="40189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4152429" y="40759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4068801" y="40404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4155481" y="40550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l685"/>
            <p:cNvSpPr/>
            <p:nvPr/>
          </p:nvSpPr>
          <p:spPr>
            <a:xfrm>
              <a:off x="4057034" y="4042590"/>
              <a:ext cx="330098" cy="49750"/>
            </a:xfrm>
            <a:custGeom>
              <a:avLst/>
              <a:gdLst/>
              <a:ahLst/>
              <a:cxnLst/>
              <a:rect l="0" t="0" r="0" b="0"/>
              <a:pathLst>
                <a:path w="330098" h="49750">
                  <a:moveTo>
                    <a:pt x="0" y="0"/>
                  </a:moveTo>
                  <a:lnTo>
                    <a:pt x="330098" y="49750"/>
                  </a:lnTo>
                  <a:lnTo>
                    <a:pt x="330098" y="4975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l686"/>
            <p:cNvSpPr/>
            <p:nvPr/>
          </p:nvSpPr>
          <p:spPr>
            <a:xfrm>
              <a:off x="4057034" y="4292574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4090252" y="4549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4119278" y="44629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4059189" y="45342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4162426" y="44781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4121987" y="45342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4061715" y="45087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4081632" y="44934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4079929" y="44832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t695"/>
            <p:cNvSpPr/>
            <p:nvPr/>
          </p:nvSpPr>
          <p:spPr>
            <a:xfrm>
              <a:off x="4064019" y="43304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t696"/>
            <p:cNvSpPr/>
            <p:nvPr/>
          </p:nvSpPr>
          <p:spPr>
            <a:xfrm>
              <a:off x="4092947" y="43966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4069093" y="4417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4107660" y="44119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4164834" y="44476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4212193" y="44221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4108632" y="44781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4110818" y="45342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4092780" y="44985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4104335" y="4417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4103901" y="44017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4116836" y="44527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4092713" y="43355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4157546" y="4289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4074834" y="43049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4100878" y="43049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4076927" y="43406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4109857" y="43610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4085008" y="43304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4167361" y="43508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4125463" y="43661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4242924" y="4417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4112891" y="44476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4357744" y="45291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4112802" y="44578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4359819" y="4539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4205176" y="45036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4218115" y="45291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4064948" y="44883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4054869" y="44731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4054172" y="44934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4076820" y="44374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4105034" y="45087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4105372" y="4595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4091239" y="4539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4144414" y="45036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4141845" y="45240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4121064" y="45138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4152429" y="43610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4068801" y="44119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4155481" y="43712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l736"/>
            <p:cNvSpPr/>
            <p:nvPr/>
          </p:nvSpPr>
          <p:spPr>
            <a:xfrm>
              <a:off x="4057034" y="4445445"/>
              <a:ext cx="330098" cy="65547"/>
            </a:xfrm>
            <a:custGeom>
              <a:avLst/>
              <a:gdLst/>
              <a:ahLst/>
              <a:cxnLst/>
              <a:rect l="0" t="0" r="0" b="0"/>
              <a:pathLst>
                <a:path w="330098" h="65547">
                  <a:moveTo>
                    <a:pt x="0" y="0"/>
                  </a:moveTo>
                  <a:lnTo>
                    <a:pt x="330098" y="65547"/>
                  </a:lnTo>
                  <a:lnTo>
                    <a:pt x="330098" y="65547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l737"/>
            <p:cNvSpPr/>
            <p:nvPr/>
          </p:nvSpPr>
          <p:spPr>
            <a:xfrm>
              <a:off x="4057034" y="47433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4090252" y="49915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4119278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4059189" y="49416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4162426" y="49510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4121987" y="49572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4061715" y="49323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4081632" y="49182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4079929" y="49151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4064019" y="481380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4092947" y="47872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4069093" y="48371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4107660" y="48948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4164834" y="47826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4212193" y="4740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4108632" y="48777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4110818" y="49260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4092780" y="48917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4104335" y="48512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4103901" y="47732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4116836" y="48028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4092713" y="48340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4157546" y="47623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4074834" y="4862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4100878" y="4852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4076927" y="48574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4109857" y="48106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4085008" y="47717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4167361" y="48652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4125463" y="48683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4242924" y="48917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4112891" y="48964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4357744" y="49853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4112802" y="50445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4359819" y="4996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4205176" y="50040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4218115" y="50383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4064948" y="49759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4054869" y="50180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4054172" y="49089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4076820" y="49494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4105034" y="49978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4105372" y="49993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4091239" y="49853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4144414" y="49260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4141845" y="49245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4121064" y="492140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4152429" y="47545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t785"/>
            <p:cNvSpPr/>
            <p:nvPr/>
          </p:nvSpPr>
          <p:spPr>
            <a:xfrm>
              <a:off x="4068801" y="48449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786"/>
            <p:cNvSpPr/>
            <p:nvPr/>
          </p:nvSpPr>
          <p:spPr>
            <a:xfrm>
              <a:off x="4155481" y="48231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l787"/>
            <p:cNvSpPr/>
            <p:nvPr/>
          </p:nvSpPr>
          <p:spPr>
            <a:xfrm>
              <a:off x="4057034" y="4899895"/>
              <a:ext cx="330098" cy="53452"/>
            </a:xfrm>
            <a:custGeom>
              <a:avLst/>
              <a:gdLst/>
              <a:ahLst/>
              <a:cxnLst/>
              <a:rect l="0" t="0" r="0" b="0"/>
              <a:pathLst>
                <a:path w="330098" h="53452">
                  <a:moveTo>
                    <a:pt x="0" y="0"/>
                  </a:moveTo>
                  <a:lnTo>
                    <a:pt x="330098" y="53452"/>
                  </a:lnTo>
                  <a:lnTo>
                    <a:pt x="330098" y="53452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l788"/>
            <p:cNvSpPr/>
            <p:nvPr/>
          </p:nvSpPr>
          <p:spPr>
            <a:xfrm>
              <a:off x="4057034" y="51941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4090252" y="5191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4119278" y="52016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4059189" y="52624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4162426" y="54166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793"/>
            <p:cNvSpPr/>
            <p:nvPr/>
          </p:nvSpPr>
          <p:spPr>
            <a:xfrm>
              <a:off x="4121987" y="52752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t794"/>
            <p:cNvSpPr/>
            <p:nvPr/>
          </p:nvSpPr>
          <p:spPr>
            <a:xfrm>
              <a:off x="4061715" y="52672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t795"/>
            <p:cNvSpPr/>
            <p:nvPr/>
          </p:nvSpPr>
          <p:spPr>
            <a:xfrm>
              <a:off x="4081632" y="531037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t796"/>
            <p:cNvSpPr/>
            <p:nvPr/>
          </p:nvSpPr>
          <p:spPr>
            <a:xfrm>
              <a:off x="4079929" y="52923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t797"/>
            <p:cNvSpPr/>
            <p:nvPr/>
          </p:nvSpPr>
          <p:spPr>
            <a:xfrm>
              <a:off x="4064019" y="52740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t798"/>
            <p:cNvSpPr/>
            <p:nvPr/>
          </p:nvSpPr>
          <p:spPr>
            <a:xfrm>
              <a:off x="4092947" y="53439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t799"/>
            <p:cNvSpPr/>
            <p:nvPr/>
          </p:nvSpPr>
          <p:spPr>
            <a:xfrm>
              <a:off x="4069093" y="5323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t800"/>
            <p:cNvSpPr/>
            <p:nvPr/>
          </p:nvSpPr>
          <p:spPr>
            <a:xfrm>
              <a:off x="4107660" y="53159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4164834" y="53427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4212193" y="52955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t803"/>
            <p:cNvSpPr/>
            <p:nvPr/>
          </p:nvSpPr>
          <p:spPr>
            <a:xfrm>
              <a:off x="4108632" y="52436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t804"/>
            <p:cNvSpPr/>
            <p:nvPr/>
          </p:nvSpPr>
          <p:spPr>
            <a:xfrm>
              <a:off x="4110818" y="53091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t805"/>
            <p:cNvSpPr/>
            <p:nvPr/>
          </p:nvSpPr>
          <p:spPr>
            <a:xfrm>
              <a:off x="4092780" y="52456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t806"/>
            <p:cNvSpPr/>
            <p:nvPr/>
          </p:nvSpPr>
          <p:spPr>
            <a:xfrm>
              <a:off x="4104335" y="52248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t807"/>
            <p:cNvSpPr/>
            <p:nvPr/>
          </p:nvSpPr>
          <p:spPr>
            <a:xfrm>
              <a:off x="4103901" y="53778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t808"/>
            <p:cNvSpPr/>
            <p:nvPr/>
          </p:nvSpPr>
          <p:spPr>
            <a:xfrm>
              <a:off x="4116836" y="52856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t809"/>
            <p:cNvSpPr/>
            <p:nvPr/>
          </p:nvSpPr>
          <p:spPr>
            <a:xfrm>
              <a:off x="4092713" y="52640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t810"/>
            <p:cNvSpPr/>
            <p:nvPr/>
          </p:nvSpPr>
          <p:spPr>
            <a:xfrm>
              <a:off x="4157546" y="54086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t811"/>
            <p:cNvSpPr/>
            <p:nvPr/>
          </p:nvSpPr>
          <p:spPr>
            <a:xfrm>
              <a:off x="4074834" y="53147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t812"/>
            <p:cNvSpPr/>
            <p:nvPr/>
          </p:nvSpPr>
          <p:spPr>
            <a:xfrm>
              <a:off x="4100878" y="52444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t813"/>
            <p:cNvSpPr/>
            <p:nvPr/>
          </p:nvSpPr>
          <p:spPr>
            <a:xfrm>
              <a:off x="4076927" y="52492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t814"/>
            <p:cNvSpPr/>
            <p:nvPr/>
          </p:nvSpPr>
          <p:spPr>
            <a:xfrm>
              <a:off x="4109857" y="52907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t815"/>
            <p:cNvSpPr/>
            <p:nvPr/>
          </p:nvSpPr>
          <p:spPr>
            <a:xfrm>
              <a:off x="4085008" y="53259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t816"/>
            <p:cNvSpPr/>
            <p:nvPr/>
          </p:nvSpPr>
          <p:spPr>
            <a:xfrm>
              <a:off x="4167361" y="52276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t817"/>
            <p:cNvSpPr/>
            <p:nvPr/>
          </p:nvSpPr>
          <p:spPr>
            <a:xfrm>
              <a:off x="4125463" y="53287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t818"/>
            <p:cNvSpPr/>
            <p:nvPr/>
          </p:nvSpPr>
          <p:spPr>
            <a:xfrm>
              <a:off x="4242924" y="52752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t819"/>
            <p:cNvSpPr/>
            <p:nvPr/>
          </p:nvSpPr>
          <p:spPr>
            <a:xfrm>
              <a:off x="4112891" y="52376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t820"/>
            <p:cNvSpPr/>
            <p:nvPr/>
          </p:nvSpPr>
          <p:spPr>
            <a:xfrm>
              <a:off x="4357744" y="54378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t821"/>
            <p:cNvSpPr/>
            <p:nvPr/>
          </p:nvSpPr>
          <p:spPr>
            <a:xfrm>
              <a:off x="4112802" y="51977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t822"/>
            <p:cNvSpPr/>
            <p:nvPr/>
          </p:nvSpPr>
          <p:spPr>
            <a:xfrm>
              <a:off x="4359819" y="549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t823"/>
            <p:cNvSpPr/>
            <p:nvPr/>
          </p:nvSpPr>
          <p:spPr>
            <a:xfrm>
              <a:off x="4205176" y="54809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t824"/>
            <p:cNvSpPr/>
            <p:nvPr/>
          </p:nvSpPr>
          <p:spPr>
            <a:xfrm>
              <a:off x="4218115" y="54965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t825"/>
            <p:cNvSpPr/>
            <p:nvPr/>
          </p:nvSpPr>
          <p:spPr>
            <a:xfrm>
              <a:off x="4064948" y="53203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t826"/>
            <p:cNvSpPr/>
            <p:nvPr/>
          </p:nvSpPr>
          <p:spPr>
            <a:xfrm>
              <a:off x="4054869" y="53131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t827"/>
            <p:cNvSpPr/>
            <p:nvPr/>
          </p:nvSpPr>
          <p:spPr>
            <a:xfrm>
              <a:off x="4054172" y="52812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t828"/>
            <p:cNvSpPr/>
            <p:nvPr/>
          </p:nvSpPr>
          <p:spPr>
            <a:xfrm>
              <a:off x="4076820" y="52524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t829"/>
            <p:cNvSpPr/>
            <p:nvPr/>
          </p:nvSpPr>
          <p:spPr>
            <a:xfrm>
              <a:off x="4105034" y="53750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t830"/>
            <p:cNvSpPr/>
            <p:nvPr/>
          </p:nvSpPr>
          <p:spPr>
            <a:xfrm>
              <a:off x="4105372" y="53467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t831"/>
            <p:cNvSpPr/>
            <p:nvPr/>
          </p:nvSpPr>
          <p:spPr>
            <a:xfrm>
              <a:off x="4091239" y="53343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t832"/>
            <p:cNvSpPr/>
            <p:nvPr/>
          </p:nvSpPr>
          <p:spPr>
            <a:xfrm>
              <a:off x="4144414" y="54134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t833"/>
            <p:cNvSpPr/>
            <p:nvPr/>
          </p:nvSpPr>
          <p:spPr>
            <a:xfrm>
              <a:off x="4141845" y="53495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t834"/>
            <p:cNvSpPr/>
            <p:nvPr/>
          </p:nvSpPr>
          <p:spPr>
            <a:xfrm>
              <a:off x="4121064" y="54653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t835"/>
            <p:cNvSpPr/>
            <p:nvPr/>
          </p:nvSpPr>
          <p:spPr>
            <a:xfrm>
              <a:off x="4152429" y="53515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t836"/>
            <p:cNvSpPr/>
            <p:nvPr/>
          </p:nvSpPr>
          <p:spPr>
            <a:xfrm>
              <a:off x="4068801" y="52816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4155481" y="52947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l838"/>
            <p:cNvSpPr/>
            <p:nvPr/>
          </p:nvSpPr>
          <p:spPr>
            <a:xfrm>
              <a:off x="4057034" y="5278059"/>
              <a:ext cx="330098" cy="211856"/>
            </a:xfrm>
            <a:custGeom>
              <a:avLst/>
              <a:gdLst/>
              <a:ahLst/>
              <a:cxnLst/>
              <a:rect l="0" t="0" r="0" b="0"/>
              <a:pathLst>
                <a:path w="330098" h="211856">
                  <a:moveTo>
                    <a:pt x="0" y="0"/>
                  </a:moveTo>
                  <a:lnTo>
                    <a:pt x="330098" y="211856"/>
                  </a:lnTo>
                  <a:lnTo>
                    <a:pt x="330098" y="211856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l839"/>
            <p:cNvSpPr/>
            <p:nvPr/>
          </p:nvSpPr>
          <p:spPr>
            <a:xfrm>
              <a:off x="4507833" y="2038578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tx840"/>
            <p:cNvSpPr/>
            <p:nvPr/>
          </p:nvSpPr>
          <p:spPr>
            <a:xfrm>
              <a:off x="4450483" y="2129923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-0.02</a:t>
              </a:r>
            </a:p>
          </p:txBody>
        </p:sp>
        <p:sp>
          <p:nvSpPr>
            <p:cNvPr id="841" name="pl841"/>
            <p:cNvSpPr/>
            <p:nvPr/>
          </p:nvSpPr>
          <p:spPr>
            <a:xfrm>
              <a:off x="4507833" y="24893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tx842"/>
            <p:cNvSpPr/>
            <p:nvPr/>
          </p:nvSpPr>
          <p:spPr>
            <a:xfrm>
              <a:off x="4450483" y="2580722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-0.06</a:t>
              </a:r>
            </a:p>
          </p:txBody>
        </p:sp>
        <p:sp>
          <p:nvSpPr>
            <p:cNvPr id="843" name="pl843"/>
            <p:cNvSpPr/>
            <p:nvPr/>
          </p:nvSpPr>
          <p:spPr>
            <a:xfrm>
              <a:off x="4507833" y="29401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rc844"/>
            <p:cNvSpPr/>
            <p:nvPr/>
          </p:nvSpPr>
          <p:spPr>
            <a:xfrm>
              <a:off x="4518016" y="3230263"/>
              <a:ext cx="48165" cy="40011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rc845"/>
            <p:cNvSpPr/>
            <p:nvPr/>
          </p:nvSpPr>
          <p:spPr>
            <a:xfrm>
              <a:off x="4566181" y="3270275"/>
              <a:ext cx="48165" cy="0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rc846"/>
            <p:cNvSpPr/>
            <p:nvPr/>
          </p:nvSpPr>
          <p:spPr>
            <a:xfrm>
              <a:off x="4614347" y="3270275"/>
              <a:ext cx="48165" cy="0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rc847"/>
            <p:cNvSpPr/>
            <p:nvPr/>
          </p:nvSpPr>
          <p:spPr>
            <a:xfrm>
              <a:off x="4662512" y="3210257"/>
              <a:ext cx="48165" cy="60017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rc848"/>
            <p:cNvSpPr/>
            <p:nvPr/>
          </p:nvSpPr>
          <p:spPr>
            <a:xfrm>
              <a:off x="4710678" y="3130233"/>
              <a:ext cx="48165" cy="140041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rc849"/>
            <p:cNvSpPr/>
            <p:nvPr/>
          </p:nvSpPr>
          <p:spPr>
            <a:xfrm>
              <a:off x="4758843" y="3050209"/>
              <a:ext cx="48165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rc850"/>
            <p:cNvSpPr/>
            <p:nvPr/>
          </p:nvSpPr>
          <p:spPr>
            <a:xfrm>
              <a:off x="4807009" y="3240266"/>
              <a:ext cx="30922" cy="30008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l851"/>
            <p:cNvSpPr/>
            <p:nvPr/>
          </p:nvSpPr>
          <p:spPr>
            <a:xfrm>
              <a:off x="4520059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l852"/>
            <p:cNvSpPr/>
            <p:nvPr/>
          </p:nvSpPr>
          <p:spPr>
            <a:xfrm>
              <a:off x="4523344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l853"/>
            <p:cNvSpPr/>
            <p:nvPr/>
          </p:nvSpPr>
          <p:spPr>
            <a:xfrm>
              <a:off x="4531833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l854"/>
            <p:cNvSpPr/>
            <p:nvPr/>
          </p:nvSpPr>
          <p:spPr>
            <a:xfrm>
              <a:off x="4542389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l855"/>
            <p:cNvSpPr/>
            <p:nvPr/>
          </p:nvSpPr>
          <p:spPr>
            <a:xfrm>
              <a:off x="4678122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l856"/>
            <p:cNvSpPr/>
            <p:nvPr/>
          </p:nvSpPr>
          <p:spPr>
            <a:xfrm>
              <a:off x="4682779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l857"/>
            <p:cNvSpPr/>
            <p:nvPr/>
          </p:nvSpPr>
          <p:spPr>
            <a:xfrm>
              <a:off x="4691413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l858"/>
            <p:cNvSpPr/>
            <p:nvPr/>
          </p:nvSpPr>
          <p:spPr>
            <a:xfrm>
              <a:off x="4702744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l859"/>
            <p:cNvSpPr/>
            <p:nvPr/>
          </p:nvSpPr>
          <p:spPr>
            <a:xfrm>
              <a:off x="4705225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l860"/>
            <p:cNvSpPr/>
            <p:nvPr/>
          </p:nvSpPr>
          <p:spPr>
            <a:xfrm>
              <a:off x="4710538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l861"/>
            <p:cNvSpPr/>
            <p:nvPr/>
          </p:nvSpPr>
          <p:spPr>
            <a:xfrm>
              <a:off x="4716904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l862"/>
            <p:cNvSpPr/>
            <p:nvPr/>
          </p:nvSpPr>
          <p:spPr>
            <a:xfrm>
              <a:off x="4722096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l863"/>
            <p:cNvSpPr/>
            <p:nvPr/>
          </p:nvSpPr>
          <p:spPr>
            <a:xfrm>
              <a:off x="4722733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l864"/>
            <p:cNvSpPr/>
            <p:nvPr/>
          </p:nvSpPr>
          <p:spPr>
            <a:xfrm>
              <a:off x="4724078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l865"/>
            <p:cNvSpPr/>
            <p:nvPr/>
          </p:nvSpPr>
          <p:spPr>
            <a:xfrm>
              <a:off x="4729665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l866"/>
            <p:cNvSpPr/>
            <p:nvPr/>
          </p:nvSpPr>
          <p:spPr>
            <a:xfrm>
              <a:off x="4741050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l867"/>
            <p:cNvSpPr/>
            <p:nvPr/>
          </p:nvSpPr>
          <p:spPr>
            <a:xfrm>
              <a:off x="4741364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l868"/>
            <p:cNvSpPr/>
            <p:nvPr/>
          </p:nvSpPr>
          <p:spPr>
            <a:xfrm>
              <a:off x="4742308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l869"/>
            <p:cNvSpPr/>
            <p:nvPr/>
          </p:nvSpPr>
          <p:spPr>
            <a:xfrm>
              <a:off x="4743581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l870"/>
            <p:cNvSpPr/>
            <p:nvPr/>
          </p:nvSpPr>
          <p:spPr>
            <a:xfrm>
              <a:off x="4746944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l871"/>
            <p:cNvSpPr/>
            <p:nvPr/>
          </p:nvSpPr>
          <p:spPr>
            <a:xfrm>
              <a:off x="4747773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l872"/>
            <p:cNvSpPr/>
            <p:nvPr/>
          </p:nvSpPr>
          <p:spPr>
            <a:xfrm>
              <a:off x="4749281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l873"/>
            <p:cNvSpPr/>
            <p:nvPr/>
          </p:nvSpPr>
          <p:spPr>
            <a:xfrm>
              <a:off x="4753023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l874"/>
            <p:cNvSpPr/>
            <p:nvPr/>
          </p:nvSpPr>
          <p:spPr>
            <a:xfrm>
              <a:off x="4756349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l875"/>
            <p:cNvSpPr/>
            <p:nvPr/>
          </p:nvSpPr>
          <p:spPr>
            <a:xfrm>
              <a:off x="4759690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l876"/>
            <p:cNvSpPr/>
            <p:nvPr/>
          </p:nvSpPr>
          <p:spPr>
            <a:xfrm>
              <a:off x="4768508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l877"/>
            <p:cNvSpPr/>
            <p:nvPr/>
          </p:nvSpPr>
          <p:spPr>
            <a:xfrm>
              <a:off x="4773384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l878"/>
            <p:cNvSpPr/>
            <p:nvPr/>
          </p:nvSpPr>
          <p:spPr>
            <a:xfrm>
              <a:off x="4773385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l879"/>
            <p:cNvSpPr/>
            <p:nvPr/>
          </p:nvSpPr>
          <p:spPr>
            <a:xfrm>
              <a:off x="4775307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l880"/>
            <p:cNvSpPr/>
            <p:nvPr/>
          </p:nvSpPr>
          <p:spPr>
            <a:xfrm>
              <a:off x="4775571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l881"/>
            <p:cNvSpPr/>
            <p:nvPr/>
          </p:nvSpPr>
          <p:spPr>
            <a:xfrm>
              <a:off x="4776180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l882"/>
            <p:cNvSpPr/>
            <p:nvPr/>
          </p:nvSpPr>
          <p:spPr>
            <a:xfrm>
              <a:off x="4780893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l883"/>
            <p:cNvSpPr/>
            <p:nvPr/>
          </p:nvSpPr>
          <p:spPr>
            <a:xfrm>
              <a:off x="4781358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l884"/>
            <p:cNvSpPr/>
            <p:nvPr/>
          </p:nvSpPr>
          <p:spPr>
            <a:xfrm>
              <a:off x="4782112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l885"/>
            <p:cNvSpPr/>
            <p:nvPr/>
          </p:nvSpPr>
          <p:spPr>
            <a:xfrm>
              <a:off x="4782684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l886"/>
            <p:cNvSpPr/>
            <p:nvPr/>
          </p:nvSpPr>
          <p:spPr>
            <a:xfrm>
              <a:off x="4783359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l887"/>
            <p:cNvSpPr/>
            <p:nvPr/>
          </p:nvSpPr>
          <p:spPr>
            <a:xfrm>
              <a:off x="4784219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l888"/>
            <p:cNvSpPr/>
            <p:nvPr/>
          </p:nvSpPr>
          <p:spPr>
            <a:xfrm>
              <a:off x="4786500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l889"/>
            <p:cNvSpPr/>
            <p:nvPr/>
          </p:nvSpPr>
          <p:spPr>
            <a:xfrm>
              <a:off x="4788627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l890"/>
            <p:cNvSpPr/>
            <p:nvPr/>
          </p:nvSpPr>
          <p:spPr>
            <a:xfrm>
              <a:off x="4789490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l891"/>
            <p:cNvSpPr/>
            <p:nvPr/>
          </p:nvSpPr>
          <p:spPr>
            <a:xfrm>
              <a:off x="4789598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l892"/>
            <p:cNvSpPr/>
            <p:nvPr/>
          </p:nvSpPr>
          <p:spPr>
            <a:xfrm>
              <a:off x="4789965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l893"/>
            <p:cNvSpPr/>
            <p:nvPr/>
          </p:nvSpPr>
          <p:spPr>
            <a:xfrm>
              <a:off x="4791706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l894"/>
            <p:cNvSpPr/>
            <p:nvPr/>
          </p:nvSpPr>
          <p:spPr>
            <a:xfrm>
              <a:off x="4799294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l895"/>
            <p:cNvSpPr/>
            <p:nvPr/>
          </p:nvSpPr>
          <p:spPr>
            <a:xfrm>
              <a:off x="4800053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l896"/>
            <p:cNvSpPr/>
            <p:nvPr/>
          </p:nvSpPr>
          <p:spPr>
            <a:xfrm>
              <a:off x="4804996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pl897"/>
            <p:cNvSpPr/>
            <p:nvPr/>
          </p:nvSpPr>
          <p:spPr>
            <a:xfrm>
              <a:off x="4808546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l898"/>
            <p:cNvSpPr/>
            <p:nvPr/>
          </p:nvSpPr>
          <p:spPr>
            <a:xfrm>
              <a:off x="4824918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pl899"/>
            <p:cNvSpPr/>
            <p:nvPr/>
          </p:nvSpPr>
          <p:spPr>
            <a:xfrm>
              <a:off x="4825706" y="3260372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tx900"/>
            <p:cNvSpPr/>
            <p:nvPr/>
          </p:nvSpPr>
          <p:spPr>
            <a:xfrm>
              <a:off x="4455740" y="2902003"/>
              <a:ext cx="434283" cy="129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Aspect</a:t>
              </a:r>
            </a:p>
          </p:txBody>
        </p:sp>
        <p:sp>
          <p:nvSpPr>
            <p:cNvPr id="901" name="pl901"/>
            <p:cNvSpPr/>
            <p:nvPr/>
          </p:nvSpPr>
          <p:spPr>
            <a:xfrm>
              <a:off x="4507833" y="3390976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t902"/>
            <p:cNvSpPr/>
            <p:nvPr/>
          </p:nvSpPr>
          <p:spPr>
            <a:xfrm>
              <a:off x="4707645" y="35656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t903"/>
            <p:cNvSpPr/>
            <p:nvPr/>
          </p:nvSpPr>
          <p:spPr>
            <a:xfrm>
              <a:off x="4758297" y="35730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pt904"/>
            <p:cNvSpPr/>
            <p:nvPr/>
          </p:nvSpPr>
          <p:spPr>
            <a:xfrm>
              <a:off x="4793459" y="36014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pt905"/>
            <p:cNvSpPr/>
            <p:nvPr/>
          </p:nvSpPr>
          <p:spPr>
            <a:xfrm>
              <a:off x="4769131" y="36170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pt906"/>
            <p:cNvSpPr/>
            <p:nvPr/>
          </p:nvSpPr>
          <p:spPr>
            <a:xfrm>
              <a:off x="4753420" y="36483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7" name="pt907"/>
            <p:cNvSpPr/>
            <p:nvPr/>
          </p:nvSpPr>
          <p:spPr>
            <a:xfrm>
              <a:off x="4768272" y="36375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pt908"/>
            <p:cNvSpPr/>
            <p:nvPr/>
          </p:nvSpPr>
          <p:spPr>
            <a:xfrm>
              <a:off x="4760219" y="36535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9" name="pt909"/>
            <p:cNvSpPr/>
            <p:nvPr/>
          </p:nvSpPr>
          <p:spPr>
            <a:xfrm>
              <a:off x="4774877" y="36330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pt910"/>
            <p:cNvSpPr/>
            <p:nvPr/>
          </p:nvSpPr>
          <p:spPr>
            <a:xfrm>
              <a:off x="4701816" y="36788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1" name="pt911"/>
            <p:cNvSpPr/>
            <p:nvPr/>
          </p:nvSpPr>
          <p:spPr>
            <a:xfrm>
              <a:off x="4771412" y="36751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pt912"/>
            <p:cNvSpPr/>
            <p:nvPr/>
          </p:nvSpPr>
          <p:spPr>
            <a:xfrm>
              <a:off x="4676326" y="36566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pt913"/>
            <p:cNvSpPr/>
            <p:nvPr/>
          </p:nvSpPr>
          <p:spPr>
            <a:xfrm>
              <a:off x="4774402" y="36531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pt914"/>
            <p:cNvSpPr/>
            <p:nvPr/>
          </p:nvSpPr>
          <p:spPr>
            <a:xfrm>
              <a:off x="4776618" y="36186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5" name="pt915"/>
            <p:cNvSpPr/>
            <p:nvPr/>
          </p:nvSpPr>
          <p:spPr>
            <a:xfrm>
              <a:off x="4761092" y="36646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pt916"/>
            <p:cNvSpPr/>
            <p:nvPr/>
          </p:nvSpPr>
          <p:spPr>
            <a:xfrm>
              <a:off x="4707008" y="36925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7" name="pt917"/>
            <p:cNvSpPr/>
            <p:nvPr/>
          </p:nvSpPr>
          <p:spPr>
            <a:xfrm>
              <a:off x="4527302" y="36937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8" name="pt918"/>
            <p:cNvSpPr/>
            <p:nvPr/>
          </p:nvSpPr>
          <p:spPr>
            <a:xfrm>
              <a:off x="4516746" y="36534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9" name="pt919"/>
            <p:cNvSpPr/>
            <p:nvPr/>
          </p:nvSpPr>
          <p:spPr>
            <a:xfrm>
              <a:off x="4809830" y="36465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pt920"/>
            <p:cNvSpPr/>
            <p:nvPr/>
          </p:nvSpPr>
          <p:spPr>
            <a:xfrm>
              <a:off x="4767597" y="35199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1" name="pt921"/>
            <p:cNvSpPr/>
            <p:nvPr/>
          </p:nvSpPr>
          <p:spPr>
            <a:xfrm>
              <a:off x="4784206" y="35547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2" name="pt922"/>
            <p:cNvSpPr/>
            <p:nvPr/>
          </p:nvSpPr>
          <p:spPr>
            <a:xfrm>
              <a:off x="4734194" y="35174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3" name="pt923"/>
            <p:cNvSpPr/>
            <p:nvPr/>
          </p:nvSpPr>
          <p:spPr>
            <a:xfrm>
              <a:off x="4708991" y="35441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pt924"/>
            <p:cNvSpPr/>
            <p:nvPr/>
          </p:nvSpPr>
          <p:spPr>
            <a:xfrm>
              <a:off x="4732685" y="35311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pt925"/>
            <p:cNvSpPr/>
            <p:nvPr/>
          </p:nvSpPr>
          <p:spPr>
            <a:xfrm>
              <a:off x="4789909" y="35165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t926"/>
            <p:cNvSpPr/>
            <p:nvPr/>
          </p:nvSpPr>
          <p:spPr>
            <a:xfrm>
              <a:off x="4766270" y="34931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pt927"/>
            <p:cNvSpPr/>
            <p:nvPr/>
          </p:nvSpPr>
          <p:spPr>
            <a:xfrm>
              <a:off x="4760483" y="34406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pt928"/>
            <p:cNvSpPr/>
            <p:nvPr/>
          </p:nvSpPr>
          <p:spPr>
            <a:xfrm>
              <a:off x="4737935" y="34812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9" name="pt929"/>
            <p:cNvSpPr/>
            <p:nvPr/>
          </p:nvSpPr>
          <p:spPr>
            <a:xfrm>
              <a:off x="4765806" y="34016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0" name="pt930"/>
            <p:cNvSpPr/>
            <p:nvPr/>
          </p:nvSpPr>
          <p:spPr>
            <a:xfrm>
              <a:off x="4810618" y="33881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1" name="pt931"/>
            <p:cNvSpPr/>
            <p:nvPr/>
          </p:nvSpPr>
          <p:spPr>
            <a:xfrm>
              <a:off x="4504971" y="34048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2" name="pt932"/>
            <p:cNvSpPr/>
            <p:nvPr/>
          </p:nvSpPr>
          <p:spPr>
            <a:xfrm>
              <a:off x="4508256" y="34269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3" name="pt933"/>
            <p:cNvSpPr/>
            <p:nvPr/>
          </p:nvSpPr>
          <p:spPr>
            <a:xfrm>
              <a:off x="4731857" y="35559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4" name="pt934"/>
            <p:cNvSpPr/>
            <p:nvPr/>
          </p:nvSpPr>
          <p:spPr>
            <a:xfrm>
              <a:off x="4714578" y="35672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5" name="pt935"/>
            <p:cNvSpPr/>
            <p:nvPr/>
          </p:nvSpPr>
          <p:spPr>
            <a:xfrm>
              <a:off x="4728494" y="35688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6" name="pt936"/>
            <p:cNvSpPr/>
            <p:nvPr/>
          </p:nvSpPr>
          <p:spPr>
            <a:xfrm>
              <a:off x="4725962" y="36076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7" name="pt937"/>
            <p:cNvSpPr/>
            <p:nvPr/>
          </p:nvSpPr>
          <p:spPr>
            <a:xfrm>
              <a:off x="4741262" y="36149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pt938"/>
            <p:cNvSpPr/>
            <p:nvPr/>
          </p:nvSpPr>
          <p:spPr>
            <a:xfrm>
              <a:off x="4695450" y="36188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9" name="pt939"/>
            <p:cNvSpPr/>
            <p:nvPr/>
          </p:nvSpPr>
          <p:spPr>
            <a:xfrm>
              <a:off x="4667692" y="36484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0" name="pt940"/>
            <p:cNvSpPr/>
            <p:nvPr/>
          </p:nvSpPr>
          <p:spPr>
            <a:xfrm>
              <a:off x="4687656" y="36520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1" name="pt941"/>
            <p:cNvSpPr/>
            <p:nvPr/>
          </p:nvSpPr>
          <p:spPr>
            <a:xfrm>
              <a:off x="4690138" y="36618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2" name="pt942"/>
            <p:cNvSpPr/>
            <p:nvPr/>
          </p:nvSpPr>
          <p:spPr>
            <a:xfrm>
              <a:off x="4726276" y="36933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pt943"/>
            <p:cNvSpPr/>
            <p:nvPr/>
          </p:nvSpPr>
          <p:spPr>
            <a:xfrm>
              <a:off x="4784965" y="36815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t944"/>
            <p:cNvSpPr/>
            <p:nvPr/>
          </p:nvSpPr>
          <p:spPr>
            <a:xfrm>
              <a:off x="4767024" y="367785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pt945"/>
            <p:cNvSpPr/>
            <p:nvPr/>
          </p:nvSpPr>
          <p:spPr>
            <a:xfrm>
              <a:off x="4774510" y="36769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6" name="pt946"/>
            <p:cNvSpPr/>
            <p:nvPr/>
          </p:nvSpPr>
          <p:spPr>
            <a:xfrm>
              <a:off x="4773539" y="3680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7" name="pt947"/>
            <p:cNvSpPr/>
            <p:nvPr/>
          </p:nvSpPr>
          <p:spPr>
            <a:xfrm>
              <a:off x="4744602" y="36885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8" name="pt948"/>
            <p:cNvSpPr/>
            <p:nvPr/>
          </p:nvSpPr>
          <p:spPr>
            <a:xfrm>
              <a:off x="4727220" y="36901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9" name="pt949"/>
            <p:cNvSpPr/>
            <p:nvPr/>
          </p:nvSpPr>
          <p:spPr>
            <a:xfrm>
              <a:off x="4758298" y="36173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0" name="pt950"/>
            <p:cNvSpPr/>
            <p:nvPr/>
          </p:nvSpPr>
          <p:spPr>
            <a:xfrm>
              <a:off x="4663034" y="36904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1" name="pl951"/>
            <p:cNvSpPr/>
            <p:nvPr/>
          </p:nvSpPr>
          <p:spPr>
            <a:xfrm>
              <a:off x="4507833" y="3595514"/>
              <a:ext cx="330098" cy="26989"/>
            </a:xfrm>
            <a:custGeom>
              <a:avLst/>
              <a:gdLst/>
              <a:ahLst/>
              <a:cxnLst/>
              <a:rect l="0" t="0" r="0" b="0"/>
              <a:pathLst>
                <a:path w="330098" h="26989">
                  <a:moveTo>
                    <a:pt x="0" y="0"/>
                  </a:moveTo>
                  <a:lnTo>
                    <a:pt x="330098" y="26989"/>
                  </a:lnTo>
                  <a:lnTo>
                    <a:pt x="330098" y="26989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2" name="pl952"/>
            <p:cNvSpPr/>
            <p:nvPr/>
          </p:nvSpPr>
          <p:spPr>
            <a:xfrm>
              <a:off x="4507833" y="3841775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3" name="pt953"/>
            <p:cNvSpPr/>
            <p:nvPr/>
          </p:nvSpPr>
          <p:spPr>
            <a:xfrm>
              <a:off x="4707645" y="41036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4" name="pt954"/>
            <p:cNvSpPr/>
            <p:nvPr/>
          </p:nvSpPr>
          <p:spPr>
            <a:xfrm>
              <a:off x="4758297" y="41445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5" name="pt955"/>
            <p:cNvSpPr/>
            <p:nvPr/>
          </p:nvSpPr>
          <p:spPr>
            <a:xfrm>
              <a:off x="4793459" y="39591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pt956"/>
            <p:cNvSpPr/>
            <p:nvPr/>
          </p:nvSpPr>
          <p:spPr>
            <a:xfrm>
              <a:off x="4769131" y="39994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7" name="pt957"/>
            <p:cNvSpPr/>
            <p:nvPr/>
          </p:nvSpPr>
          <p:spPr>
            <a:xfrm>
              <a:off x="4753420" y="40936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8" name="pt958"/>
            <p:cNvSpPr/>
            <p:nvPr/>
          </p:nvSpPr>
          <p:spPr>
            <a:xfrm>
              <a:off x="4768272" y="40695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9" name="pt959"/>
            <p:cNvSpPr/>
            <p:nvPr/>
          </p:nvSpPr>
          <p:spPr>
            <a:xfrm>
              <a:off x="4760219" y="40404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0" name="pt960"/>
            <p:cNvSpPr/>
            <p:nvPr/>
          </p:nvSpPr>
          <p:spPr>
            <a:xfrm>
              <a:off x="4774877" y="40926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1" name="pt961"/>
            <p:cNvSpPr/>
            <p:nvPr/>
          </p:nvSpPr>
          <p:spPr>
            <a:xfrm>
              <a:off x="4701816" y="40589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2" name="pt962"/>
            <p:cNvSpPr/>
            <p:nvPr/>
          </p:nvSpPr>
          <p:spPr>
            <a:xfrm>
              <a:off x="4771412" y="40112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3" name="pt963"/>
            <p:cNvSpPr/>
            <p:nvPr/>
          </p:nvSpPr>
          <p:spPr>
            <a:xfrm>
              <a:off x="4676326" y="40560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pt964"/>
            <p:cNvSpPr/>
            <p:nvPr/>
          </p:nvSpPr>
          <p:spPr>
            <a:xfrm>
              <a:off x="4774402" y="39678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5" name="pt965"/>
            <p:cNvSpPr/>
            <p:nvPr/>
          </p:nvSpPr>
          <p:spPr>
            <a:xfrm>
              <a:off x="4776618" y="40637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6" name="pt966"/>
            <p:cNvSpPr/>
            <p:nvPr/>
          </p:nvSpPr>
          <p:spPr>
            <a:xfrm>
              <a:off x="4761092" y="40335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7" name="pt967"/>
            <p:cNvSpPr/>
            <p:nvPr/>
          </p:nvSpPr>
          <p:spPr>
            <a:xfrm>
              <a:off x="4707008" y="39637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8" name="pt968"/>
            <p:cNvSpPr/>
            <p:nvPr/>
          </p:nvSpPr>
          <p:spPr>
            <a:xfrm>
              <a:off x="4527302" y="39896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9" name="pt969"/>
            <p:cNvSpPr/>
            <p:nvPr/>
          </p:nvSpPr>
          <p:spPr>
            <a:xfrm>
              <a:off x="4516746" y="39775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0" name="pt970"/>
            <p:cNvSpPr/>
            <p:nvPr/>
          </p:nvSpPr>
          <p:spPr>
            <a:xfrm>
              <a:off x="4809830" y="41204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1" name="pt971"/>
            <p:cNvSpPr/>
            <p:nvPr/>
          </p:nvSpPr>
          <p:spPr>
            <a:xfrm>
              <a:off x="4767597" y="40155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2" name="pt972"/>
            <p:cNvSpPr/>
            <p:nvPr/>
          </p:nvSpPr>
          <p:spPr>
            <a:xfrm>
              <a:off x="4784206" y="39198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3" name="pt973"/>
            <p:cNvSpPr/>
            <p:nvPr/>
          </p:nvSpPr>
          <p:spPr>
            <a:xfrm>
              <a:off x="4734194" y="40263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4" name="pt974"/>
            <p:cNvSpPr/>
            <p:nvPr/>
          </p:nvSpPr>
          <p:spPr>
            <a:xfrm>
              <a:off x="4708991" y="40250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pt975"/>
            <p:cNvSpPr/>
            <p:nvPr/>
          </p:nvSpPr>
          <p:spPr>
            <a:xfrm>
              <a:off x="4732685" y="40906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pt976"/>
            <p:cNvSpPr/>
            <p:nvPr/>
          </p:nvSpPr>
          <p:spPr>
            <a:xfrm>
              <a:off x="4789909" y="40400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pt977"/>
            <p:cNvSpPr/>
            <p:nvPr/>
          </p:nvSpPr>
          <p:spPr>
            <a:xfrm>
              <a:off x="4766270" y="38389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8" name="pt978"/>
            <p:cNvSpPr/>
            <p:nvPr/>
          </p:nvSpPr>
          <p:spPr>
            <a:xfrm>
              <a:off x="4760483" y="40600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9" name="pt979"/>
            <p:cNvSpPr/>
            <p:nvPr/>
          </p:nvSpPr>
          <p:spPr>
            <a:xfrm>
              <a:off x="4737935" y="40471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0" name="pt980"/>
            <p:cNvSpPr/>
            <p:nvPr/>
          </p:nvSpPr>
          <p:spPr>
            <a:xfrm>
              <a:off x="4765806" y="40886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1" name="pt981"/>
            <p:cNvSpPr/>
            <p:nvPr/>
          </p:nvSpPr>
          <p:spPr>
            <a:xfrm>
              <a:off x="4810618" y="40746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2" name="pt982"/>
            <p:cNvSpPr/>
            <p:nvPr/>
          </p:nvSpPr>
          <p:spPr>
            <a:xfrm>
              <a:off x="4504971" y="40782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3" name="pt983"/>
            <p:cNvSpPr/>
            <p:nvPr/>
          </p:nvSpPr>
          <p:spPr>
            <a:xfrm>
              <a:off x="4508256" y="40164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pt984"/>
            <p:cNvSpPr/>
            <p:nvPr/>
          </p:nvSpPr>
          <p:spPr>
            <a:xfrm>
              <a:off x="4731857" y="40556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5" name="pt985"/>
            <p:cNvSpPr/>
            <p:nvPr/>
          </p:nvSpPr>
          <p:spPr>
            <a:xfrm>
              <a:off x="4714578" y="41409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6" name="pt986"/>
            <p:cNvSpPr/>
            <p:nvPr/>
          </p:nvSpPr>
          <p:spPr>
            <a:xfrm>
              <a:off x="4728494" y="40578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7" name="pt987"/>
            <p:cNvSpPr/>
            <p:nvPr/>
          </p:nvSpPr>
          <p:spPr>
            <a:xfrm>
              <a:off x="4725962" y="40807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8" name="pt988"/>
            <p:cNvSpPr/>
            <p:nvPr/>
          </p:nvSpPr>
          <p:spPr>
            <a:xfrm>
              <a:off x="4741262" y="40504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9" name="pt989"/>
            <p:cNvSpPr/>
            <p:nvPr/>
          </p:nvSpPr>
          <p:spPr>
            <a:xfrm>
              <a:off x="4695450" y="40081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0" name="pt990"/>
            <p:cNvSpPr/>
            <p:nvPr/>
          </p:nvSpPr>
          <p:spPr>
            <a:xfrm>
              <a:off x="4667692" y="40038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1" name="pt991"/>
            <p:cNvSpPr/>
            <p:nvPr/>
          </p:nvSpPr>
          <p:spPr>
            <a:xfrm>
              <a:off x="4687656" y="40365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2" name="pt992"/>
            <p:cNvSpPr/>
            <p:nvPr/>
          </p:nvSpPr>
          <p:spPr>
            <a:xfrm>
              <a:off x="4690138" y="40525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3" name="pt993"/>
            <p:cNvSpPr/>
            <p:nvPr/>
          </p:nvSpPr>
          <p:spPr>
            <a:xfrm>
              <a:off x="4726276" y="40570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pt994"/>
            <p:cNvSpPr/>
            <p:nvPr/>
          </p:nvSpPr>
          <p:spPr>
            <a:xfrm>
              <a:off x="4784965" y="39916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pt995"/>
            <p:cNvSpPr/>
            <p:nvPr/>
          </p:nvSpPr>
          <p:spPr>
            <a:xfrm>
              <a:off x="4767024" y="40537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pt996"/>
            <p:cNvSpPr/>
            <p:nvPr/>
          </p:nvSpPr>
          <p:spPr>
            <a:xfrm>
              <a:off x="4774510" y="40774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pt997"/>
            <p:cNvSpPr/>
            <p:nvPr/>
          </p:nvSpPr>
          <p:spPr>
            <a:xfrm>
              <a:off x="4773539" y="40264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pt998"/>
            <p:cNvSpPr/>
            <p:nvPr/>
          </p:nvSpPr>
          <p:spPr>
            <a:xfrm>
              <a:off x="4744602" y="40189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9" name="pt999"/>
            <p:cNvSpPr/>
            <p:nvPr/>
          </p:nvSpPr>
          <p:spPr>
            <a:xfrm>
              <a:off x="4727220" y="40759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0" name="pt1000"/>
            <p:cNvSpPr/>
            <p:nvPr/>
          </p:nvSpPr>
          <p:spPr>
            <a:xfrm>
              <a:off x="4758298" y="40404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1" name="pt1001"/>
            <p:cNvSpPr/>
            <p:nvPr/>
          </p:nvSpPr>
          <p:spPr>
            <a:xfrm>
              <a:off x="4663034" y="40550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2" name="pl1002"/>
            <p:cNvSpPr/>
            <p:nvPr/>
          </p:nvSpPr>
          <p:spPr>
            <a:xfrm>
              <a:off x="4507833" y="4043316"/>
              <a:ext cx="330098" cy="16396"/>
            </a:xfrm>
            <a:custGeom>
              <a:avLst/>
              <a:gdLst/>
              <a:ahLst/>
              <a:cxnLst/>
              <a:rect l="0" t="0" r="0" b="0"/>
              <a:pathLst>
                <a:path w="330098" h="16396">
                  <a:moveTo>
                    <a:pt x="0" y="0"/>
                  </a:moveTo>
                  <a:lnTo>
                    <a:pt x="330098" y="16396"/>
                  </a:lnTo>
                  <a:lnTo>
                    <a:pt x="330098" y="16396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3" name="pl1003"/>
            <p:cNvSpPr/>
            <p:nvPr/>
          </p:nvSpPr>
          <p:spPr>
            <a:xfrm>
              <a:off x="4507833" y="4292574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4" name="pt1004"/>
            <p:cNvSpPr/>
            <p:nvPr/>
          </p:nvSpPr>
          <p:spPr>
            <a:xfrm>
              <a:off x="4707645" y="4549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5" name="pt1005"/>
            <p:cNvSpPr/>
            <p:nvPr/>
          </p:nvSpPr>
          <p:spPr>
            <a:xfrm>
              <a:off x="4758297" y="44629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6" name="pt1006"/>
            <p:cNvSpPr/>
            <p:nvPr/>
          </p:nvSpPr>
          <p:spPr>
            <a:xfrm>
              <a:off x="4793459" y="45342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7" name="pt1007"/>
            <p:cNvSpPr/>
            <p:nvPr/>
          </p:nvSpPr>
          <p:spPr>
            <a:xfrm>
              <a:off x="4769131" y="44781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8" name="pt1008"/>
            <p:cNvSpPr/>
            <p:nvPr/>
          </p:nvSpPr>
          <p:spPr>
            <a:xfrm>
              <a:off x="4753420" y="45342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9" name="pt1009"/>
            <p:cNvSpPr/>
            <p:nvPr/>
          </p:nvSpPr>
          <p:spPr>
            <a:xfrm>
              <a:off x="4768272" y="45087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0" name="pt1010"/>
            <p:cNvSpPr/>
            <p:nvPr/>
          </p:nvSpPr>
          <p:spPr>
            <a:xfrm>
              <a:off x="4760219" y="44934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1" name="pt1011"/>
            <p:cNvSpPr/>
            <p:nvPr/>
          </p:nvSpPr>
          <p:spPr>
            <a:xfrm>
              <a:off x="4774877" y="44832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2" name="pt1012"/>
            <p:cNvSpPr/>
            <p:nvPr/>
          </p:nvSpPr>
          <p:spPr>
            <a:xfrm>
              <a:off x="4701816" y="43304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3" name="pt1013"/>
            <p:cNvSpPr/>
            <p:nvPr/>
          </p:nvSpPr>
          <p:spPr>
            <a:xfrm>
              <a:off x="4771412" y="43966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4" name="pt1014"/>
            <p:cNvSpPr/>
            <p:nvPr/>
          </p:nvSpPr>
          <p:spPr>
            <a:xfrm>
              <a:off x="4676326" y="4417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5" name="pt1015"/>
            <p:cNvSpPr/>
            <p:nvPr/>
          </p:nvSpPr>
          <p:spPr>
            <a:xfrm>
              <a:off x="4774402" y="44119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6" name="pt1016"/>
            <p:cNvSpPr/>
            <p:nvPr/>
          </p:nvSpPr>
          <p:spPr>
            <a:xfrm>
              <a:off x="4776618" y="44476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7" name="pt1017"/>
            <p:cNvSpPr/>
            <p:nvPr/>
          </p:nvSpPr>
          <p:spPr>
            <a:xfrm>
              <a:off x="4761092" y="44221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8" name="pt1018"/>
            <p:cNvSpPr/>
            <p:nvPr/>
          </p:nvSpPr>
          <p:spPr>
            <a:xfrm>
              <a:off x="4707008" y="44781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9" name="pt1019"/>
            <p:cNvSpPr/>
            <p:nvPr/>
          </p:nvSpPr>
          <p:spPr>
            <a:xfrm>
              <a:off x="4527302" y="45342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0" name="pt1020"/>
            <p:cNvSpPr/>
            <p:nvPr/>
          </p:nvSpPr>
          <p:spPr>
            <a:xfrm>
              <a:off x="4516746" y="44985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1" name="pt1021"/>
            <p:cNvSpPr/>
            <p:nvPr/>
          </p:nvSpPr>
          <p:spPr>
            <a:xfrm>
              <a:off x="4809830" y="4417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pt1022"/>
            <p:cNvSpPr/>
            <p:nvPr/>
          </p:nvSpPr>
          <p:spPr>
            <a:xfrm>
              <a:off x="4767597" y="44017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pt1023"/>
            <p:cNvSpPr/>
            <p:nvPr/>
          </p:nvSpPr>
          <p:spPr>
            <a:xfrm>
              <a:off x="4784206" y="44527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4" name="pt1024"/>
            <p:cNvSpPr/>
            <p:nvPr/>
          </p:nvSpPr>
          <p:spPr>
            <a:xfrm>
              <a:off x="4734194" y="43355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5" name="pt1025"/>
            <p:cNvSpPr/>
            <p:nvPr/>
          </p:nvSpPr>
          <p:spPr>
            <a:xfrm>
              <a:off x="4708991" y="4289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6" name="pt1026"/>
            <p:cNvSpPr/>
            <p:nvPr/>
          </p:nvSpPr>
          <p:spPr>
            <a:xfrm>
              <a:off x="4732685" y="43049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7" name="pt1027"/>
            <p:cNvSpPr/>
            <p:nvPr/>
          </p:nvSpPr>
          <p:spPr>
            <a:xfrm>
              <a:off x="4789909" y="43049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pt1028"/>
            <p:cNvSpPr/>
            <p:nvPr/>
          </p:nvSpPr>
          <p:spPr>
            <a:xfrm>
              <a:off x="4766270" y="43406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pt1029"/>
            <p:cNvSpPr/>
            <p:nvPr/>
          </p:nvSpPr>
          <p:spPr>
            <a:xfrm>
              <a:off x="4760483" y="43610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0" name="pt1030"/>
            <p:cNvSpPr/>
            <p:nvPr/>
          </p:nvSpPr>
          <p:spPr>
            <a:xfrm>
              <a:off x="4737935" y="43304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1" name="pt1031"/>
            <p:cNvSpPr/>
            <p:nvPr/>
          </p:nvSpPr>
          <p:spPr>
            <a:xfrm>
              <a:off x="4765806" y="43508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2" name="pt1032"/>
            <p:cNvSpPr/>
            <p:nvPr/>
          </p:nvSpPr>
          <p:spPr>
            <a:xfrm>
              <a:off x="4810618" y="43661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3" name="pt1033"/>
            <p:cNvSpPr/>
            <p:nvPr/>
          </p:nvSpPr>
          <p:spPr>
            <a:xfrm>
              <a:off x="4504971" y="4417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4" name="pt1034"/>
            <p:cNvSpPr/>
            <p:nvPr/>
          </p:nvSpPr>
          <p:spPr>
            <a:xfrm>
              <a:off x="4508256" y="44476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5" name="pt1035"/>
            <p:cNvSpPr/>
            <p:nvPr/>
          </p:nvSpPr>
          <p:spPr>
            <a:xfrm>
              <a:off x="4731857" y="45291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6" name="pt1036"/>
            <p:cNvSpPr/>
            <p:nvPr/>
          </p:nvSpPr>
          <p:spPr>
            <a:xfrm>
              <a:off x="4714578" y="44578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7" name="pt1037"/>
            <p:cNvSpPr/>
            <p:nvPr/>
          </p:nvSpPr>
          <p:spPr>
            <a:xfrm>
              <a:off x="4728494" y="4539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8" name="pt1038"/>
            <p:cNvSpPr/>
            <p:nvPr/>
          </p:nvSpPr>
          <p:spPr>
            <a:xfrm>
              <a:off x="4725962" y="45036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9" name="pt1039"/>
            <p:cNvSpPr/>
            <p:nvPr/>
          </p:nvSpPr>
          <p:spPr>
            <a:xfrm>
              <a:off x="4741262" y="45291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0" name="pt1040"/>
            <p:cNvSpPr/>
            <p:nvPr/>
          </p:nvSpPr>
          <p:spPr>
            <a:xfrm>
              <a:off x="4695450" y="44883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1" name="pt1041"/>
            <p:cNvSpPr/>
            <p:nvPr/>
          </p:nvSpPr>
          <p:spPr>
            <a:xfrm>
              <a:off x="4667692" y="44731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2" name="pt1042"/>
            <p:cNvSpPr/>
            <p:nvPr/>
          </p:nvSpPr>
          <p:spPr>
            <a:xfrm>
              <a:off x="4687656" y="44934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3" name="pt1043"/>
            <p:cNvSpPr/>
            <p:nvPr/>
          </p:nvSpPr>
          <p:spPr>
            <a:xfrm>
              <a:off x="4690138" y="44374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4" name="pt1044"/>
            <p:cNvSpPr/>
            <p:nvPr/>
          </p:nvSpPr>
          <p:spPr>
            <a:xfrm>
              <a:off x="4726276" y="45087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5" name="pt1045"/>
            <p:cNvSpPr/>
            <p:nvPr/>
          </p:nvSpPr>
          <p:spPr>
            <a:xfrm>
              <a:off x="4784965" y="4595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6" name="pt1046"/>
            <p:cNvSpPr/>
            <p:nvPr/>
          </p:nvSpPr>
          <p:spPr>
            <a:xfrm>
              <a:off x="4767024" y="4539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7" name="pt1047"/>
            <p:cNvSpPr/>
            <p:nvPr/>
          </p:nvSpPr>
          <p:spPr>
            <a:xfrm>
              <a:off x="4774510" y="45036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8" name="pt1048"/>
            <p:cNvSpPr/>
            <p:nvPr/>
          </p:nvSpPr>
          <p:spPr>
            <a:xfrm>
              <a:off x="4773539" y="45240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9" name="pt1049"/>
            <p:cNvSpPr/>
            <p:nvPr/>
          </p:nvSpPr>
          <p:spPr>
            <a:xfrm>
              <a:off x="4744602" y="45138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0" name="pt1050"/>
            <p:cNvSpPr/>
            <p:nvPr/>
          </p:nvSpPr>
          <p:spPr>
            <a:xfrm>
              <a:off x="4727220" y="43610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1" name="pt1051"/>
            <p:cNvSpPr/>
            <p:nvPr/>
          </p:nvSpPr>
          <p:spPr>
            <a:xfrm>
              <a:off x="4758298" y="44119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2" name="pt1052"/>
            <p:cNvSpPr/>
            <p:nvPr/>
          </p:nvSpPr>
          <p:spPr>
            <a:xfrm>
              <a:off x="4663034" y="43712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3" name="pl1053"/>
            <p:cNvSpPr/>
            <p:nvPr/>
          </p:nvSpPr>
          <p:spPr>
            <a:xfrm>
              <a:off x="4507833" y="4454581"/>
              <a:ext cx="330098" cy="24232"/>
            </a:xfrm>
            <a:custGeom>
              <a:avLst/>
              <a:gdLst/>
              <a:ahLst/>
              <a:cxnLst/>
              <a:rect l="0" t="0" r="0" b="0"/>
              <a:pathLst>
                <a:path w="330098" h="24232">
                  <a:moveTo>
                    <a:pt x="0" y="24232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l1054"/>
            <p:cNvSpPr/>
            <p:nvPr/>
          </p:nvSpPr>
          <p:spPr>
            <a:xfrm>
              <a:off x="4507833" y="47433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t1055"/>
            <p:cNvSpPr/>
            <p:nvPr/>
          </p:nvSpPr>
          <p:spPr>
            <a:xfrm>
              <a:off x="4707645" y="49915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t1056"/>
            <p:cNvSpPr/>
            <p:nvPr/>
          </p:nvSpPr>
          <p:spPr>
            <a:xfrm>
              <a:off x="4758297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t1057"/>
            <p:cNvSpPr/>
            <p:nvPr/>
          </p:nvSpPr>
          <p:spPr>
            <a:xfrm>
              <a:off x="4793459" y="49416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t1058"/>
            <p:cNvSpPr/>
            <p:nvPr/>
          </p:nvSpPr>
          <p:spPr>
            <a:xfrm>
              <a:off x="4769131" y="49510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t1059"/>
            <p:cNvSpPr/>
            <p:nvPr/>
          </p:nvSpPr>
          <p:spPr>
            <a:xfrm>
              <a:off x="4753420" y="49572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pt1060"/>
            <p:cNvSpPr/>
            <p:nvPr/>
          </p:nvSpPr>
          <p:spPr>
            <a:xfrm>
              <a:off x="4768272" y="49323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1" name="pt1061"/>
            <p:cNvSpPr/>
            <p:nvPr/>
          </p:nvSpPr>
          <p:spPr>
            <a:xfrm>
              <a:off x="4760219" y="49182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2" name="pt1062"/>
            <p:cNvSpPr/>
            <p:nvPr/>
          </p:nvSpPr>
          <p:spPr>
            <a:xfrm>
              <a:off x="4774877" y="49151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3" name="pt1063"/>
            <p:cNvSpPr/>
            <p:nvPr/>
          </p:nvSpPr>
          <p:spPr>
            <a:xfrm>
              <a:off x="4701816" y="481380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4" name="pt1064"/>
            <p:cNvSpPr/>
            <p:nvPr/>
          </p:nvSpPr>
          <p:spPr>
            <a:xfrm>
              <a:off x="4771412" y="47872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5" name="pt1065"/>
            <p:cNvSpPr/>
            <p:nvPr/>
          </p:nvSpPr>
          <p:spPr>
            <a:xfrm>
              <a:off x="4676326" y="48371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6" name="pt1066"/>
            <p:cNvSpPr/>
            <p:nvPr/>
          </p:nvSpPr>
          <p:spPr>
            <a:xfrm>
              <a:off x="4774402" y="48948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7" name="pt1067"/>
            <p:cNvSpPr/>
            <p:nvPr/>
          </p:nvSpPr>
          <p:spPr>
            <a:xfrm>
              <a:off x="4776618" y="47826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8" name="pt1068"/>
            <p:cNvSpPr/>
            <p:nvPr/>
          </p:nvSpPr>
          <p:spPr>
            <a:xfrm>
              <a:off x="4761092" y="4740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9" name="pt1069"/>
            <p:cNvSpPr/>
            <p:nvPr/>
          </p:nvSpPr>
          <p:spPr>
            <a:xfrm>
              <a:off x="4707008" y="48777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t1070"/>
            <p:cNvSpPr/>
            <p:nvPr/>
          </p:nvSpPr>
          <p:spPr>
            <a:xfrm>
              <a:off x="4527302" y="49260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t1071"/>
            <p:cNvSpPr/>
            <p:nvPr/>
          </p:nvSpPr>
          <p:spPr>
            <a:xfrm>
              <a:off x="4516746" y="48917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t1072"/>
            <p:cNvSpPr/>
            <p:nvPr/>
          </p:nvSpPr>
          <p:spPr>
            <a:xfrm>
              <a:off x="4809830" y="48512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3" name="pt1073"/>
            <p:cNvSpPr/>
            <p:nvPr/>
          </p:nvSpPr>
          <p:spPr>
            <a:xfrm>
              <a:off x="4767597" y="47732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4" name="pt1074"/>
            <p:cNvSpPr/>
            <p:nvPr/>
          </p:nvSpPr>
          <p:spPr>
            <a:xfrm>
              <a:off x="4784206" y="48028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5" name="pt1075"/>
            <p:cNvSpPr/>
            <p:nvPr/>
          </p:nvSpPr>
          <p:spPr>
            <a:xfrm>
              <a:off x="4734194" y="48340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6" name="pt1076"/>
            <p:cNvSpPr/>
            <p:nvPr/>
          </p:nvSpPr>
          <p:spPr>
            <a:xfrm>
              <a:off x="4708991" y="47623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7" name="pt1077"/>
            <p:cNvSpPr/>
            <p:nvPr/>
          </p:nvSpPr>
          <p:spPr>
            <a:xfrm>
              <a:off x="4732685" y="4862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8" name="pt1078"/>
            <p:cNvSpPr/>
            <p:nvPr/>
          </p:nvSpPr>
          <p:spPr>
            <a:xfrm>
              <a:off x="4789909" y="4852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9" name="pt1079"/>
            <p:cNvSpPr/>
            <p:nvPr/>
          </p:nvSpPr>
          <p:spPr>
            <a:xfrm>
              <a:off x="4766270" y="48574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0" name="pt1080"/>
            <p:cNvSpPr/>
            <p:nvPr/>
          </p:nvSpPr>
          <p:spPr>
            <a:xfrm>
              <a:off x="4760483" y="48106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1" name="pt1081"/>
            <p:cNvSpPr/>
            <p:nvPr/>
          </p:nvSpPr>
          <p:spPr>
            <a:xfrm>
              <a:off x="4737935" y="47717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2" name="pt1082"/>
            <p:cNvSpPr/>
            <p:nvPr/>
          </p:nvSpPr>
          <p:spPr>
            <a:xfrm>
              <a:off x="4765806" y="48652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3" name="pt1083"/>
            <p:cNvSpPr/>
            <p:nvPr/>
          </p:nvSpPr>
          <p:spPr>
            <a:xfrm>
              <a:off x="4810618" y="48683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4" name="pt1084"/>
            <p:cNvSpPr/>
            <p:nvPr/>
          </p:nvSpPr>
          <p:spPr>
            <a:xfrm>
              <a:off x="4504971" y="48917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5" name="pt1085"/>
            <p:cNvSpPr/>
            <p:nvPr/>
          </p:nvSpPr>
          <p:spPr>
            <a:xfrm>
              <a:off x="4508256" y="48964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6" name="pt1086"/>
            <p:cNvSpPr/>
            <p:nvPr/>
          </p:nvSpPr>
          <p:spPr>
            <a:xfrm>
              <a:off x="4731857" y="49853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7" name="pt1087"/>
            <p:cNvSpPr/>
            <p:nvPr/>
          </p:nvSpPr>
          <p:spPr>
            <a:xfrm>
              <a:off x="4714578" y="50445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8" name="pt1088"/>
            <p:cNvSpPr/>
            <p:nvPr/>
          </p:nvSpPr>
          <p:spPr>
            <a:xfrm>
              <a:off x="4728494" y="4996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9" name="pt1089"/>
            <p:cNvSpPr/>
            <p:nvPr/>
          </p:nvSpPr>
          <p:spPr>
            <a:xfrm>
              <a:off x="4725962" y="50040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0" name="pt1090"/>
            <p:cNvSpPr/>
            <p:nvPr/>
          </p:nvSpPr>
          <p:spPr>
            <a:xfrm>
              <a:off x="4741262" y="50383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1" name="pt1091"/>
            <p:cNvSpPr/>
            <p:nvPr/>
          </p:nvSpPr>
          <p:spPr>
            <a:xfrm>
              <a:off x="4695450" y="49759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2" name="pt1092"/>
            <p:cNvSpPr/>
            <p:nvPr/>
          </p:nvSpPr>
          <p:spPr>
            <a:xfrm>
              <a:off x="4667692" y="50180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3" name="pt1093"/>
            <p:cNvSpPr/>
            <p:nvPr/>
          </p:nvSpPr>
          <p:spPr>
            <a:xfrm>
              <a:off x="4687656" y="49089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4" name="pt1094"/>
            <p:cNvSpPr/>
            <p:nvPr/>
          </p:nvSpPr>
          <p:spPr>
            <a:xfrm>
              <a:off x="4690138" y="49494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5" name="pt1095"/>
            <p:cNvSpPr/>
            <p:nvPr/>
          </p:nvSpPr>
          <p:spPr>
            <a:xfrm>
              <a:off x="4726276" y="49978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6" name="pt1096"/>
            <p:cNvSpPr/>
            <p:nvPr/>
          </p:nvSpPr>
          <p:spPr>
            <a:xfrm>
              <a:off x="4784965" y="49993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7" name="pt1097"/>
            <p:cNvSpPr/>
            <p:nvPr/>
          </p:nvSpPr>
          <p:spPr>
            <a:xfrm>
              <a:off x="4767024" y="49853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8" name="pt1098"/>
            <p:cNvSpPr/>
            <p:nvPr/>
          </p:nvSpPr>
          <p:spPr>
            <a:xfrm>
              <a:off x="4774510" y="49260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9" name="pt1099"/>
            <p:cNvSpPr/>
            <p:nvPr/>
          </p:nvSpPr>
          <p:spPr>
            <a:xfrm>
              <a:off x="4773539" y="49245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0" name="pt1100"/>
            <p:cNvSpPr/>
            <p:nvPr/>
          </p:nvSpPr>
          <p:spPr>
            <a:xfrm>
              <a:off x="4744602" y="492140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1" name="pt1101"/>
            <p:cNvSpPr/>
            <p:nvPr/>
          </p:nvSpPr>
          <p:spPr>
            <a:xfrm>
              <a:off x="4727220" y="47545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2" name="pt1102"/>
            <p:cNvSpPr/>
            <p:nvPr/>
          </p:nvSpPr>
          <p:spPr>
            <a:xfrm>
              <a:off x="4758298" y="48449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3" name="pt1103"/>
            <p:cNvSpPr/>
            <p:nvPr/>
          </p:nvSpPr>
          <p:spPr>
            <a:xfrm>
              <a:off x="4663034" y="48231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4" name="pl1104"/>
            <p:cNvSpPr/>
            <p:nvPr/>
          </p:nvSpPr>
          <p:spPr>
            <a:xfrm>
              <a:off x="4507833" y="4904950"/>
              <a:ext cx="330098" cy="27938"/>
            </a:xfrm>
            <a:custGeom>
              <a:avLst/>
              <a:gdLst/>
              <a:ahLst/>
              <a:cxnLst/>
              <a:rect l="0" t="0" r="0" b="0"/>
              <a:pathLst>
                <a:path w="330098" h="27938">
                  <a:moveTo>
                    <a:pt x="0" y="27938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5" name="pl1105"/>
            <p:cNvSpPr/>
            <p:nvPr/>
          </p:nvSpPr>
          <p:spPr>
            <a:xfrm>
              <a:off x="4507833" y="51941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6" name="pl1106"/>
            <p:cNvSpPr/>
            <p:nvPr/>
          </p:nvSpPr>
          <p:spPr>
            <a:xfrm>
              <a:off x="4518016" y="5524271"/>
              <a:ext cx="288992" cy="0"/>
            </a:xfrm>
            <a:custGeom>
              <a:avLst/>
              <a:gdLst/>
              <a:ahLst/>
              <a:cxnLst/>
              <a:rect l="0" t="0" r="0" b="0"/>
              <a:pathLst>
                <a:path w="288992">
                  <a:moveTo>
                    <a:pt x="0" y="0"/>
                  </a:moveTo>
                  <a:lnTo>
                    <a:pt x="2889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7" name="pl1107"/>
            <p:cNvSpPr/>
            <p:nvPr/>
          </p:nvSpPr>
          <p:spPr>
            <a:xfrm>
              <a:off x="4518016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8" name="pl1108"/>
            <p:cNvSpPr/>
            <p:nvPr/>
          </p:nvSpPr>
          <p:spPr>
            <a:xfrm>
              <a:off x="4566181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9" name="pl1109"/>
            <p:cNvSpPr/>
            <p:nvPr/>
          </p:nvSpPr>
          <p:spPr>
            <a:xfrm>
              <a:off x="4614347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0" name="pl1110"/>
            <p:cNvSpPr/>
            <p:nvPr/>
          </p:nvSpPr>
          <p:spPr>
            <a:xfrm>
              <a:off x="4662512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1" name="pl1111"/>
            <p:cNvSpPr/>
            <p:nvPr/>
          </p:nvSpPr>
          <p:spPr>
            <a:xfrm>
              <a:off x="4710678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2" name="pl1112"/>
            <p:cNvSpPr/>
            <p:nvPr/>
          </p:nvSpPr>
          <p:spPr>
            <a:xfrm>
              <a:off x="4758843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3" name="pl1113"/>
            <p:cNvSpPr/>
            <p:nvPr/>
          </p:nvSpPr>
          <p:spPr>
            <a:xfrm>
              <a:off x="4807009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4" name="tx1114"/>
            <p:cNvSpPr/>
            <p:nvPr/>
          </p:nvSpPr>
          <p:spPr>
            <a:xfrm>
              <a:off x="4490046" y="5668010"/>
              <a:ext cx="5594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15" name="tx1115"/>
            <p:cNvSpPr/>
            <p:nvPr/>
          </p:nvSpPr>
          <p:spPr>
            <a:xfrm>
              <a:off x="4674933" y="5668010"/>
              <a:ext cx="16782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116" name="pt1116"/>
            <p:cNvSpPr/>
            <p:nvPr/>
          </p:nvSpPr>
          <p:spPr>
            <a:xfrm>
              <a:off x="4707645" y="5191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7" name="pt1117"/>
            <p:cNvSpPr/>
            <p:nvPr/>
          </p:nvSpPr>
          <p:spPr>
            <a:xfrm>
              <a:off x="4758297" y="52016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8" name="pt1118"/>
            <p:cNvSpPr/>
            <p:nvPr/>
          </p:nvSpPr>
          <p:spPr>
            <a:xfrm>
              <a:off x="4793459" y="52624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9" name="pt1119"/>
            <p:cNvSpPr/>
            <p:nvPr/>
          </p:nvSpPr>
          <p:spPr>
            <a:xfrm>
              <a:off x="4769131" y="54166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0" name="pt1120"/>
            <p:cNvSpPr/>
            <p:nvPr/>
          </p:nvSpPr>
          <p:spPr>
            <a:xfrm>
              <a:off x="4753420" y="52752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1" name="pt1121"/>
            <p:cNvSpPr/>
            <p:nvPr/>
          </p:nvSpPr>
          <p:spPr>
            <a:xfrm>
              <a:off x="4768272" y="52672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2" name="pt1122"/>
            <p:cNvSpPr/>
            <p:nvPr/>
          </p:nvSpPr>
          <p:spPr>
            <a:xfrm>
              <a:off x="4760219" y="531037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3" name="pt1123"/>
            <p:cNvSpPr/>
            <p:nvPr/>
          </p:nvSpPr>
          <p:spPr>
            <a:xfrm>
              <a:off x="4774877" y="52923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4" name="pt1124"/>
            <p:cNvSpPr/>
            <p:nvPr/>
          </p:nvSpPr>
          <p:spPr>
            <a:xfrm>
              <a:off x="4701816" y="52740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5" name="pt1125"/>
            <p:cNvSpPr/>
            <p:nvPr/>
          </p:nvSpPr>
          <p:spPr>
            <a:xfrm>
              <a:off x="4771412" y="53439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" name="pt1126"/>
            <p:cNvSpPr/>
            <p:nvPr/>
          </p:nvSpPr>
          <p:spPr>
            <a:xfrm>
              <a:off x="4676326" y="5323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" name="pt1127"/>
            <p:cNvSpPr/>
            <p:nvPr/>
          </p:nvSpPr>
          <p:spPr>
            <a:xfrm>
              <a:off x="4774402" y="53159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" name="pt1128"/>
            <p:cNvSpPr/>
            <p:nvPr/>
          </p:nvSpPr>
          <p:spPr>
            <a:xfrm>
              <a:off x="4776618" y="53427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" name="pt1129"/>
            <p:cNvSpPr/>
            <p:nvPr/>
          </p:nvSpPr>
          <p:spPr>
            <a:xfrm>
              <a:off x="4761092" y="52955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" name="pt1130"/>
            <p:cNvSpPr/>
            <p:nvPr/>
          </p:nvSpPr>
          <p:spPr>
            <a:xfrm>
              <a:off x="4707008" y="52436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1" name="pt1131"/>
            <p:cNvSpPr/>
            <p:nvPr/>
          </p:nvSpPr>
          <p:spPr>
            <a:xfrm>
              <a:off x="4527302" y="53091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2" name="pt1132"/>
            <p:cNvSpPr/>
            <p:nvPr/>
          </p:nvSpPr>
          <p:spPr>
            <a:xfrm>
              <a:off x="4516746" y="52456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3" name="pt1133"/>
            <p:cNvSpPr/>
            <p:nvPr/>
          </p:nvSpPr>
          <p:spPr>
            <a:xfrm>
              <a:off x="4809830" y="52248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4" name="pt1134"/>
            <p:cNvSpPr/>
            <p:nvPr/>
          </p:nvSpPr>
          <p:spPr>
            <a:xfrm>
              <a:off x="4767597" y="53778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5" name="pt1135"/>
            <p:cNvSpPr/>
            <p:nvPr/>
          </p:nvSpPr>
          <p:spPr>
            <a:xfrm>
              <a:off x="4784206" y="52856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6" name="pt1136"/>
            <p:cNvSpPr/>
            <p:nvPr/>
          </p:nvSpPr>
          <p:spPr>
            <a:xfrm>
              <a:off x="4734194" y="52640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7" name="pt1137"/>
            <p:cNvSpPr/>
            <p:nvPr/>
          </p:nvSpPr>
          <p:spPr>
            <a:xfrm>
              <a:off x="4708991" y="54086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8" name="pt1138"/>
            <p:cNvSpPr/>
            <p:nvPr/>
          </p:nvSpPr>
          <p:spPr>
            <a:xfrm>
              <a:off x="4732685" y="53147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9" name="pt1139"/>
            <p:cNvSpPr/>
            <p:nvPr/>
          </p:nvSpPr>
          <p:spPr>
            <a:xfrm>
              <a:off x="4789909" y="52444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0" name="pt1140"/>
            <p:cNvSpPr/>
            <p:nvPr/>
          </p:nvSpPr>
          <p:spPr>
            <a:xfrm>
              <a:off x="4766270" y="52492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1" name="pt1141"/>
            <p:cNvSpPr/>
            <p:nvPr/>
          </p:nvSpPr>
          <p:spPr>
            <a:xfrm>
              <a:off x="4760483" y="52907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2" name="pt1142"/>
            <p:cNvSpPr/>
            <p:nvPr/>
          </p:nvSpPr>
          <p:spPr>
            <a:xfrm>
              <a:off x="4737935" y="53259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3" name="pt1143"/>
            <p:cNvSpPr/>
            <p:nvPr/>
          </p:nvSpPr>
          <p:spPr>
            <a:xfrm>
              <a:off x="4765806" y="52276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4" name="pt1144"/>
            <p:cNvSpPr/>
            <p:nvPr/>
          </p:nvSpPr>
          <p:spPr>
            <a:xfrm>
              <a:off x="4810618" y="53287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5" name="pt1145"/>
            <p:cNvSpPr/>
            <p:nvPr/>
          </p:nvSpPr>
          <p:spPr>
            <a:xfrm>
              <a:off x="4504971" y="52752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6" name="pt1146"/>
            <p:cNvSpPr/>
            <p:nvPr/>
          </p:nvSpPr>
          <p:spPr>
            <a:xfrm>
              <a:off x="4508256" y="52376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" name="pt1147"/>
            <p:cNvSpPr/>
            <p:nvPr/>
          </p:nvSpPr>
          <p:spPr>
            <a:xfrm>
              <a:off x="4731857" y="54378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8" name="pt1148"/>
            <p:cNvSpPr/>
            <p:nvPr/>
          </p:nvSpPr>
          <p:spPr>
            <a:xfrm>
              <a:off x="4714578" y="51977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9" name="pt1149"/>
            <p:cNvSpPr/>
            <p:nvPr/>
          </p:nvSpPr>
          <p:spPr>
            <a:xfrm>
              <a:off x="4728494" y="549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0" name="pt1150"/>
            <p:cNvSpPr/>
            <p:nvPr/>
          </p:nvSpPr>
          <p:spPr>
            <a:xfrm>
              <a:off x="4725962" y="54809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1" name="pt1151"/>
            <p:cNvSpPr/>
            <p:nvPr/>
          </p:nvSpPr>
          <p:spPr>
            <a:xfrm>
              <a:off x="4741262" y="54965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2" name="pt1152"/>
            <p:cNvSpPr/>
            <p:nvPr/>
          </p:nvSpPr>
          <p:spPr>
            <a:xfrm>
              <a:off x="4695450" y="53203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3" name="pt1153"/>
            <p:cNvSpPr/>
            <p:nvPr/>
          </p:nvSpPr>
          <p:spPr>
            <a:xfrm>
              <a:off x="4667692" y="53131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4" name="pt1154"/>
            <p:cNvSpPr/>
            <p:nvPr/>
          </p:nvSpPr>
          <p:spPr>
            <a:xfrm>
              <a:off x="4687656" y="52812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5" name="pt1155"/>
            <p:cNvSpPr/>
            <p:nvPr/>
          </p:nvSpPr>
          <p:spPr>
            <a:xfrm>
              <a:off x="4690138" y="52524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6" name="pt1156"/>
            <p:cNvSpPr/>
            <p:nvPr/>
          </p:nvSpPr>
          <p:spPr>
            <a:xfrm>
              <a:off x="4726276" y="53750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7" name="pt1157"/>
            <p:cNvSpPr/>
            <p:nvPr/>
          </p:nvSpPr>
          <p:spPr>
            <a:xfrm>
              <a:off x="4784965" y="53467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8" name="pt1158"/>
            <p:cNvSpPr/>
            <p:nvPr/>
          </p:nvSpPr>
          <p:spPr>
            <a:xfrm>
              <a:off x="4767024" y="53343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9" name="pt1159"/>
            <p:cNvSpPr/>
            <p:nvPr/>
          </p:nvSpPr>
          <p:spPr>
            <a:xfrm>
              <a:off x="4774510" y="54134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0" name="pt1160"/>
            <p:cNvSpPr/>
            <p:nvPr/>
          </p:nvSpPr>
          <p:spPr>
            <a:xfrm>
              <a:off x="4773539" y="53495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1" name="pt1161"/>
            <p:cNvSpPr/>
            <p:nvPr/>
          </p:nvSpPr>
          <p:spPr>
            <a:xfrm>
              <a:off x="4744602" y="54653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2" name="pt1162"/>
            <p:cNvSpPr/>
            <p:nvPr/>
          </p:nvSpPr>
          <p:spPr>
            <a:xfrm>
              <a:off x="4727220" y="53515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3" name="pt1163"/>
            <p:cNvSpPr/>
            <p:nvPr/>
          </p:nvSpPr>
          <p:spPr>
            <a:xfrm>
              <a:off x="4758298" y="52816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4" name="pt1164"/>
            <p:cNvSpPr/>
            <p:nvPr/>
          </p:nvSpPr>
          <p:spPr>
            <a:xfrm>
              <a:off x="4663034" y="52947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5" name="pl1165"/>
            <p:cNvSpPr/>
            <p:nvPr/>
          </p:nvSpPr>
          <p:spPr>
            <a:xfrm>
              <a:off x="4507833" y="5291807"/>
              <a:ext cx="330098" cy="54751"/>
            </a:xfrm>
            <a:custGeom>
              <a:avLst/>
              <a:gdLst/>
              <a:ahLst/>
              <a:cxnLst/>
              <a:rect l="0" t="0" r="0" b="0"/>
              <a:pathLst>
                <a:path w="330098" h="54751">
                  <a:moveTo>
                    <a:pt x="0" y="0"/>
                  </a:moveTo>
                  <a:lnTo>
                    <a:pt x="330098" y="54751"/>
                  </a:lnTo>
                  <a:lnTo>
                    <a:pt x="330098" y="54751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6" name="pl1166"/>
            <p:cNvSpPr/>
            <p:nvPr/>
          </p:nvSpPr>
          <p:spPr>
            <a:xfrm>
              <a:off x="4958632" y="2038578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7" name="pl1167"/>
            <p:cNvSpPr/>
            <p:nvPr/>
          </p:nvSpPr>
          <p:spPr>
            <a:xfrm>
              <a:off x="4963712" y="2038578"/>
              <a:ext cx="305371" cy="0"/>
            </a:xfrm>
            <a:custGeom>
              <a:avLst/>
              <a:gdLst/>
              <a:ahLst/>
              <a:cxnLst/>
              <a:rect l="0" t="0" r="0" b="0"/>
              <a:pathLst>
                <a:path w="305371">
                  <a:moveTo>
                    <a:pt x="0" y="0"/>
                  </a:moveTo>
                  <a:lnTo>
                    <a:pt x="3053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8" name="pl1168"/>
            <p:cNvSpPr/>
            <p:nvPr/>
          </p:nvSpPr>
          <p:spPr>
            <a:xfrm>
              <a:off x="4963712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9" name="pl1169"/>
            <p:cNvSpPr/>
            <p:nvPr/>
          </p:nvSpPr>
          <p:spPr>
            <a:xfrm>
              <a:off x="5024787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0" name="pl1170"/>
            <p:cNvSpPr/>
            <p:nvPr/>
          </p:nvSpPr>
          <p:spPr>
            <a:xfrm>
              <a:off x="5085861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1" name="pl1171"/>
            <p:cNvSpPr/>
            <p:nvPr/>
          </p:nvSpPr>
          <p:spPr>
            <a:xfrm>
              <a:off x="5146935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2" name="pl1172"/>
            <p:cNvSpPr/>
            <p:nvPr/>
          </p:nvSpPr>
          <p:spPr>
            <a:xfrm>
              <a:off x="5208010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3" name="pl1173"/>
            <p:cNvSpPr/>
            <p:nvPr/>
          </p:nvSpPr>
          <p:spPr>
            <a:xfrm>
              <a:off x="5269084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4" name="tx1174"/>
            <p:cNvSpPr/>
            <p:nvPr/>
          </p:nvSpPr>
          <p:spPr>
            <a:xfrm>
              <a:off x="4879802" y="1820165"/>
              <a:ext cx="167820" cy="735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320</a:t>
              </a:r>
            </a:p>
          </p:txBody>
        </p:sp>
        <p:sp>
          <p:nvSpPr>
            <p:cNvPr id="1175" name="tx1175"/>
            <p:cNvSpPr/>
            <p:nvPr/>
          </p:nvSpPr>
          <p:spPr>
            <a:xfrm>
              <a:off x="5185174" y="1820215"/>
              <a:ext cx="16782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420</a:t>
              </a:r>
            </a:p>
          </p:txBody>
        </p:sp>
        <p:sp>
          <p:nvSpPr>
            <p:cNvPr id="1176" name="tx1176"/>
            <p:cNvSpPr/>
            <p:nvPr/>
          </p:nvSpPr>
          <p:spPr>
            <a:xfrm>
              <a:off x="4901282" y="2129923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-0.08</a:t>
              </a:r>
            </a:p>
          </p:txBody>
        </p:sp>
        <p:sp>
          <p:nvSpPr>
            <p:cNvPr id="1177" name="pl1177"/>
            <p:cNvSpPr/>
            <p:nvPr/>
          </p:nvSpPr>
          <p:spPr>
            <a:xfrm>
              <a:off x="4958632" y="24893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8" name="tx1178"/>
            <p:cNvSpPr/>
            <p:nvPr/>
          </p:nvSpPr>
          <p:spPr>
            <a:xfrm>
              <a:off x="4933775" y="2580722"/>
              <a:ext cx="379813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0.18</a:t>
              </a:r>
            </a:p>
          </p:txBody>
        </p:sp>
        <p:sp>
          <p:nvSpPr>
            <p:cNvPr id="1179" name="pl1179"/>
            <p:cNvSpPr/>
            <p:nvPr/>
          </p:nvSpPr>
          <p:spPr>
            <a:xfrm>
              <a:off x="4958632" y="29401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0" name="tx1180"/>
            <p:cNvSpPr/>
            <p:nvPr/>
          </p:nvSpPr>
          <p:spPr>
            <a:xfrm>
              <a:off x="4901282" y="3031521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1181" name="pl1181"/>
            <p:cNvSpPr/>
            <p:nvPr/>
          </p:nvSpPr>
          <p:spPr>
            <a:xfrm>
              <a:off x="4958632" y="3390976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2" name="rc1182"/>
            <p:cNvSpPr/>
            <p:nvPr/>
          </p:nvSpPr>
          <p:spPr>
            <a:xfrm>
              <a:off x="4963712" y="3501009"/>
              <a:ext cx="61074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3" name="rc1183"/>
            <p:cNvSpPr/>
            <p:nvPr/>
          </p:nvSpPr>
          <p:spPr>
            <a:xfrm>
              <a:off x="5024787" y="3631047"/>
              <a:ext cx="61074" cy="90026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4" name="rc1184"/>
            <p:cNvSpPr/>
            <p:nvPr/>
          </p:nvSpPr>
          <p:spPr>
            <a:xfrm>
              <a:off x="5085861" y="3631047"/>
              <a:ext cx="61074" cy="90026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5" name="rc1185"/>
            <p:cNvSpPr/>
            <p:nvPr/>
          </p:nvSpPr>
          <p:spPr>
            <a:xfrm>
              <a:off x="5146935" y="3681062"/>
              <a:ext cx="61074" cy="40011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6" name="rc1186"/>
            <p:cNvSpPr/>
            <p:nvPr/>
          </p:nvSpPr>
          <p:spPr>
            <a:xfrm>
              <a:off x="5208010" y="3681062"/>
              <a:ext cx="61074" cy="40011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" name="rc1187"/>
            <p:cNvSpPr/>
            <p:nvPr/>
          </p:nvSpPr>
          <p:spPr>
            <a:xfrm>
              <a:off x="5269084" y="3711071"/>
              <a:ext cx="19646" cy="10002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" name="pl1188"/>
            <p:cNvSpPr/>
            <p:nvPr/>
          </p:nvSpPr>
          <p:spPr>
            <a:xfrm>
              <a:off x="4970858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9" name="pl1189"/>
            <p:cNvSpPr/>
            <p:nvPr/>
          </p:nvSpPr>
          <p:spPr>
            <a:xfrm>
              <a:off x="497131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0" name="pl1190"/>
            <p:cNvSpPr/>
            <p:nvPr/>
          </p:nvSpPr>
          <p:spPr>
            <a:xfrm>
              <a:off x="4972049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1" name="pl1191"/>
            <p:cNvSpPr/>
            <p:nvPr/>
          </p:nvSpPr>
          <p:spPr>
            <a:xfrm>
              <a:off x="497412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2" name="pl1192"/>
            <p:cNvSpPr/>
            <p:nvPr/>
          </p:nvSpPr>
          <p:spPr>
            <a:xfrm>
              <a:off x="4974461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3" name="pl1193"/>
            <p:cNvSpPr/>
            <p:nvPr/>
          </p:nvSpPr>
          <p:spPr>
            <a:xfrm>
              <a:off x="4976049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4" name="pl1194"/>
            <p:cNvSpPr/>
            <p:nvPr/>
          </p:nvSpPr>
          <p:spPr>
            <a:xfrm>
              <a:off x="4983104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5" name="pl1195"/>
            <p:cNvSpPr/>
            <p:nvPr/>
          </p:nvSpPr>
          <p:spPr>
            <a:xfrm>
              <a:off x="4984294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6" name="pl1196"/>
            <p:cNvSpPr/>
            <p:nvPr/>
          </p:nvSpPr>
          <p:spPr>
            <a:xfrm>
              <a:off x="4985791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7" name="pl1197"/>
            <p:cNvSpPr/>
            <p:nvPr/>
          </p:nvSpPr>
          <p:spPr>
            <a:xfrm>
              <a:off x="4986768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" name="pl1198"/>
            <p:cNvSpPr/>
            <p:nvPr/>
          </p:nvSpPr>
          <p:spPr>
            <a:xfrm>
              <a:off x="4987623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9" name="pl1199"/>
            <p:cNvSpPr/>
            <p:nvPr/>
          </p:nvSpPr>
          <p:spPr>
            <a:xfrm>
              <a:off x="498951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0" name="pl1200"/>
            <p:cNvSpPr/>
            <p:nvPr/>
          </p:nvSpPr>
          <p:spPr>
            <a:xfrm>
              <a:off x="4999991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1" name="pl1201"/>
            <p:cNvSpPr/>
            <p:nvPr/>
          </p:nvSpPr>
          <p:spPr>
            <a:xfrm>
              <a:off x="5002769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2" name="pl1202"/>
            <p:cNvSpPr/>
            <p:nvPr/>
          </p:nvSpPr>
          <p:spPr>
            <a:xfrm>
              <a:off x="5007961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3" name="pl1203"/>
            <p:cNvSpPr/>
            <p:nvPr/>
          </p:nvSpPr>
          <p:spPr>
            <a:xfrm>
              <a:off x="501110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4" name="pl1204"/>
            <p:cNvSpPr/>
            <p:nvPr/>
          </p:nvSpPr>
          <p:spPr>
            <a:xfrm>
              <a:off x="5011198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5" name="pl1205"/>
            <p:cNvSpPr/>
            <p:nvPr/>
          </p:nvSpPr>
          <p:spPr>
            <a:xfrm>
              <a:off x="5011503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6" name="pl1206"/>
            <p:cNvSpPr/>
            <p:nvPr/>
          </p:nvSpPr>
          <p:spPr>
            <a:xfrm>
              <a:off x="5012572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7" name="pl1207"/>
            <p:cNvSpPr/>
            <p:nvPr/>
          </p:nvSpPr>
          <p:spPr>
            <a:xfrm>
              <a:off x="501620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8" name="pl1208"/>
            <p:cNvSpPr/>
            <p:nvPr/>
          </p:nvSpPr>
          <p:spPr>
            <a:xfrm>
              <a:off x="501623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9" name="pl1209"/>
            <p:cNvSpPr/>
            <p:nvPr/>
          </p:nvSpPr>
          <p:spPr>
            <a:xfrm>
              <a:off x="5018038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0" name="pl1210"/>
            <p:cNvSpPr/>
            <p:nvPr/>
          </p:nvSpPr>
          <p:spPr>
            <a:xfrm>
              <a:off x="5027108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1" name="pl1211"/>
            <p:cNvSpPr/>
            <p:nvPr/>
          </p:nvSpPr>
          <p:spPr>
            <a:xfrm>
              <a:off x="503156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2" name="pl1212"/>
            <p:cNvSpPr/>
            <p:nvPr/>
          </p:nvSpPr>
          <p:spPr>
            <a:xfrm>
              <a:off x="504579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3" name="pl1213"/>
            <p:cNvSpPr/>
            <p:nvPr/>
          </p:nvSpPr>
          <p:spPr>
            <a:xfrm>
              <a:off x="5045949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4" name="pl1214"/>
            <p:cNvSpPr/>
            <p:nvPr/>
          </p:nvSpPr>
          <p:spPr>
            <a:xfrm>
              <a:off x="5047262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5" name="pl1215"/>
            <p:cNvSpPr/>
            <p:nvPr/>
          </p:nvSpPr>
          <p:spPr>
            <a:xfrm>
              <a:off x="5047537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6" name="pl1216"/>
            <p:cNvSpPr/>
            <p:nvPr/>
          </p:nvSpPr>
          <p:spPr>
            <a:xfrm>
              <a:off x="5049675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7" name="pl1217"/>
            <p:cNvSpPr/>
            <p:nvPr/>
          </p:nvSpPr>
          <p:spPr>
            <a:xfrm>
              <a:off x="5056942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8" name="pl1218"/>
            <p:cNvSpPr/>
            <p:nvPr/>
          </p:nvSpPr>
          <p:spPr>
            <a:xfrm>
              <a:off x="5063202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9" name="pl1219"/>
            <p:cNvSpPr/>
            <p:nvPr/>
          </p:nvSpPr>
          <p:spPr>
            <a:xfrm>
              <a:off x="5091602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0" name="pl1220"/>
            <p:cNvSpPr/>
            <p:nvPr/>
          </p:nvSpPr>
          <p:spPr>
            <a:xfrm>
              <a:off x="5095755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1" name="pl1221"/>
            <p:cNvSpPr/>
            <p:nvPr/>
          </p:nvSpPr>
          <p:spPr>
            <a:xfrm>
              <a:off x="5097374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2" name="pl1222"/>
            <p:cNvSpPr/>
            <p:nvPr/>
          </p:nvSpPr>
          <p:spPr>
            <a:xfrm>
              <a:off x="5098962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3" name="pl1223"/>
            <p:cNvSpPr/>
            <p:nvPr/>
          </p:nvSpPr>
          <p:spPr>
            <a:xfrm>
              <a:off x="5108642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4" name="pl1224"/>
            <p:cNvSpPr/>
            <p:nvPr/>
          </p:nvSpPr>
          <p:spPr>
            <a:xfrm>
              <a:off x="5109833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5" name="pl1225"/>
            <p:cNvSpPr/>
            <p:nvPr/>
          </p:nvSpPr>
          <p:spPr>
            <a:xfrm>
              <a:off x="5120490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6" name="pl1226"/>
            <p:cNvSpPr/>
            <p:nvPr/>
          </p:nvSpPr>
          <p:spPr>
            <a:xfrm>
              <a:off x="5133438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7" name="pl1227"/>
            <p:cNvSpPr/>
            <p:nvPr/>
          </p:nvSpPr>
          <p:spPr>
            <a:xfrm>
              <a:off x="5144645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8" name="pl1228"/>
            <p:cNvSpPr/>
            <p:nvPr/>
          </p:nvSpPr>
          <p:spPr>
            <a:xfrm>
              <a:off x="5147180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9" name="pl1229"/>
            <p:cNvSpPr/>
            <p:nvPr/>
          </p:nvSpPr>
          <p:spPr>
            <a:xfrm>
              <a:off x="5148065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0" name="pl1230"/>
            <p:cNvSpPr/>
            <p:nvPr/>
          </p:nvSpPr>
          <p:spPr>
            <a:xfrm>
              <a:off x="5171457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1" name="pl1231"/>
            <p:cNvSpPr/>
            <p:nvPr/>
          </p:nvSpPr>
          <p:spPr>
            <a:xfrm>
              <a:off x="5183336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2" name="pl1232"/>
            <p:cNvSpPr/>
            <p:nvPr/>
          </p:nvSpPr>
          <p:spPr>
            <a:xfrm>
              <a:off x="5223920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3" name="pl1233"/>
            <p:cNvSpPr/>
            <p:nvPr/>
          </p:nvSpPr>
          <p:spPr>
            <a:xfrm>
              <a:off x="5237692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4" name="pl1234"/>
            <p:cNvSpPr/>
            <p:nvPr/>
          </p:nvSpPr>
          <p:spPr>
            <a:xfrm>
              <a:off x="5259801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5" name="pl1235"/>
            <p:cNvSpPr/>
            <p:nvPr/>
          </p:nvSpPr>
          <p:spPr>
            <a:xfrm>
              <a:off x="5262977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6" name="pl1236"/>
            <p:cNvSpPr/>
            <p:nvPr/>
          </p:nvSpPr>
          <p:spPr>
            <a:xfrm>
              <a:off x="5276505" y="3711171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7" name="tx1237"/>
            <p:cNvSpPr/>
            <p:nvPr/>
          </p:nvSpPr>
          <p:spPr>
            <a:xfrm>
              <a:off x="4831489" y="3392652"/>
              <a:ext cx="584385" cy="1033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1238" name="pl1238"/>
            <p:cNvSpPr/>
            <p:nvPr/>
          </p:nvSpPr>
          <p:spPr>
            <a:xfrm>
              <a:off x="4958632" y="3841775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9" name="pt1239"/>
            <p:cNvSpPr/>
            <p:nvPr/>
          </p:nvSpPr>
          <p:spPr>
            <a:xfrm>
              <a:off x="5083874" y="41036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0" name="pt1240"/>
            <p:cNvSpPr/>
            <p:nvPr/>
          </p:nvSpPr>
          <p:spPr>
            <a:xfrm>
              <a:off x="5076515" y="41445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1" name="pt1241"/>
            <p:cNvSpPr/>
            <p:nvPr/>
          </p:nvSpPr>
          <p:spPr>
            <a:xfrm>
              <a:off x="5048115" y="39591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2" name="pt1242"/>
            <p:cNvSpPr/>
            <p:nvPr/>
          </p:nvSpPr>
          <p:spPr>
            <a:xfrm>
              <a:off x="5032449" y="39994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3" name="pt1243"/>
            <p:cNvSpPr/>
            <p:nvPr/>
          </p:nvSpPr>
          <p:spPr>
            <a:xfrm>
              <a:off x="5001149" y="40936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4" name="pt1244"/>
            <p:cNvSpPr/>
            <p:nvPr/>
          </p:nvSpPr>
          <p:spPr>
            <a:xfrm>
              <a:off x="5012020" y="40695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5" name="pt1245"/>
            <p:cNvSpPr/>
            <p:nvPr/>
          </p:nvSpPr>
          <p:spPr>
            <a:xfrm>
              <a:off x="4996018" y="40404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6" name="pt1246"/>
            <p:cNvSpPr/>
            <p:nvPr/>
          </p:nvSpPr>
          <p:spPr>
            <a:xfrm>
              <a:off x="5016478" y="40926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7" name="pt1247"/>
            <p:cNvSpPr/>
            <p:nvPr/>
          </p:nvSpPr>
          <p:spPr>
            <a:xfrm>
              <a:off x="4970703" y="40589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8" name="pt1248"/>
            <p:cNvSpPr/>
            <p:nvPr/>
          </p:nvSpPr>
          <p:spPr>
            <a:xfrm>
              <a:off x="4974429" y="40112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9" name="pt1249"/>
            <p:cNvSpPr/>
            <p:nvPr/>
          </p:nvSpPr>
          <p:spPr>
            <a:xfrm>
              <a:off x="4992873" y="40560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0" name="pt1250"/>
            <p:cNvSpPr/>
            <p:nvPr/>
          </p:nvSpPr>
          <p:spPr>
            <a:xfrm>
              <a:off x="4996415" y="39678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1" name="pt1251"/>
            <p:cNvSpPr/>
            <p:nvPr/>
          </p:nvSpPr>
          <p:spPr>
            <a:xfrm>
              <a:off x="5030861" y="40637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2" name="pt1252"/>
            <p:cNvSpPr/>
            <p:nvPr/>
          </p:nvSpPr>
          <p:spPr>
            <a:xfrm>
              <a:off x="4984903" y="40335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3" name="pt1253"/>
            <p:cNvSpPr/>
            <p:nvPr/>
          </p:nvSpPr>
          <p:spPr>
            <a:xfrm>
              <a:off x="4956961" y="39637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4" name="pt1254"/>
            <p:cNvSpPr/>
            <p:nvPr/>
          </p:nvSpPr>
          <p:spPr>
            <a:xfrm>
              <a:off x="4955770" y="39896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5" name="pt1255"/>
            <p:cNvSpPr/>
            <p:nvPr/>
          </p:nvSpPr>
          <p:spPr>
            <a:xfrm>
              <a:off x="4996110" y="39775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6" name="pt1256"/>
            <p:cNvSpPr/>
            <p:nvPr/>
          </p:nvSpPr>
          <p:spPr>
            <a:xfrm>
              <a:off x="5002950" y="41204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7" name="pt1257"/>
            <p:cNvSpPr/>
            <p:nvPr/>
          </p:nvSpPr>
          <p:spPr>
            <a:xfrm>
              <a:off x="5129558" y="40155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8" name="pt1258"/>
            <p:cNvSpPr/>
            <p:nvPr/>
          </p:nvSpPr>
          <p:spPr>
            <a:xfrm>
              <a:off x="5094745" y="39198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9" name="pt1259"/>
            <p:cNvSpPr/>
            <p:nvPr/>
          </p:nvSpPr>
          <p:spPr>
            <a:xfrm>
              <a:off x="5132092" y="40263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0" name="pt1260"/>
            <p:cNvSpPr/>
            <p:nvPr/>
          </p:nvSpPr>
          <p:spPr>
            <a:xfrm>
              <a:off x="5105403" y="40250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1" name="pt1261"/>
            <p:cNvSpPr/>
            <p:nvPr/>
          </p:nvSpPr>
          <p:spPr>
            <a:xfrm>
              <a:off x="5118350" y="40906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2" name="pt1262"/>
            <p:cNvSpPr/>
            <p:nvPr/>
          </p:nvSpPr>
          <p:spPr>
            <a:xfrm>
              <a:off x="5132978" y="40400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3" name="pt1263"/>
            <p:cNvSpPr/>
            <p:nvPr/>
          </p:nvSpPr>
          <p:spPr>
            <a:xfrm>
              <a:off x="5156369" y="38389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4" name="pt1264"/>
            <p:cNvSpPr/>
            <p:nvPr/>
          </p:nvSpPr>
          <p:spPr>
            <a:xfrm>
              <a:off x="5208832" y="40600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5" name="pt1265"/>
            <p:cNvSpPr/>
            <p:nvPr/>
          </p:nvSpPr>
          <p:spPr>
            <a:xfrm>
              <a:off x="5168248" y="40471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6" name="pt1266"/>
            <p:cNvSpPr/>
            <p:nvPr/>
          </p:nvSpPr>
          <p:spPr>
            <a:xfrm>
              <a:off x="5247889" y="40886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7" name="pt1267"/>
            <p:cNvSpPr/>
            <p:nvPr/>
          </p:nvSpPr>
          <p:spPr>
            <a:xfrm>
              <a:off x="5261417" y="40746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8" name="pt1268"/>
            <p:cNvSpPr/>
            <p:nvPr/>
          </p:nvSpPr>
          <p:spPr>
            <a:xfrm>
              <a:off x="5244713" y="40782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9" name="pt1269"/>
            <p:cNvSpPr/>
            <p:nvPr/>
          </p:nvSpPr>
          <p:spPr>
            <a:xfrm>
              <a:off x="5222604" y="40164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0" name="pt1270"/>
            <p:cNvSpPr/>
            <p:nvPr/>
          </p:nvSpPr>
          <p:spPr>
            <a:xfrm>
              <a:off x="5093554" y="40556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1" name="pt1271"/>
            <p:cNvSpPr/>
            <p:nvPr/>
          </p:nvSpPr>
          <p:spPr>
            <a:xfrm>
              <a:off x="5082286" y="41409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2" name="pt1272"/>
            <p:cNvSpPr/>
            <p:nvPr/>
          </p:nvSpPr>
          <p:spPr>
            <a:xfrm>
              <a:off x="5080668" y="40578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3" name="pt1273"/>
            <p:cNvSpPr/>
            <p:nvPr/>
          </p:nvSpPr>
          <p:spPr>
            <a:xfrm>
              <a:off x="5041855" y="40807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4" name="pt1274"/>
            <p:cNvSpPr/>
            <p:nvPr/>
          </p:nvSpPr>
          <p:spPr>
            <a:xfrm>
              <a:off x="5034587" y="40504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5" name="pt1275"/>
            <p:cNvSpPr/>
            <p:nvPr/>
          </p:nvSpPr>
          <p:spPr>
            <a:xfrm>
              <a:off x="5030709" y="40081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6" name="pt1276"/>
            <p:cNvSpPr/>
            <p:nvPr/>
          </p:nvSpPr>
          <p:spPr>
            <a:xfrm>
              <a:off x="5001118" y="40038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7" name="pt1277"/>
            <p:cNvSpPr/>
            <p:nvPr/>
          </p:nvSpPr>
          <p:spPr>
            <a:xfrm>
              <a:off x="4997484" y="40365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8" name="pt1278"/>
            <p:cNvSpPr/>
            <p:nvPr/>
          </p:nvSpPr>
          <p:spPr>
            <a:xfrm>
              <a:off x="4987682" y="40525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9" name="pt1279"/>
            <p:cNvSpPr/>
            <p:nvPr/>
          </p:nvSpPr>
          <p:spPr>
            <a:xfrm>
              <a:off x="4956229" y="40570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0" name="pt1280"/>
            <p:cNvSpPr/>
            <p:nvPr/>
          </p:nvSpPr>
          <p:spPr>
            <a:xfrm>
              <a:off x="4968016" y="39916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1" name="pt1281"/>
            <p:cNvSpPr/>
            <p:nvPr/>
          </p:nvSpPr>
          <p:spPr>
            <a:xfrm>
              <a:off x="4971680" y="40537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2" name="pt1282"/>
            <p:cNvSpPr/>
            <p:nvPr/>
          </p:nvSpPr>
          <p:spPr>
            <a:xfrm>
              <a:off x="4972535" y="40774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3" name="pt1283"/>
            <p:cNvSpPr/>
            <p:nvPr/>
          </p:nvSpPr>
          <p:spPr>
            <a:xfrm>
              <a:off x="4969207" y="40264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4" name="pt1284"/>
            <p:cNvSpPr/>
            <p:nvPr/>
          </p:nvSpPr>
          <p:spPr>
            <a:xfrm>
              <a:off x="4960962" y="40189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5" name="pt1285"/>
            <p:cNvSpPr/>
            <p:nvPr/>
          </p:nvSpPr>
          <p:spPr>
            <a:xfrm>
              <a:off x="4959374" y="40759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6" name="pt1286"/>
            <p:cNvSpPr/>
            <p:nvPr/>
          </p:nvSpPr>
          <p:spPr>
            <a:xfrm>
              <a:off x="5032174" y="40404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7" name="pt1287"/>
            <p:cNvSpPr/>
            <p:nvPr/>
          </p:nvSpPr>
          <p:spPr>
            <a:xfrm>
              <a:off x="4959038" y="40550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8" name="pl1288"/>
            <p:cNvSpPr/>
            <p:nvPr/>
          </p:nvSpPr>
          <p:spPr>
            <a:xfrm>
              <a:off x="4958632" y="4050480"/>
              <a:ext cx="330098" cy="13734"/>
            </a:xfrm>
            <a:custGeom>
              <a:avLst/>
              <a:gdLst/>
              <a:ahLst/>
              <a:cxnLst/>
              <a:rect l="0" t="0" r="0" b="0"/>
              <a:pathLst>
                <a:path w="330098" h="13734">
                  <a:moveTo>
                    <a:pt x="0" y="0"/>
                  </a:moveTo>
                  <a:lnTo>
                    <a:pt x="330098" y="13734"/>
                  </a:lnTo>
                  <a:lnTo>
                    <a:pt x="330098" y="13734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9" name="pl1289"/>
            <p:cNvSpPr/>
            <p:nvPr/>
          </p:nvSpPr>
          <p:spPr>
            <a:xfrm>
              <a:off x="4958632" y="4292574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0" name="pt1290"/>
            <p:cNvSpPr/>
            <p:nvPr/>
          </p:nvSpPr>
          <p:spPr>
            <a:xfrm>
              <a:off x="5083874" y="4549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1" name="pt1291"/>
            <p:cNvSpPr/>
            <p:nvPr/>
          </p:nvSpPr>
          <p:spPr>
            <a:xfrm>
              <a:off x="5076515" y="44629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2" name="pt1292"/>
            <p:cNvSpPr/>
            <p:nvPr/>
          </p:nvSpPr>
          <p:spPr>
            <a:xfrm>
              <a:off x="5048115" y="45342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3" name="pt1293"/>
            <p:cNvSpPr/>
            <p:nvPr/>
          </p:nvSpPr>
          <p:spPr>
            <a:xfrm>
              <a:off x="5032449" y="44781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4" name="pt1294"/>
            <p:cNvSpPr/>
            <p:nvPr/>
          </p:nvSpPr>
          <p:spPr>
            <a:xfrm>
              <a:off x="5001149" y="45342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5" name="pt1295"/>
            <p:cNvSpPr/>
            <p:nvPr/>
          </p:nvSpPr>
          <p:spPr>
            <a:xfrm>
              <a:off x="5012020" y="45087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6" name="pt1296"/>
            <p:cNvSpPr/>
            <p:nvPr/>
          </p:nvSpPr>
          <p:spPr>
            <a:xfrm>
              <a:off x="4996018" y="44934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7" name="pt1297"/>
            <p:cNvSpPr/>
            <p:nvPr/>
          </p:nvSpPr>
          <p:spPr>
            <a:xfrm>
              <a:off x="5016478" y="44832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8" name="pt1298"/>
            <p:cNvSpPr/>
            <p:nvPr/>
          </p:nvSpPr>
          <p:spPr>
            <a:xfrm>
              <a:off x="4970703" y="43304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9" name="pt1299"/>
            <p:cNvSpPr/>
            <p:nvPr/>
          </p:nvSpPr>
          <p:spPr>
            <a:xfrm>
              <a:off x="4974429" y="43966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0" name="pt1300"/>
            <p:cNvSpPr/>
            <p:nvPr/>
          </p:nvSpPr>
          <p:spPr>
            <a:xfrm>
              <a:off x="4992873" y="4417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1" name="pt1301"/>
            <p:cNvSpPr/>
            <p:nvPr/>
          </p:nvSpPr>
          <p:spPr>
            <a:xfrm>
              <a:off x="4996415" y="44119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2" name="pt1302"/>
            <p:cNvSpPr/>
            <p:nvPr/>
          </p:nvSpPr>
          <p:spPr>
            <a:xfrm>
              <a:off x="5030861" y="44476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3" name="pt1303"/>
            <p:cNvSpPr/>
            <p:nvPr/>
          </p:nvSpPr>
          <p:spPr>
            <a:xfrm>
              <a:off x="4984903" y="44221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4" name="pt1304"/>
            <p:cNvSpPr/>
            <p:nvPr/>
          </p:nvSpPr>
          <p:spPr>
            <a:xfrm>
              <a:off x="4956961" y="44781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5" name="pt1305"/>
            <p:cNvSpPr/>
            <p:nvPr/>
          </p:nvSpPr>
          <p:spPr>
            <a:xfrm>
              <a:off x="4955770" y="45342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6" name="pt1306"/>
            <p:cNvSpPr/>
            <p:nvPr/>
          </p:nvSpPr>
          <p:spPr>
            <a:xfrm>
              <a:off x="4996110" y="44985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7" name="pt1307"/>
            <p:cNvSpPr/>
            <p:nvPr/>
          </p:nvSpPr>
          <p:spPr>
            <a:xfrm>
              <a:off x="5002950" y="4417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8" name="pt1308"/>
            <p:cNvSpPr/>
            <p:nvPr/>
          </p:nvSpPr>
          <p:spPr>
            <a:xfrm>
              <a:off x="5129558" y="44017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9" name="pt1309"/>
            <p:cNvSpPr/>
            <p:nvPr/>
          </p:nvSpPr>
          <p:spPr>
            <a:xfrm>
              <a:off x="5094745" y="44527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0" name="pt1310"/>
            <p:cNvSpPr/>
            <p:nvPr/>
          </p:nvSpPr>
          <p:spPr>
            <a:xfrm>
              <a:off x="5132092" y="43355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1" name="pt1311"/>
            <p:cNvSpPr/>
            <p:nvPr/>
          </p:nvSpPr>
          <p:spPr>
            <a:xfrm>
              <a:off x="5105403" y="4289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2" name="pt1312"/>
            <p:cNvSpPr/>
            <p:nvPr/>
          </p:nvSpPr>
          <p:spPr>
            <a:xfrm>
              <a:off x="5118350" y="43049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3" name="pt1313"/>
            <p:cNvSpPr/>
            <p:nvPr/>
          </p:nvSpPr>
          <p:spPr>
            <a:xfrm>
              <a:off x="5132978" y="43049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4" name="pt1314"/>
            <p:cNvSpPr/>
            <p:nvPr/>
          </p:nvSpPr>
          <p:spPr>
            <a:xfrm>
              <a:off x="5156369" y="43406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5" name="pt1315"/>
            <p:cNvSpPr/>
            <p:nvPr/>
          </p:nvSpPr>
          <p:spPr>
            <a:xfrm>
              <a:off x="5208832" y="43610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6" name="pt1316"/>
            <p:cNvSpPr/>
            <p:nvPr/>
          </p:nvSpPr>
          <p:spPr>
            <a:xfrm>
              <a:off x="5168248" y="43304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7" name="pt1317"/>
            <p:cNvSpPr/>
            <p:nvPr/>
          </p:nvSpPr>
          <p:spPr>
            <a:xfrm>
              <a:off x="5247889" y="43508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8" name="pt1318"/>
            <p:cNvSpPr/>
            <p:nvPr/>
          </p:nvSpPr>
          <p:spPr>
            <a:xfrm>
              <a:off x="5261417" y="43661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9" name="pt1319"/>
            <p:cNvSpPr/>
            <p:nvPr/>
          </p:nvSpPr>
          <p:spPr>
            <a:xfrm>
              <a:off x="5244713" y="4417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0" name="pt1320"/>
            <p:cNvSpPr/>
            <p:nvPr/>
          </p:nvSpPr>
          <p:spPr>
            <a:xfrm>
              <a:off x="5222604" y="44476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1" name="pt1321"/>
            <p:cNvSpPr/>
            <p:nvPr/>
          </p:nvSpPr>
          <p:spPr>
            <a:xfrm>
              <a:off x="5093554" y="45291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2" name="pt1322"/>
            <p:cNvSpPr/>
            <p:nvPr/>
          </p:nvSpPr>
          <p:spPr>
            <a:xfrm>
              <a:off x="5082286" y="44578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3" name="pt1323"/>
            <p:cNvSpPr/>
            <p:nvPr/>
          </p:nvSpPr>
          <p:spPr>
            <a:xfrm>
              <a:off x="5080668" y="4539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4" name="pt1324"/>
            <p:cNvSpPr/>
            <p:nvPr/>
          </p:nvSpPr>
          <p:spPr>
            <a:xfrm>
              <a:off x="5041855" y="45036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5" name="pt1325"/>
            <p:cNvSpPr/>
            <p:nvPr/>
          </p:nvSpPr>
          <p:spPr>
            <a:xfrm>
              <a:off x="5034587" y="45291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6" name="pt1326"/>
            <p:cNvSpPr/>
            <p:nvPr/>
          </p:nvSpPr>
          <p:spPr>
            <a:xfrm>
              <a:off x="5030709" y="44883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7" name="pt1327"/>
            <p:cNvSpPr/>
            <p:nvPr/>
          </p:nvSpPr>
          <p:spPr>
            <a:xfrm>
              <a:off x="5001118" y="44731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8" name="pt1328"/>
            <p:cNvSpPr/>
            <p:nvPr/>
          </p:nvSpPr>
          <p:spPr>
            <a:xfrm>
              <a:off x="4997484" y="44934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9" name="pt1329"/>
            <p:cNvSpPr/>
            <p:nvPr/>
          </p:nvSpPr>
          <p:spPr>
            <a:xfrm>
              <a:off x="4987682" y="44374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0" name="pt1330"/>
            <p:cNvSpPr/>
            <p:nvPr/>
          </p:nvSpPr>
          <p:spPr>
            <a:xfrm>
              <a:off x="4956229" y="45087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1" name="pt1331"/>
            <p:cNvSpPr/>
            <p:nvPr/>
          </p:nvSpPr>
          <p:spPr>
            <a:xfrm>
              <a:off x="4968016" y="4595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2" name="pt1332"/>
            <p:cNvSpPr/>
            <p:nvPr/>
          </p:nvSpPr>
          <p:spPr>
            <a:xfrm>
              <a:off x="4971680" y="4539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3" name="pt1333"/>
            <p:cNvSpPr/>
            <p:nvPr/>
          </p:nvSpPr>
          <p:spPr>
            <a:xfrm>
              <a:off x="4972535" y="45036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4" name="pt1334"/>
            <p:cNvSpPr/>
            <p:nvPr/>
          </p:nvSpPr>
          <p:spPr>
            <a:xfrm>
              <a:off x="4969207" y="45240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5" name="pt1335"/>
            <p:cNvSpPr/>
            <p:nvPr/>
          </p:nvSpPr>
          <p:spPr>
            <a:xfrm>
              <a:off x="4960962" y="45138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6" name="pt1336"/>
            <p:cNvSpPr/>
            <p:nvPr/>
          </p:nvSpPr>
          <p:spPr>
            <a:xfrm>
              <a:off x="4959374" y="43610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7" name="pt1337"/>
            <p:cNvSpPr/>
            <p:nvPr/>
          </p:nvSpPr>
          <p:spPr>
            <a:xfrm>
              <a:off x="5032174" y="44119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8" name="pt1338"/>
            <p:cNvSpPr/>
            <p:nvPr/>
          </p:nvSpPr>
          <p:spPr>
            <a:xfrm>
              <a:off x="4959038" y="43712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9" name="pl1339"/>
            <p:cNvSpPr/>
            <p:nvPr/>
          </p:nvSpPr>
          <p:spPr>
            <a:xfrm>
              <a:off x="4958632" y="4368408"/>
              <a:ext cx="330098" cy="137679"/>
            </a:xfrm>
            <a:custGeom>
              <a:avLst/>
              <a:gdLst/>
              <a:ahLst/>
              <a:cxnLst/>
              <a:rect l="0" t="0" r="0" b="0"/>
              <a:pathLst>
                <a:path w="330098" h="137679">
                  <a:moveTo>
                    <a:pt x="0" y="137679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0" name="pl1340"/>
            <p:cNvSpPr/>
            <p:nvPr/>
          </p:nvSpPr>
          <p:spPr>
            <a:xfrm>
              <a:off x="4958632" y="47433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1" name="pt1341"/>
            <p:cNvSpPr/>
            <p:nvPr/>
          </p:nvSpPr>
          <p:spPr>
            <a:xfrm>
              <a:off x="5083874" y="49915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2" name="pt1342"/>
            <p:cNvSpPr/>
            <p:nvPr/>
          </p:nvSpPr>
          <p:spPr>
            <a:xfrm>
              <a:off x="5076515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3" name="pt1343"/>
            <p:cNvSpPr/>
            <p:nvPr/>
          </p:nvSpPr>
          <p:spPr>
            <a:xfrm>
              <a:off x="5048115" y="49416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4" name="pt1344"/>
            <p:cNvSpPr/>
            <p:nvPr/>
          </p:nvSpPr>
          <p:spPr>
            <a:xfrm>
              <a:off x="5032449" y="49510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5" name="pt1345"/>
            <p:cNvSpPr/>
            <p:nvPr/>
          </p:nvSpPr>
          <p:spPr>
            <a:xfrm>
              <a:off x="5001149" y="49572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6" name="pt1346"/>
            <p:cNvSpPr/>
            <p:nvPr/>
          </p:nvSpPr>
          <p:spPr>
            <a:xfrm>
              <a:off x="5012020" y="49323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7" name="pt1347"/>
            <p:cNvSpPr/>
            <p:nvPr/>
          </p:nvSpPr>
          <p:spPr>
            <a:xfrm>
              <a:off x="4996018" y="49182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8" name="pt1348"/>
            <p:cNvSpPr/>
            <p:nvPr/>
          </p:nvSpPr>
          <p:spPr>
            <a:xfrm>
              <a:off x="5016478" y="49151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9" name="pt1349"/>
            <p:cNvSpPr/>
            <p:nvPr/>
          </p:nvSpPr>
          <p:spPr>
            <a:xfrm>
              <a:off x="4970703" y="481380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0" name="pt1350"/>
            <p:cNvSpPr/>
            <p:nvPr/>
          </p:nvSpPr>
          <p:spPr>
            <a:xfrm>
              <a:off x="4974429" y="47872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1" name="pt1351"/>
            <p:cNvSpPr/>
            <p:nvPr/>
          </p:nvSpPr>
          <p:spPr>
            <a:xfrm>
              <a:off x="4992873" y="48371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2" name="pt1352"/>
            <p:cNvSpPr/>
            <p:nvPr/>
          </p:nvSpPr>
          <p:spPr>
            <a:xfrm>
              <a:off x="4996415" y="48948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3" name="pt1353"/>
            <p:cNvSpPr/>
            <p:nvPr/>
          </p:nvSpPr>
          <p:spPr>
            <a:xfrm>
              <a:off x="5030861" y="47826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4" name="pt1354"/>
            <p:cNvSpPr/>
            <p:nvPr/>
          </p:nvSpPr>
          <p:spPr>
            <a:xfrm>
              <a:off x="4984903" y="4740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5" name="pt1355"/>
            <p:cNvSpPr/>
            <p:nvPr/>
          </p:nvSpPr>
          <p:spPr>
            <a:xfrm>
              <a:off x="4956961" y="48777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6" name="pt1356"/>
            <p:cNvSpPr/>
            <p:nvPr/>
          </p:nvSpPr>
          <p:spPr>
            <a:xfrm>
              <a:off x="4955770" y="49260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7" name="pt1357"/>
            <p:cNvSpPr/>
            <p:nvPr/>
          </p:nvSpPr>
          <p:spPr>
            <a:xfrm>
              <a:off x="4996110" y="48917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8" name="pt1358"/>
            <p:cNvSpPr/>
            <p:nvPr/>
          </p:nvSpPr>
          <p:spPr>
            <a:xfrm>
              <a:off x="5002950" y="48512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9" name="pt1359"/>
            <p:cNvSpPr/>
            <p:nvPr/>
          </p:nvSpPr>
          <p:spPr>
            <a:xfrm>
              <a:off x="5129558" y="47732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0" name="pt1360"/>
            <p:cNvSpPr/>
            <p:nvPr/>
          </p:nvSpPr>
          <p:spPr>
            <a:xfrm>
              <a:off x="5094745" y="48028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1" name="pt1361"/>
            <p:cNvSpPr/>
            <p:nvPr/>
          </p:nvSpPr>
          <p:spPr>
            <a:xfrm>
              <a:off x="5132092" y="48340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2" name="pt1362"/>
            <p:cNvSpPr/>
            <p:nvPr/>
          </p:nvSpPr>
          <p:spPr>
            <a:xfrm>
              <a:off x="5105403" y="47623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3" name="pt1363"/>
            <p:cNvSpPr/>
            <p:nvPr/>
          </p:nvSpPr>
          <p:spPr>
            <a:xfrm>
              <a:off x="5118350" y="4862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4" name="pt1364"/>
            <p:cNvSpPr/>
            <p:nvPr/>
          </p:nvSpPr>
          <p:spPr>
            <a:xfrm>
              <a:off x="5132978" y="4852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5" name="pt1365"/>
            <p:cNvSpPr/>
            <p:nvPr/>
          </p:nvSpPr>
          <p:spPr>
            <a:xfrm>
              <a:off x="5156369" y="48574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6" name="pt1366"/>
            <p:cNvSpPr/>
            <p:nvPr/>
          </p:nvSpPr>
          <p:spPr>
            <a:xfrm>
              <a:off x="5208832" y="48106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7" name="pt1367"/>
            <p:cNvSpPr/>
            <p:nvPr/>
          </p:nvSpPr>
          <p:spPr>
            <a:xfrm>
              <a:off x="5168248" y="47717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8" name="pt1368"/>
            <p:cNvSpPr/>
            <p:nvPr/>
          </p:nvSpPr>
          <p:spPr>
            <a:xfrm>
              <a:off x="5247889" y="48652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9" name="pt1369"/>
            <p:cNvSpPr/>
            <p:nvPr/>
          </p:nvSpPr>
          <p:spPr>
            <a:xfrm>
              <a:off x="5261417" y="48683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0" name="pt1370"/>
            <p:cNvSpPr/>
            <p:nvPr/>
          </p:nvSpPr>
          <p:spPr>
            <a:xfrm>
              <a:off x="5244713" y="48917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1" name="pt1371"/>
            <p:cNvSpPr/>
            <p:nvPr/>
          </p:nvSpPr>
          <p:spPr>
            <a:xfrm>
              <a:off x="5222604" y="48964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2" name="pt1372"/>
            <p:cNvSpPr/>
            <p:nvPr/>
          </p:nvSpPr>
          <p:spPr>
            <a:xfrm>
              <a:off x="5093554" y="49853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3" name="pt1373"/>
            <p:cNvSpPr/>
            <p:nvPr/>
          </p:nvSpPr>
          <p:spPr>
            <a:xfrm>
              <a:off x="5082286" y="50445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4" name="pt1374"/>
            <p:cNvSpPr/>
            <p:nvPr/>
          </p:nvSpPr>
          <p:spPr>
            <a:xfrm>
              <a:off x="5080668" y="4996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5" name="pt1375"/>
            <p:cNvSpPr/>
            <p:nvPr/>
          </p:nvSpPr>
          <p:spPr>
            <a:xfrm>
              <a:off x="5041855" y="50040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6" name="pt1376"/>
            <p:cNvSpPr/>
            <p:nvPr/>
          </p:nvSpPr>
          <p:spPr>
            <a:xfrm>
              <a:off x="5034587" y="50383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7" name="pt1377"/>
            <p:cNvSpPr/>
            <p:nvPr/>
          </p:nvSpPr>
          <p:spPr>
            <a:xfrm>
              <a:off x="5030709" y="49759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8" name="pt1378"/>
            <p:cNvSpPr/>
            <p:nvPr/>
          </p:nvSpPr>
          <p:spPr>
            <a:xfrm>
              <a:off x="5001118" y="50180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9" name="pt1379"/>
            <p:cNvSpPr/>
            <p:nvPr/>
          </p:nvSpPr>
          <p:spPr>
            <a:xfrm>
              <a:off x="4997484" y="49089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0" name="pt1380"/>
            <p:cNvSpPr/>
            <p:nvPr/>
          </p:nvSpPr>
          <p:spPr>
            <a:xfrm>
              <a:off x="4987682" y="49494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1" name="pt1381"/>
            <p:cNvSpPr/>
            <p:nvPr/>
          </p:nvSpPr>
          <p:spPr>
            <a:xfrm>
              <a:off x="4956229" y="49978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2" name="pt1382"/>
            <p:cNvSpPr/>
            <p:nvPr/>
          </p:nvSpPr>
          <p:spPr>
            <a:xfrm>
              <a:off x="4968016" y="49993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3" name="pt1383"/>
            <p:cNvSpPr/>
            <p:nvPr/>
          </p:nvSpPr>
          <p:spPr>
            <a:xfrm>
              <a:off x="4971680" y="49853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4" name="pt1384"/>
            <p:cNvSpPr/>
            <p:nvPr/>
          </p:nvSpPr>
          <p:spPr>
            <a:xfrm>
              <a:off x="4972535" y="49260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5" name="pt1385"/>
            <p:cNvSpPr/>
            <p:nvPr/>
          </p:nvSpPr>
          <p:spPr>
            <a:xfrm>
              <a:off x="4969207" y="49245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6" name="pt1386"/>
            <p:cNvSpPr/>
            <p:nvPr/>
          </p:nvSpPr>
          <p:spPr>
            <a:xfrm>
              <a:off x="4960962" y="492140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7" name="pt1387"/>
            <p:cNvSpPr/>
            <p:nvPr/>
          </p:nvSpPr>
          <p:spPr>
            <a:xfrm>
              <a:off x="4959374" y="47545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8" name="pt1388"/>
            <p:cNvSpPr/>
            <p:nvPr/>
          </p:nvSpPr>
          <p:spPr>
            <a:xfrm>
              <a:off x="5032174" y="48449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9" name="pt1389"/>
            <p:cNvSpPr/>
            <p:nvPr/>
          </p:nvSpPr>
          <p:spPr>
            <a:xfrm>
              <a:off x="4959038" y="48231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0" name="pl1390"/>
            <p:cNvSpPr/>
            <p:nvPr/>
          </p:nvSpPr>
          <p:spPr>
            <a:xfrm>
              <a:off x="4958632" y="4875745"/>
              <a:ext cx="330098" cy="55189"/>
            </a:xfrm>
            <a:custGeom>
              <a:avLst/>
              <a:gdLst/>
              <a:ahLst/>
              <a:cxnLst/>
              <a:rect l="0" t="0" r="0" b="0"/>
              <a:pathLst>
                <a:path w="330098" h="55189">
                  <a:moveTo>
                    <a:pt x="0" y="55189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1" name="pl1391"/>
            <p:cNvSpPr/>
            <p:nvPr/>
          </p:nvSpPr>
          <p:spPr>
            <a:xfrm>
              <a:off x="4958632" y="51941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2" name="pt1392"/>
            <p:cNvSpPr/>
            <p:nvPr/>
          </p:nvSpPr>
          <p:spPr>
            <a:xfrm>
              <a:off x="5083874" y="5191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3" name="pt1393"/>
            <p:cNvSpPr/>
            <p:nvPr/>
          </p:nvSpPr>
          <p:spPr>
            <a:xfrm>
              <a:off x="5076515" y="52016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4" name="pt1394"/>
            <p:cNvSpPr/>
            <p:nvPr/>
          </p:nvSpPr>
          <p:spPr>
            <a:xfrm>
              <a:off x="5048115" y="52624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5" name="pt1395"/>
            <p:cNvSpPr/>
            <p:nvPr/>
          </p:nvSpPr>
          <p:spPr>
            <a:xfrm>
              <a:off x="5032449" y="54166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6" name="pt1396"/>
            <p:cNvSpPr/>
            <p:nvPr/>
          </p:nvSpPr>
          <p:spPr>
            <a:xfrm>
              <a:off x="5001149" y="52752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7" name="pt1397"/>
            <p:cNvSpPr/>
            <p:nvPr/>
          </p:nvSpPr>
          <p:spPr>
            <a:xfrm>
              <a:off x="5012020" y="52672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8" name="pt1398"/>
            <p:cNvSpPr/>
            <p:nvPr/>
          </p:nvSpPr>
          <p:spPr>
            <a:xfrm>
              <a:off x="4996018" y="531037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9" name="pt1399"/>
            <p:cNvSpPr/>
            <p:nvPr/>
          </p:nvSpPr>
          <p:spPr>
            <a:xfrm>
              <a:off x="5016478" y="52923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0" name="pt1400"/>
            <p:cNvSpPr/>
            <p:nvPr/>
          </p:nvSpPr>
          <p:spPr>
            <a:xfrm>
              <a:off x="4970703" y="52740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1" name="pt1401"/>
            <p:cNvSpPr/>
            <p:nvPr/>
          </p:nvSpPr>
          <p:spPr>
            <a:xfrm>
              <a:off x="4974429" y="53439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2" name="pt1402"/>
            <p:cNvSpPr/>
            <p:nvPr/>
          </p:nvSpPr>
          <p:spPr>
            <a:xfrm>
              <a:off x="4992873" y="5323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3" name="pt1403"/>
            <p:cNvSpPr/>
            <p:nvPr/>
          </p:nvSpPr>
          <p:spPr>
            <a:xfrm>
              <a:off x="4996415" y="53159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4" name="pt1404"/>
            <p:cNvSpPr/>
            <p:nvPr/>
          </p:nvSpPr>
          <p:spPr>
            <a:xfrm>
              <a:off x="5030861" y="53427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5" name="pt1405"/>
            <p:cNvSpPr/>
            <p:nvPr/>
          </p:nvSpPr>
          <p:spPr>
            <a:xfrm>
              <a:off x="4984903" y="52955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6" name="pt1406"/>
            <p:cNvSpPr/>
            <p:nvPr/>
          </p:nvSpPr>
          <p:spPr>
            <a:xfrm>
              <a:off x="4956961" y="52436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7" name="pt1407"/>
            <p:cNvSpPr/>
            <p:nvPr/>
          </p:nvSpPr>
          <p:spPr>
            <a:xfrm>
              <a:off x="4955770" y="53091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8" name="pt1408"/>
            <p:cNvSpPr/>
            <p:nvPr/>
          </p:nvSpPr>
          <p:spPr>
            <a:xfrm>
              <a:off x="4996110" y="52456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9" name="pt1409"/>
            <p:cNvSpPr/>
            <p:nvPr/>
          </p:nvSpPr>
          <p:spPr>
            <a:xfrm>
              <a:off x="5002950" y="52248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0" name="pt1410"/>
            <p:cNvSpPr/>
            <p:nvPr/>
          </p:nvSpPr>
          <p:spPr>
            <a:xfrm>
              <a:off x="5129558" y="53778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1" name="pt1411"/>
            <p:cNvSpPr/>
            <p:nvPr/>
          </p:nvSpPr>
          <p:spPr>
            <a:xfrm>
              <a:off x="5094745" y="52856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2" name="pt1412"/>
            <p:cNvSpPr/>
            <p:nvPr/>
          </p:nvSpPr>
          <p:spPr>
            <a:xfrm>
              <a:off x="5132092" y="52640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3" name="pt1413"/>
            <p:cNvSpPr/>
            <p:nvPr/>
          </p:nvSpPr>
          <p:spPr>
            <a:xfrm>
              <a:off x="5105403" y="54086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4" name="pt1414"/>
            <p:cNvSpPr/>
            <p:nvPr/>
          </p:nvSpPr>
          <p:spPr>
            <a:xfrm>
              <a:off x="5118350" y="53147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5" name="pt1415"/>
            <p:cNvSpPr/>
            <p:nvPr/>
          </p:nvSpPr>
          <p:spPr>
            <a:xfrm>
              <a:off x="5132978" y="52444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6" name="pt1416"/>
            <p:cNvSpPr/>
            <p:nvPr/>
          </p:nvSpPr>
          <p:spPr>
            <a:xfrm>
              <a:off x="5156369" y="52492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7" name="pt1417"/>
            <p:cNvSpPr/>
            <p:nvPr/>
          </p:nvSpPr>
          <p:spPr>
            <a:xfrm>
              <a:off x="5208832" y="52907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8" name="pt1418"/>
            <p:cNvSpPr/>
            <p:nvPr/>
          </p:nvSpPr>
          <p:spPr>
            <a:xfrm>
              <a:off x="5168248" y="53259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9" name="pt1419"/>
            <p:cNvSpPr/>
            <p:nvPr/>
          </p:nvSpPr>
          <p:spPr>
            <a:xfrm>
              <a:off x="5247889" y="52276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0" name="pt1420"/>
            <p:cNvSpPr/>
            <p:nvPr/>
          </p:nvSpPr>
          <p:spPr>
            <a:xfrm>
              <a:off x="5261417" y="53287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1" name="pt1421"/>
            <p:cNvSpPr/>
            <p:nvPr/>
          </p:nvSpPr>
          <p:spPr>
            <a:xfrm>
              <a:off x="5244713" y="52752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2" name="pt1422"/>
            <p:cNvSpPr/>
            <p:nvPr/>
          </p:nvSpPr>
          <p:spPr>
            <a:xfrm>
              <a:off x="5222604" y="52376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3" name="pt1423"/>
            <p:cNvSpPr/>
            <p:nvPr/>
          </p:nvSpPr>
          <p:spPr>
            <a:xfrm>
              <a:off x="5093554" y="54378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4" name="pt1424"/>
            <p:cNvSpPr/>
            <p:nvPr/>
          </p:nvSpPr>
          <p:spPr>
            <a:xfrm>
              <a:off x="5082286" y="51977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5" name="pt1425"/>
            <p:cNvSpPr/>
            <p:nvPr/>
          </p:nvSpPr>
          <p:spPr>
            <a:xfrm>
              <a:off x="5080668" y="549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6" name="pt1426"/>
            <p:cNvSpPr/>
            <p:nvPr/>
          </p:nvSpPr>
          <p:spPr>
            <a:xfrm>
              <a:off x="5041855" y="54809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7" name="pt1427"/>
            <p:cNvSpPr/>
            <p:nvPr/>
          </p:nvSpPr>
          <p:spPr>
            <a:xfrm>
              <a:off x="5034587" y="54965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8" name="pt1428"/>
            <p:cNvSpPr/>
            <p:nvPr/>
          </p:nvSpPr>
          <p:spPr>
            <a:xfrm>
              <a:off x="5030709" y="53203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9" name="pt1429"/>
            <p:cNvSpPr/>
            <p:nvPr/>
          </p:nvSpPr>
          <p:spPr>
            <a:xfrm>
              <a:off x="5001118" y="53131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0" name="pt1430"/>
            <p:cNvSpPr/>
            <p:nvPr/>
          </p:nvSpPr>
          <p:spPr>
            <a:xfrm>
              <a:off x="4997484" y="52812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1" name="pt1431"/>
            <p:cNvSpPr/>
            <p:nvPr/>
          </p:nvSpPr>
          <p:spPr>
            <a:xfrm>
              <a:off x="4987682" y="52524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2" name="pt1432"/>
            <p:cNvSpPr/>
            <p:nvPr/>
          </p:nvSpPr>
          <p:spPr>
            <a:xfrm>
              <a:off x="4956229" y="53750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3" name="pt1433"/>
            <p:cNvSpPr/>
            <p:nvPr/>
          </p:nvSpPr>
          <p:spPr>
            <a:xfrm>
              <a:off x="4968016" y="53467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4" name="pt1434"/>
            <p:cNvSpPr/>
            <p:nvPr/>
          </p:nvSpPr>
          <p:spPr>
            <a:xfrm>
              <a:off x="4971680" y="53343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5" name="pt1435"/>
            <p:cNvSpPr/>
            <p:nvPr/>
          </p:nvSpPr>
          <p:spPr>
            <a:xfrm>
              <a:off x="4972535" y="54134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6" name="pt1436"/>
            <p:cNvSpPr/>
            <p:nvPr/>
          </p:nvSpPr>
          <p:spPr>
            <a:xfrm>
              <a:off x="4969207" y="53495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7" name="pt1437"/>
            <p:cNvSpPr/>
            <p:nvPr/>
          </p:nvSpPr>
          <p:spPr>
            <a:xfrm>
              <a:off x="4960962" y="54653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8" name="pt1438"/>
            <p:cNvSpPr/>
            <p:nvPr/>
          </p:nvSpPr>
          <p:spPr>
            <a:xfrm>
              <a:off x="4959374" y="53515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9" name="pt1439"/>
            <p:cNvSpPr/>
            <p:nvPr/>
          </p:nvSpPr>
          <p:spPr>
            <a:xfrm>
              <a:off x="5032174" y="52816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0" name="pt1440"/>
            <p:cNvSpPr/>
            <p:nvPr/>
          </p:nvSpPr>
          <p:spPr>
            <a:xfrm>
              <a:off x="4959038" y="52947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1" name="pl1441"/>
            <p:cNvSpPr/>
            <p:nvPr/>
          </p:nvSpPr>
          <p:spPr>
            <a:xfrm>
              <a:off x="4958632" y="5293443"/>
              <a:ext cx="330098" cy="54737"/>
            </a:xfrm>
            <a:custGeom>
              <a:avLst/>
              <a:gdLst/>
              <a:ahLst/>
              <a:cxnLst/>
              <a:rect l="0" t="0" r="0" b="0"/>
              <a:pathLst>
                <a:path w="330098" h="54737">
                  <a:moveTo>
                    <a:pt x="0" y="54737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2" name="pl1442"/>
            <p:cNvSpPr/>
            <p:nvPr/>
          </p:nvSpPr>
          <p:spPr>
            <a:xfrm>
              <a:off x="5409431" y="2038578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3" name="tx1443"/>
            <p:cNvSpPr/>
            <p:nvPr/>
          </p:nvSpPr>
          <p:spPr>
            <a:xfrm>
              <a:off x="5384574" y="2129923"/>
              <a:ext cx="379813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444" name="pl1444"/>
            <p:cNvSpPr/>
            <p:nvPr/>
          </p:nvSpPr>
          <p:spPr>
            <a:xfrm>
              <a:off x="5409431" y="24893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5" name="tx1445"/>
            <p:cNvSpPr/>
            <p:nvPr/>
          </p:nvSpPr>
          <p:spPr>
            <a:xfrm>
              <a:off x="5352081" y="2580722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-0.18</a:t>
              </a:r>
            </a:p>
          </p:txBody>
        </p:sp>
        <p:sp>
          <p:nvSpPr>
            <p:cNvPr id="1446" name="pl1446"/>
            <p:cNvSpPr/>
            <p:nvPr/>
          </p:nvSpPr>
          <p:spPr>
            <a:xfrm>
              <a:off x="5409431" y="29401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7" name="tx1447"/>
            <p:cNvSpPr/>
            <p:nvPr/>
          </p:nvSpPr>
          <p:spPr>
            <a:xfrm>
              <a:off x="5352081" y="3031521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1448" name="pl1448"/>
            <p:cNvSpPr/>
            <p:nvPr/>
          </p:nvSpPr>
          <p:spPr>
            <a:xfrm>
              <a:off x="5409431" y="3390976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9" name="tx1449"/>
            <p:cNvSpPr/>
            <p:nvPr/>
          </p:nvSpPr>
          <p:spPr>
            <a:xfrm>
              <a:off x="5352081" y="3482320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1450" name="pl1450"/>
            <p:cNvSpPr/>
            <p:nvPr/>
          </p:nvSpPr>
          <p:spPr>
            <a:xfrm>
              <a:off x="5409431" y="3841775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1" name="rc1451"/>
            <p:cNvSpPr/>
            <p:nvPr/>
          </p:nvSpPr>
          <p:spPr>
            <a:xfrm>
              <a:off x="5409431" y="4154268"/>
              <a:ext cx="36159" cy="1760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2" name="rc1452"/>
            <p:cNvSpPr/>
            <p:nvPr/>
          </p:nvSpPr>
          <p:spPr>
            <a:xfrm>
              <a:off x="5445591" y="4057439"/>
              <a:ext cx="59388" cy="114434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3" name="rc1453"/>
            <p:cNvSpPr/>
            <p:nvPr/>
          </p:nvSpPr>
          <p:spPr>
            <a:xfrm>
              <a:off x="5504979" y="3951808"/>
              <a:ext cx="59388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4" name="rc1454"/>
            <p:cNvSpPr/>
            <p:nvPr/>
          </p:nvSpPr>
          <p:spPr>
            <a:xfrm>
              <a:off x="5564367" y="4110255"/>
              <a:ext cx="59388" cy="61618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5" name="rc1455"/>
            <p:cNvSpPr/>
            <p:nvPr/>
          </p:nvSpPr>
          <p:spPr>
            <a:xfrm>
              <a:off x="5623755" y="4163071"/>
              <a:ext cx="59388" cy="8802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6" name="rc1456"/>
            <p:cNvSpPr/>
            <p:nvPr/>
          </p:nvSpPr>
          <p:spPr>
            <a:xfrm>
              <a:off x="5683143" y="4163071"/>
              <a:ext cx="56386" cy="8802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7" name="pl1457"/>
            <p:cNvSpPr/>
            <p:nvPr/>
          </p:nvSpPr>
          <p:spPr>
            <a:xfrm>
              <a:off x="5421657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8" name="pl1458"/>
            <p:cNvSpPr/>
            <p:nvPr/>
          </p:nvSpPr>
          <p:spPr>
            <a:xfrm>
              <a:off x="5425232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9" name="pl1459"/>
            <p:cNvSpPr/>
            <p:nvPr/>
          </p:nvSpPr>
          <p:spPr>
            <a:xfrm>
              <a:off x="5445781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0" name="pl1460"/>
            <p:cNvSpPr/>
            <p:nvPr/>
          </p:nvSpPr>
          <p:spPr>
            <a:xfrm>
              <a:off x="5462552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1" name="pl1461"/>
            <p:cNvSpPr/>
            <p:nvPr/>
          </p:nvSpPr>
          <p:spPr>
            <a:xfrm>
              <a:off x="5472577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2" name="pl1462"/>
            <p:cNvSpPr/>
            <p:nvPr/>
          </p:nvSpPr>
          <p:spPr>
            <a:xfrm>
              <a:off x="5473551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3" name="pl1463"/>
            <p:cNvSpPr/>
            <p:nvPr/>
          </p:nvSpPr>
          <p:spPr>
            <a:xfrm>
              <a:off x="5475594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4" name="pl1464"/>
            <p:cNvSpPr/>
            <p:nvPr/>
          </p:nvSpPr>
          <p:spPr>
            <a:xfrm>
              <a:off x="5477541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5" name="pl1465"/>
            <p:cNvSpPr/>
            <p:nvPr/>
          </p:nvSpPr>
          <p:spPr>
            <a:xfrm>
              <a:off x="5485452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6" name="pl1466"/>
            <p:cNvSpPr/>
            <p:nvPr/>
          </p:nvSpPr>
          <p:spPr>
            <a:xfrm>
              <a:off x="5487970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7" name="pl1467"/>
            <p:cNvSpPr/>
            <p:nvPr/>
          </p:nvSpPr>
          <p:spPr>
            <a:xfrm>
              <a:off x="5488790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8" name="pl1468"/>
            <p:cNvSpPr/>
            <p:nvPr/>
          </p:nvSpPr>
          <p:spPr>
            <a:xfrm>
              <a:off x="5490227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9" name="pl1469"/>
            <p:cNvSpPr/>
            <p:nvPr/>
          </p:nvSpPr>
          <p:spPr>
            <a:xfrm>
              <a:off x="5491533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0" name="pl1470"/>
            <p:cNvSpPr/>
            <p:nvPr/>
          </p:nvSpPr>
          <p:spPr>
            <a:xfrm>
              <a:off x="5496688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1" name="pl1471"/>
            <p:cNvSpPr/>
            <p:nvPr/>
          </p:nvSpPr>
          <p:spPr>
            <a:xfrm>
              <a:off x="5502496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2" name="pl1472"/>
            <p:cNvSpPr/>
            <p:nvPr/>
          </p:nvSpPr>
          <p:spPr>
            <a:xfrm>
              <a:off x="5506143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3" name="pl1473"/>
            <p:cNvSpPr/>
            <p:nvPr/>
          </p:nvSpPr>
          <p:spPr>
            <a:xfrm>
              <a:off x="5507271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4" name="pl1474"/>
            <p:cNvSpPr/>
            <p:nvPr/>
          </p:nvSpPr>
          <p:spPr>
            <a:xfrm>
              <a:off x="5508352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5" name="pl1475"/>
            <p:cNvSpPr/>
            <p:nvPr/>
          </p:nvSpPr>
          <p:spPr>
            <a:xfrm>
              <a:off x="5509124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6" name="pl1476"/>
            <p:cNvSpPr/>
            <p:nvPr/>
          </p:nvSpPr>
          <p:spPr>
            <a:xfrm>
              <a:off x="5510146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7" name="pl1477"/>
            <p:cNvSpPr/>
            <p:nvPr/>
          </p:nvSpPr>
          <p:spPr>
            <a:xfrm>
              <a:off x="5510573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8" name="pl1478"/>
            <p:cNvSpPr/>
            <p:nvPr/>
          </p:nvSpPr>
          <p:spPr>
            <a:xfrm>
              <a:off x="5511214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9" name="pl1479"/>
            <p:cNvSpPr/>
            <p:nvPr/>
          </p:nvSpPr>
          <p:spPr>
            <a:xfrm>
              <a:off x="5512474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0" name="pl1480"/>
            <p:cNvSpPr/>
            <p:nvPr/>
          </p:nvSpPr>
          <p:spPr>
            <a:xfrm>
              <a:off x="5513673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1" name="pl1481"/>
            <p:cNvSpPr/>
            <p:nvPr/>
          </p:nvSpPr>
          <p:spPr>
            <a:xfrm>
              <a:off x="5515764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2" name="pl1482"/>
            <p:cNvSpPr/>
            <p:nvPr/>
          </p:nvSpPr>
          <p:spPr>
            <a:xfrm>
              <a:off x="5519042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3" name="pl1483"/>
            <p:cNvSpPr/>
            <p:nvPr/>
          </p:nvSpPr>
          <p:spPr>
            <a:xfrm>
              <a:off x="5525765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4" name="pl1484"/>
            <p:cNvSpPr/>
            <p:nvPr/>
          </p:nvSpPr>
          <p:spPr>
            <a:xfrm>
              <a:off x="5525788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5" name="pl1485"/>
            <p:cNvSpPr/>
            <p:nvPr/>
          </p:nvSpPr>
          <p:spPr>
            <a:xfrm>
              <a:off x="5526133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6" name="pl1486"/>
            <p:cNvSpPr/>
            <p:nvPr/>
          </p:nvSpPr>
          <p:spPr>
            <a:xfrm>
              <a:off x="5529637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7" name="pl1487"/>
            <p:cNvSpPr/>
            <p:nvPr/>
          </p:nvSpPr>
          <p:spPr>
            <a:xfrm>
              <a:off x="5532677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8" name="pl1488"/>
            <p:cNvSpPr/>
            <p:nvPr/>
          </p:nvSpPr>
          <p:spPr>
            <a:xfrm>
              <a:off x="5539780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9" name="pl1489"/>
            <p:cNvSpPr/>
            <p:nvPr/>
          </p:nvSpPr>
          <p:spPr>
            <a:xfrm>
              <a:off x="5539828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0" name="pl1490"/>
            <p:cNvSpPr/>
            <p:nvPr/>
          </p:nvSpPr>
          <p:spPr>
            <a:xfrm>
              <a:off x="5541194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1" name="pl1491"/>
            <p:cNvSpPr/>
            <p:nvPr/>
          </p:nvSpPr>
          <p:spPr>
            <a:xfrm>
              <a:off x="5547299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2" name="pl1492"/>
            <p:cNvSpPr/>
            <p:nvPr/>
          </p:nvSpPr>
          <p:spPr>
            <a:xfrm>
              <a:off x="5549734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3" name="pl1493"/>
            <p:cNvSpPr/>
            <p:nvPr/>
          </p:nvSpPr>
          <p:spPr>
            <a:xfrm>
              <a:off x="5550696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4" name="pl1494"/>
            <p:cNvSpPr/>
            <p:nvPr/>
          </p:nvSpPr>
          <p:spPr>
            <a:xfrm>
              <a:off x="5554972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5" name="pl1495"/>
            <p:cNvSpPr/>
            <p:nvPr/>
          </p:nvSpPr>
          <p:spPr>
            <a:xfrm>
              <a:off x="5558036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6" name="pl1496"/>
            <p:cNvSpPr/>
            <p:nvPr/>
          </p:nvSpPr>
          <p:spPr>
            <a:xfrm>
              <a:off x="5562324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7" name="pl1497"/>
            <p:cNvSpPr/>
            <p:nvPr/>
          </p:nvSpPr>
          <p:spPr>
            <a:xfrm>
              <a:off x="5566719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8" name="pl1498"/>
            <p:cNvSpPr/>
            <p:nvPr/>
          </p:nvSpPr>
          <p:spPr>
            <a:xfrm>
              <a:off x="5574570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9" name="pl1499"/>
            <p:cNvSpPr/>
            <p:nvPr/>
          </p:nvSpPr>
          <p:spPr>
            <a:xfrm>
              <a:off x="5576577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0" name="pl1500"/>
            <p:cNvSpPr/>
            <p:nvPr/>
          </p:nvSpPr>
          <p:spPr>
            <a:xfrm>
              <a:off x="5588680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1" name="pl1501"/>
            <p:cNvSpPr/>
            <p:nvPr/>
          </p:nvSpPr>
          <p:spPr>
            <a:xfrm>
              <a:off x="5598337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2" name="pl1502"/>
            <p:cNvSpPr/>
            <p:nvPr/>
          </p:nvSpPr>
          <p:spPr>
            <a:xfrm>
              <a:off x="5602506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3" name="pl1503"/>
            <p:cNvSpPr/>
            <p:nvPr/>
          </p:nvSpPr>
          <p:spPr>
            <a:xfrm>
              <a:off x="5607031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4" name="pl1504"/>
            <p:cNvSpPr/>
            <p:nvPr/>
          </p:nvSpPr>
          <p:spPr>
            <a:xfrm>
              <a:off x="5646334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5" name="pl1505"/>
            <p:cNvSpPr/>
            <p:nvPr/>
          </p:nvSpPr>
          <p:spPr>
            <a:xfrm>
              <a:off x="5727304" y="41619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6" name="tx1506"/>
            <p:cNvSpPr/>
            <p:nvPr/>
          </p:nvSpPr>
          <p:spPr>
            <a:xfrm>
              <a:off x="5392818" y="3802735"/>
              <a:ext cx="363324" cy="1316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Slope</a:t>
              </a:r>
            </a:p>
          </p:txBody>
        </p:sp>
        <p:sp>
          <p:nvSpPr>
            <p:cNvPr id="1507" name="pl1507"/>
            <p:cNvSpPr/>
            <p:nvPr/>
          </p:nvSpPr>
          <p:spPr>
            <a:xfrm>
              <a:off x="5409431" y="4292574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8" name="pt1508"/>
            <p:cNvSpPr/>
            <p:nvPr/>
          </p:nvSpPr>
          <p:spPr>
            <a:xfrm>
              <a:off x="5447464" y="4549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9" name="pt1509"/>
            <p:cNvSpPr/>
            <p:nvPr/>
          </p:nvSpPr>
          <p:spPr>
            <a:xfrm>
              <a:off x="5406570" y="44629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0" name="pt1510"/>
            <p:cNvSpPr/>
            <p:nvPr/>
          </p:nvSpPr>
          <p:spPr>
            <a:xfrm>
              <a:off x="5591944" y="45342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1" name="pt1511"/>
            <p:cNvSpPr/>
            <p:nvPr/>
          </p:nvSpPr>
          <p:spPr>
            <a:xfrm>
              <a:off x="5551631" y="44781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2" name="pt1512"/>
            <p:cNvSpPr/>
            <p:nvPr/>
          </p:nvSpPr>
          <p:spPr>
            <a:xfrm>
              <a:off x="5457489" y="45342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3" name="pt1513"/>
            <p:cNvSpPr/>
            <p:nvPr/>
          </p:nvSpPr>
          <p:spPr>
            <a:xfrm>
              <a:off x="5481601" y="45087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4" name="pt1514"/>
            <p:cNvSpPr/>
            <p:nvPr/>
          </p:nvSpPr>
          <p:spPr>
            <a:xfrm>
              <a:off x="5510701" y="44934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5" name="pt1515"/>
            <p:cNvSpPr/>
            <p:nvPr/>
          </p:nvSpPr>
          <p:spPr>
            <a:xfrm>
              <a:off x="5458463" y="44832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6" name="pt1516"/>
            <p:cNvSpPr/>
            <p:nvPr/>
          </p:nvSpPr>
          <p:spPr>
            <a:xfrm>
              <a:off x="5492184" y="43304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7" name="pt1517"/>
            <p:cNvSpPr/>
            <p:nvPr/>
          </p:nvSpPr>
          <p:spPr>
            <a:xfrm>
              <a:off x="5539884" y="43966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8" name="pt1518"/>
            <p:cNvSpPr/>
            <p:nvPr/>
          </p:nvSpPr>
          <p:spPr>
            <a:xfrm>
              <a:off x="5495058" y="4417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9" name="pt1519"/>
            <p:cNvSpPr/>
            <p:nvPr/>
          </p:nvSpPr>
          <p:spPr>
            <a:xfrm>
              <a:off x="5583249" y="44119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0" name="pt1520"/>
            <p:cNvSpPr/>
            <p:nvPr/>
          </p:nvSpPr>
          <p:spPr>
            <a:xfrm>
              <a:off x="5487409" y="44476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1" name="pt1521"/>
            <p:cNvSpPr/>
            <p:nvPr/>
          </p:nvSpPr>
          <p:spPr>
            <a:xfrm>
              <a:off x="5517590" y="44221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2" name="pt1522"/>
            <p:cNvSpPr/>
            <p:nvPr/>
          </p:nvSpPr>
          <p:spPr>
            <a:xfrm>
              <a:off x="5587418" y="44781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3" name="pt1523"/>
            <p:cNvSpPr/>
            <p:nvPr/>
          </p:nvSpPr>
          <p:spPr>
            <a:xfrm>
              <a:off x="5561489" y="45342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4" name="pt1524"/>
            <p:cNvSpPr/>
            <p:nvPr/>
          </p:nvSpPr>
          <p:spPr>
            <a:xfrm>
              <a:off x="5573593" y="44985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5" name="pt1525"/>
            <p:cNvSpPr/>
            <p:nvPr/>
          </p:nvSpPr>
          <p:spPr>
            <a:xfrm>
              <a:off x="5430693" y="4417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6" name="pt1526"/>
            <p:cNvSpPr/>
            <p:nvPr/>
          </p:nvSpPr>
          <p:spPr>
            <a:xfrm>
              <a:off x="5535608" y="44017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7" name="pt1527"/>
            <p:cNvSpPr/>
            <p:nvPr/>
          </p:nvSpPr>
          <p:spPr>
            <a:xfrm>
              <a:off x="5631247" y="44527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8" name="pt1528"/>
            <p:cNvSpPr/>
            <p:nvPr/>
          </p:nvSpPr>
          <p:spPr>
            <a:xfrm>
              <a:off x="5524740" y="43355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9" name="pt1529"/>
            <p:cNvSpPr/>
            <p:nvPr/>
          </p:nvSpPr>
          <p:spPr>
            <a:xfrm>
              <a:off x="5526106" y="4289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0" name="pt1530"/>
            <p:cNvSpPr/>
            <p:nvPr/>
          </p:nvSpPr>
          <p:spPr>
            <a:xfrm>
              <a:off x="5460506" y="43049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1" name="pt1531"/>
            <p:cNvSpPr/>
            <p:nvPr/>
          </p:nvSpPr>
          <p:spPr>
            <a:xfrm>
              <a:off x="5511045" y="43049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2" name="pt1532"/>
            <p:cNvSpPr/>
            <p:nvPr/>
          </p:nvSpPr>
          <p:spPr>
            <a:xfrm>
              <a:off x="5712216" y="43406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3" name="pt1533"/>
            <p:cNvSpPr/>
            <p:nvPr/>
          </p:nvSpPr>
          <p:spPr>
            <a:xfrm>
              <a:off x="5491055" y="43610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4" name="pt1534"/>
            <p:cNvSpPr/>
            <p:nvPr/>
          </p:nvSpPr>
          <p:spPr>
            <a:xfrm>
              <a:off x="5503954" y="43304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5" name="pt1535"/>
            <p:cNvSpPr/>
            <p:nvPr/>
          </p:nvSpPr>
          <p:spPr>
            <a:xfrm>
              <a:off x="5462454" y="43508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6" name="pt1536"/>
            <p:cNvSpPr/>
            <p:nvPr/>
          </p:nvSpPr>
          <p:spPr>
            <a:xfrm>
              <a:off x="5476446" y="43661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7" name="pt1537"/>
            <p:cNvSpPr/>
            <p:nvPr/>
          </p:nvSpPr>
          <p:spPr>
            <a:xfrm>
              <a:off x="5472882" y="44170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8" name="pt1538"/>
            <p:cNvSpPr/>
            <p:nvPr/>
          </p:nvSpPr>
          <p:spPr>
            <a:xfrm>
              <a:off x="5534646" y="44476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9" name="pt1539"/>
            <p:cNvSpPr/>
            <p:nvPr/>
          </p:nvSpPr>
          <p:spPr>
            <a:xfrm>
              <a:off x="5495485" y="45291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0" name="pt1540"/>
            <p:cNvSpPr/>
            <p:nvPr/>
          </p:nvSpPr>
          <p:spPr>
            <a:xfrm>
              <a:off x="5410145" y="44578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1" name="pt1541"/>
            <p:cNvSpPr/>
            <p:nvPr/>
          </p:nvSpPr>
          <p:spPr>
            <a:xfrm>
              <a:off x="5493264" y="4539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2" name="pt1542"/>
            <p:cNvSpPr/>
            <p:nvPr/>
          </p:nvSpPr>
          <p:spPr>
            <a:xfrm>
              <a:off x="5470364" y="45036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3" name="pt1543"/>
            <p:cNvSpPr/>
            <p:nvPr/>
          </p:nvSpPr>
          <p:spPr>
            <a:xfrm>
              <a:off x="5500676" y="45291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4" name="pt1544"/>
            <p:cNvSpPr/>
            <p:nvPr/>
          </p:nvSpPr>
          <p:spPr>
            <a:xfrm>
              <a:off x="5542948" y="44883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5" name="pt1545"/>
            <p:cNvSpPr/>
            <p:nvPr/>
          </p:nvSpPr>
          <p:spPr>
            <a:xfrm>
              <a:off x="5547236" y="44731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6" name="pt1546"/>
            <p:cNvSpPr/>
            <p:nvPr/>
          </p:nvSpPr>
          <p:spPr>
            <a:xfrm>
              <a:off x="5514549" y="44934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7" name="pt1547"/>
            <p:cNvSpPr/>
            <p:nvPr/>
          </p:nvSpPr>
          <p:spPr>
            <a:xfrm>
              <a:off x="5498586" y="44374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8" name="pt1548"/>
            <p:cNvSpPr/>
            <p:nvPr/>
          </p:nvSpPr>
          <p:spPr>
            <a:xfrm>
              <a:off x="5494036" y="45087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9" name="pt1549"/>
            <p:cNvSpPr/>
            <p:nvPr/>
          </p:nvSpPr>
          <p:spPr>
            <a:xfrm>
              <a:off x="5559482" y="4595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0" name="pt1550"/>
            <p:cNvSpPr/>
            <p:nvPr/>
          </p:nvSpPr>
          <p:spPr>
            <a:xfrm>
              <a:off x="5497386" y="4539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1" name="pt1551"/>
            <p:cNvSpPr/>
            <p:nvPr/>
          </p:nvSpPr>
          <p:spPr>
            <a:xfrm>
              <a:off x="5473702" y="45036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2" name="pt1552"/>
            <p:cNvSpPr/>
            <p:nvPr/>
          </p:nvSpPr>
          <p:spPr>
            <a:xfrm>
              <a:off x="5524693" y="45240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3" name="pt1553"/>
            <p:cNvSpPr/>
            <p:nvPr/>
          </p:nvSpPr>
          <p:spPr>
            <a:xfrm>
              <a:off x="5532211" y="45138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4" name="pt1554"/>
            <p:cNvSpPr/>
            <p:nvPr/>
          </p:nvSpPr>
          <p:spPr>
            <a:xfrm>
              <a:off x="5475139" y="43610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5" name="pt1555"/>
            <p:cNvSpPr/>
            <p:nvPr/>
          </p:nvSpPr>
          <p:spPr>
            <a:xfrm>
              <a:off x="5510677" y="44119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6" name="pt1556"/>
            <p:cNvSpPr/>
            <p:nvPr/>
          </p:nvSpPr>
          <p:spPr>
            <a:xfrm>
              <a:off x="5496127" y="43712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7" name="pl1557"/>
            <p:cNvSpPr/>
            <p:nvPr/>
          </p:nvSpPr>
          <p:spPr>
            <a:xfrm>
              <a:off x="5409431" y="4461564"/>
              <a:ext cx="330098" cy="322"/>
            </a:xfrm>
            <a:custGeom>
              <a:avLst/>
              <a:gdLst/>
              <a:ahLst/>
              <a:cxnLst/>
              <a:rect l="0" t="0" r="0" b="0"/>
              <a:pathLst>
                <a:path w="330098" h="322">
                  <a:moveTo>
                    <a:pt x="0" y="0"/>
                  </a:moveTo>
                  <a:lnTo>
                    <a:pt x="330098" y="322"/>
                  </a:lnTo>
                  <a:lnTo>
                    <a:pt x="330098" y="322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8" name="pl1558"/>
            <p:cNvSpPr/>
            <p:nvPr/>
          </p:nvSpPr>
          <p:spPr>
            <a:xfrm>
              <a:off x="5409431" y="47433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9" name="pt1559"/>
            <p:cNvSpPr/>
            <p:nvPr/>
          </p:nvSpPr>
          <p:spPr>
            <a:xfrm>
              <a:off x="5447464" y="49915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0" name="pt1560"/>
            <p:cNvSpPr/>
            <p:nvPr/>
          </p:nvSpPr>
          <p:spPr>
            <a:xfrm>
              <a:off x="5406570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1" name="pt1561"/>
            <p:cNvSpPr/>
            <p:nvPr/>
          </p:nvSpPr>
          <p:spPr>
            <a:xfrm>
              <a:off x="5591944" y="49416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2" name="pt1562"/>
            <p:cNvSpPr/>
            <p:nvPr/>
          </p:nvSpPr>
          <p:spPr>
            <a:xfrm>
              <a:off x="5551631" y="49510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3" name="pt1563"/>
            <p:cNvSpPr/>
            <p:nvPr/>
          </p:nvSpPr>
          <p:spPr>
            <a:xfrm>
              <a:off x="5457489" y="49572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4" name="pt1564"/>
            <p:cNvSpPr/>
            <p:nvPr/>
          </p:nvSpPr>
          <p:spPr>
            <a:xfrm>
              <a:off x="5481601" y="49323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5" name="pt1565"/>
            <p:cNvSpPr/>
            <p:nvPr/>
          </p:nvSpPr>
          <p:spPr>
            <a:xfrm>
              <a:off x="5510701" y="49182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6" name="pt1566"/>
            <p:cNvSpPr/>
            <p:nvPr/>
          </p:nvSpPr>
          <p:spPr>
            <a:xfrm>
              <a:off x="5458463" y="49151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7" name="pt1567"/>
            <p:cNvSpPr/>
            <p:nvPr/>
          </p:nvSpPr>
          <p:spPr>
            <a:xfrm>
              <a:off x="5492184" y="481380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8" name="pt1568"/>
            <p:cNvSpPr/>
            <p:nvPr/>
          </p:nvSpPr>
          <p:spPr>
            <a:xfrm>
              <a:off x="5539884" y="47872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9" name="pt1569"/>
            <p:cNvSpPr/>
            <p:nvPr/>
          </p:nvSpPr>
          <p:spPr>
            <a:xfrm>
              <a:off x="5495058" y="48371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0" name="pt1570"/>
            <p:cNvSpPr/>
            <p:nvPr/>
          </p:nvSpPr>
          <p:spPr>
            <a:xfrm>
              <a:off x="5583249" y="48948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1" name="pt1571"/>
            <p:cNvSpPr/>
            <p:nvPr/>
          </p:nvSpPr>
          <p:spPr>
            <a:xfrm>
              <a:off x="5487409" y="47826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2" name="pt1572"/>
            <p:cNvSpPr/>
            <p:nvPr/>
          </p:nvSpPr>
          <p:spPr>
            <a:xfrm>
              <a:off x="5517590" y="4740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3" name="pt1573"/>
            <p:cNvSpPr/>
            <p:nvPr/>
          </p:nvSpPr>
          <p:spPr>
            <a:xfrm>
              <a:off x="5587418" y="48777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4" name="pt1574"/>
            <p:cNvSpPr/>
            <p:nvPr/>
          </p:nvSpPr>
          <p:spPr>
            <a:xfrm>
              <a:off x="5561489" y="49260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5" name="pt1575"/>
            <p:cNvSpPr/>
            <p:nvPr/>
          </p:nvSpPr>
          <p:spPr>
            <a:xfrm>
              <a:off x="5573593" y="48917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6" name="pt1576"/>
            <p:cNvSpPr/>
            <p:nvPr/>
          </p:nvSpPr>
          <p:spPr>
            <a:xfrm>
              <a:off x="5430693" y="48512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7" name="pt1577"/>
            <p:cNvSpPr/>
            <p:nvPr/>
          </p:nvSpPr>
          <p:spPr>
            <a:xfrm>
              <a:off x="5535608" y="47732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8" name="pt1578"/>
            <p:cNvSpPr/>
            <p:nvPr/>
          </p:nvSpPr>
          <p:spPr>
            <a:xfrm>
              <a:off x="5631247" y="48028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9" name="pt1579"/>
            <p:cNvSpPr/>
            <p:nvPr/>
          </p:nvSpPr>
          <p:spPr>
            <a:xfrm>
              <a:off x="5524740" y="48340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0" name="pt1580"/>
            <p:cNvSpPr/>
            <p:nvPr/>
          </p:nvSpPr>
          <p:spPr>
            <a:xfrm>
              <a:off x="5526106" y="47623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1" name="pt1581"/>
            <p:cNvSpPr/>
            <p:nvPr/>
          </p:nvSpPr>
          <p:spPr>
            <a:xfrm>
              <a:off x="5460506" y="4862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2" name="pt1582"/>
            <p:cNvSpPr/>
            <p:nvPr/>
          </p:nvSpPr>
          <p:spPr>
            <a:xfrm>
              <a:off x="5511045" y="4852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3" name="pt1583"/>
            <p:cNvSpPr/>
            <p:nvPr/>
          </p:nvSpPr>
          <p:spPr>
            <a:xfrm>
              <a:off x="5712216" y="48574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4" name="pt1584"/>
            <p:cNvSpPr/>
            <p:nvPr/>
          </p:nvSpPr>
          <p:spPr>
            <a:xfrm>
              <a:off x="5491055" y="48106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5" name="pt1585"/>
            <p:cNvSpPr/>
            <p:nvPr/>
          </p:nvSpPr>
          <p:spPr>
            <a:xfrm>
              <a:off x="5503954" y="47717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6" name="pt1586"/>
            <p:cNvSpPr/>
            <p:nvPr/>
          </p:nvSpPr>
          <p:spPr>
            <a:xfrm>
              <a:off x="5462454" y="48652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7" name="pt1587"/>
            <p:cNvSpPr/>
            <p:nvPr/>
          </p:nvSpPr>
          <p:spPr>
            <a:xfrm>
              <a:off x="5476446" y="48683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8" name="pt1588"/>
            <p:cNvSpPr/>
            <p:nvPr/>
          </p:nvSpPr>
          <p:spPr>
            <a:xfrm>
              <a:off x="5472882" y="48917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9" name="pt1589"/>
            <p:cNvSpPr/>
            <p:nvPr/>
          </p:nvSpPr>
          <p:spPr>
            <a:xfrm>
              <a:off x="5534646" y="48964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0" name="pt1590"/>
            <p:cNvSpPr/>
            <p:nvPr/>
          </p:nvSpPr>
          <p:spPr>
            <a:xfrm>
              <a:off x="5495485" y="49853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1" name="pt1591"/>
            <p:cNvSpPr/>
            <p:nvPr/>
          </p:nvSpPr>
          <p:spPr>
            <a:xfrm>
              <a:off x="5410145" y="50445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" name="pt1592"/>
            <p:cNvSpPr/>
            <p:nvPr/>
          </p:nvSpPr>
          <p:spPr>
            <a:xfrm>
              <a:off x="5493264" y="4996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3" name="pt1593"/>
            <p:cNvSpPr/>
            <p:nvPr/>
          </p:nvSpPr>
          <p:spPr>
            <a:xfrm>
              <a:off x="5470364" y="50040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4" name="pt1594"/>
            <p:cNvSpPr/>
            <p:nvPr/>
          </p:nvSpPr>
          <p:spPr>
            <a:xfrm>
              <a:off x="5500676" y="50383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5" name="pt1595"/>
            <p:cNvSpPr/>
            <p:nvPr/>
          </p:nvSpPr>
          <p:spPr>
            <a:xfrm>
              <a:off x="5542948" y="49759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6" name="pt1596"/>
            <p:cNvSpPr/>
            <p:nvPr/>
          </p:nvSpPr>
          <p:spPr>
            <a:xfrm>
              <a:off x="5547236" y="50180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7" name="pt1597"/>
            <p:cNvSpPr/>
            <p:nvPr/>
          </p:nvSpPr>
          <p:spPr>
            <a:xfrm>
              <a:off x="5514549" y="49089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8" name="pt1598"/>
            <p:cNvSpPr/>
            <p:nvPr/>
          </p:nvSpPr>
          <p:spPr>
            <a:xfrm>
              <a:off x="5498586" y="49494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9" name="pt1599"/>
            <p:cNvSpPr/>
            <p:nvPr/>
          </p:nvSpPr>
          <p:spPr>
            <a:xfrm>
              <a:off x="5494036" y="49978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0" name="pt1600"/>
            <p:cNvSpPr/>
            <p:nvPr/>
          </p:nvSpPr>
          <p:spPr>
            <a:xfrm>
              <a:off x="5559482" y="49993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1" name="pt1601"/>
            <p:cNvSpPr/>
            <p:nvPr/>
          </p:nvSpPr>
          <p:spPr>
            <a:xfrm>
              <a:off x="5497386" y="49853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2" name="pt1602"/>
            <p:cNvSpPr/>
            <p:nvPr/>
          </p:nvSpPr>
          <p:spPr>
            <a:xfrm>
              <a:off x="5473702" y="49260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3" name="pt1603"/>
            <p:cNvSpPr/>
            <p:nvPr/>
          </p:nvSpPr>
          <p:spPr>
            <a:xfrm>
              <a:off x="5524693" y="49245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4" name="pt1604"/>
            <p:cNvSpPr/>
            <p:nvPr/>
          </p:nvSpPr>
          <p:spPr>
            <a:xfrm>
              <a:off x="5532211" y="492140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5" name="pt1605"/>
            <p:cNvSpPr/>
            <p:nvPr/>
          </p:nvSpPr>
          <p:spPr>
            <a:xfrm>
              <a:off x="5475139" y="47545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6" name="pt1606"/>
            <p:cNvSpPr/>
            <p:nvPr/>
          </p:nvSpPr>
          <p:spPr>
            <a:xfrm>
              <a:off x="5510677" y="48449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7" name="pt1607"/>
            <p:cNvSpPr/>
            <p:nvPr/>
          </p:nvSpPr>
          <p:spPr>
            <a:xfrm>
              <a:off x="5496127" y="48231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8" name="pl1608"/>
            <p:cNvSpPr/>
            <p:nvPr/>
          </p:nvSpPr>
          <p:spPr>
            <a:xfrm>
              <a:off x="5409431" y="4846293"/>
              <a:ext cx="330098" cy="103519"/>
            </a:xfrm>
            <a:custGeom>
              <a:avLst/>
              <a:gdLst/>
              <a:ahLst/>
              <a:cxnLst/>
              <a:rect l="0" t="0" r="0" b="0"/>
              <a:pathLst>
                <a:path w="330098" h="103519">
                  <a:moveTo>
                    <a:pt x="0" y="103519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9" name="pl1609"/>
            <p:cNvSpPr/>
            <p:nvPr/>
          </p:nvSpPr>
          <p:spPr>
            <a:xfrm>
              <a:off x="5409431" y="51941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0" name="pl1610"/>
            <p:cNvSpPr/>
            <p:nvPr/>
          </p:nvSpPr>
          <p:spPr>
            <a:xfrm>
              <a:off x="5445591" y="5524271"/>
              <a:ext cx="237552" cy="0"/>
            </a:xfrm>
            <a:custGeom>
              <a:avLst/>
              <a:gdLst/>
              <a:ahLst/>
              <a:cxnLst/>
              <a:rect l="0" t="0" r="0" b="0"/>
              <a:pathLst>
                <a:path w="237552">
                  <a:moveTo>
                    <a:pt x="0" y="0"/>
                  </a:moveTo>
                  <a:lnTo>
                    <a:pt x="2375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1" name="pl1611"/>
            <p:cNvSpPr/>
            <p:nvPr/>
          </p:nvSpPr>
          <p:spPr>
            <a:xfrm>
              <a:off x="5445591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2" name="pl1612"/>
            <p:cNvSpPr/>
            <p:nvPr/>
          </p:nvSpPr>
          <p:spPr>
            <a:xfrm>
              <a:off x="5504979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3" name="pl1613"/>
            <p:cNvSpPr/>
            <p:nvPr/>
          </p:nvSpPr>
          <p:spPr>
            <a:xfrm>
              <a:off x="5564367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4" name="pl1614"/>
            <p:cNvSpPr/>
            <p:nvPr/>
          </p:nvSpPr>
          <p:spPr>
            <a:xfrm>
              <a:off x="5623755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5" name="pl1615"/>
            <p:cNvSpPr/>
            <p:nvPr/>
          </p:nvSpPr>
          <p:spPr>
            <a:xfrm>
              <a:off x="5683143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6" name="tx1616"/>
            <p:cNvSpPr/>
            <p:nvPr/>
          </p:nvSpPr>
          <p:spPr>
            <a:xfrm>
              <a:off x="5417621" y="5669287"/>
              <a:ext cx="55940" cy="72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617" name="tx1617"/>
            <p:cNvSpPr/>
            <p:nvPr/>
          </p:nvSpPr>
          <p:spPr>
            <a:xfrm>
              <a:off x="5567815" y="5668010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618" name="pt1618"/>
            <p:cNvSpPr/>
            <p:nvPr/>
          </p:nvSpPr>
          <p:spPr>
            <a:xfrm>
              <a:off x="5447464" y="5191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9" name="pt1619"/>
            <p:cNvSpPr/>
            <p:nvPr/>
          </p:nvSpPr>
          <p:spPr>
            <a:xfrm>
              <a:off x="5406570" y="52016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0" name="pt1620"/>
            <p:cNvSpPr/>
            <p:nvPr/>
          </p:nvSpPr>
          <p:spPr>
            <a:xfrm>
              <a:off x="5591944" y="52624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1" name="pt1621"/>
            <p:cNvSpPr/>
            <p:nvPr/>
          </p:nvSpPr>
          <p:spPr>
            <a:xfrm>
              <a:off x="5551631" y="54166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2" name="pt1622"/>
            <p:cNvSpPr/>
            <p:nvPr/>
          </p:nvSpPr>
          <p:spPr>
            <a:xfrm>
              <a:off x="5457489" y="52752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3" name="pt1623"/>
            <p:cNvSpPr/>
            <p:nvPr/>
          </p:nvSpPr>
          <p:spPr>
            <a:xfrm>
              <a:off x="5481601" y="52672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4" name="pt1624"/>
            <p:cNvSpPr/>
            <p:nvPr/>
          </p:nvSpPr>
          <p:spPr>
            <a:xfrm>
              <a:off x="5510701" y="531037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5" name="pt1625"/>
            <p:cNvSpPr/>
            <p:nvPr/>
          </p:nvSpPr>
          <p:spPr>
            <a:xfrm>
              <a:off x="5458463" y="52923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6" name="pt1626"/>
            <p:cNvSpPr/>
            <p:nvPr/>
          </p:nvSpPr>
          <p:spPr>
            <a:xfrm>
              <a:off x="5492184" y="52740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7" name="pt1627"/>
            <p:cNvSpPr/>
            <p:nvPr/>
          </p:nvSpPr>
          <p:spPr>
            <a:xfrm>
              <a:off x="5539884" y="53439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8" name="pt1628"/>
            <p:cNvSpPr/>
            <p:nvPr/>
          </p:nvSpPr>
          <p:spPr>
            <a:xfrm>
              <a:off x="5495058" y="5323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9" name="pt1629"/>
            <p:cNvSpPr/>
            <p:nvPr/>
          </p:nvSpPr>
          <p:spPr>
            <a:xfrm>
              <a:off x="5583249" y="53159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0" name="pt1630"/>
            <p:cNvSpPr/>
            <p:nvPr/>
          </p:nvSpPr>
          <p:spPr>
            <a:xfrm>
              <a:off x="5487409" y="53427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1" name="pt1631"/>
            <p:cNvSpPr/>
            <p:nvPr/>
          </p:nvSpPr>
          <p:spPr>
            <a:xfrm>
              <a:off x="5517590" y="52955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2" name="pt1632"/>
            <p:cNvSpPr/>
            <p:nvPr/>
          </p:nvSpPr>
          <p:spPr>
            <a:xfrm>
              <a:off x="5587418" y="52436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3" name="pt1633"/>
            <p:cNvSpPr/>
            <p:nvPr/>
          </p:nvSpPr>
          <p:spPr>
            <a:xfrm>
              <a:off x="5561489" y="53091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4" name="pt1634"/>
            <p:cNvSpPr/>
            <p:nvPr/>
          </p:nvSpPr>
          <p:spPr>
            <a:xfrm>
              <a:off x="5573593" y="52456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5" name="pt1635"/>
            <p:cNvSpPr/>
            <p:nvPr/>
          </p:nvSpPr>
          <p:spPr>
            <a:xfrm>
              <a:off x="5430693" y="52248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6" name="pt1636"/>
            <p:cNvSpPr/>
            <p:nvPr/>
          </p:nvSpPr>
          <p:spPr>
            <a:xfrm>
              <a:off x="5535608" y="53778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7" name="pt1637"/>
            <p:cNvSpPr/>
            <p:nvPr/>
          </p:nvSpPr>
          <p:spPr>
            <a:xfrm>
              <a:off x="5631247" y="52856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8" name="pt1638"/>
            <p:cNvSpPr/>
            <p:nvPr/>
          </p:nvSpPr>
          <p:spPr>
            <a:xfrm>
              <a:off x="5524740" y="52640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9" name="pt1639"/>
            <p:cNvSpPr/>
            <p:nvPr/>
          </p:nvSpPr>
          <p:spPr>
            <a:xfrm>
              <a:off x="5526106" y="54086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0" name="pt1640"/>
            <p:cNvSpPr/>
            <p:nvPr/>
          </p:nvSpPr>
          <p:spPr>
            <a:xfrm>
              <a:off x="5460506" y="53147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1" name="pt1641"/>
            <p:cNvSpPr/>
            <p:nvPr/>
          </p:nvSpPr>
          <p:spPr>
            <a:xfrm>
              <a:off x="5511045" y="52444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2" name="pt1642"/>
            <p:cNvSpPr/>
            <p:nvPr/>
          </p:nvSpPr>
          <p:spPr>
            <a:xfrm>
              <a:off x="5712216" y="52492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3" name="pt1643"/>
            <p:cNvSpPr/>
            <p:nvPr/>
          </p:nvSpPr>
          <p:spPr>
            <a:xfrm>
              <a:off x="5491055" y="52907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4" name="pt1644"/>
            <p:cNvSpPr/>
            <p:nvPr/>
          </p:nvSpPr>
          <p:spPr>
            <a:xfrm>
              <a:off x="5503954" y="53259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5" name="pt1645"/>
            <p:cNvSpPr/>
            <p:nvPr/>
          </p:nvSpPr>
          <p:spPr>
            <a:xfrm>
              <a:off x="5462454" y="52276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6" name="pt1646"/>
            <p:cNvSpPr/>
            <p:nvPr/>
          </p:nvSpPr>
          <p:spPr>
            <a:xfrm>
              <a:off x="5476446" y="53287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7" name="pt1647"/>
            <p:cNvSpPr/>
            <p:nvPr/>
          </p:nvSpPr>
          <p:spPr>
            <a:xfrm>
              <a:off x="5472882" y="52752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8" name="pt1648"/>
            <p:cNvSpPr/>
            <p:nvPr/>
          </p:nvSpPr>
          <p:spPr>
            <a:xfrm>
              <a:off x="5534646" y="52376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9" name="pt1649"/>
            <p:cNvSpPr/>
            <p:nvPr/>
          </p:nvSpPr>
          <p:spPr>
            <a:xfrm>
              <a:off x="5495485" y="54378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0" name="pt1650"/>
            <p:cNvSpPr/>
            <p:nvPr/>
          </p:nvSpPr>
          <p:spPr>
            <a:xfrm>
              <a:off x="5410145" y="51977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1" name="pt1651"/>
            <p:cNvSpPr/>
            <p:nvPr/>
          </p:nvSpPr>
          <p:spPr>
            <a:xfrm>
              <a:off x="5493264" y="549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2" name="pt1652"/>
            <p:cNvSpPr/>
            <p:nvPr/>
          </p:nvSpPr>
          <p:spPr>
            <a:xfrm>
              <a:off x="5470364" y="54809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3" name="pt1653"/>
            <p:cNvSpPr/>
            <p:nvPr/>
          </p:nvSpPr>
          <p:spPr>
            <a:xfrm>
              <a:off x="5500676" y="54965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4" name="pt1654"/>
            <p:cNvSpPr/>
            <p:nvPr/>
          </p:nvSpPr>
          <p:spPr>
            <a:xfrm>
              <a:off x="5542948" y="53203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5" name="pt1655"/>
            <p:cNvSpPr/>
            <p:nvPr/>
          </p:nvSpPr>
          <p:spPr>
            <a:xfrm>
              <a:off x="5547236" y="53131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6" name="pt1656"/>
            <p:cNvSpPr/>
            <p:nvPr/>
          </p:nvSpPr>
          <p:spPr>
            <a:xfrm>
              <a:off x="5514549" y="52812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7" name="pt1657"/>
            <p:cNvSpPr/>
            <p:nvPr/>
          </p:nvSpPr>
          <p:spPr>
            <a:xfrm>
              <a:off x="5498586" y="52524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8" name="pt1658"/>
            <p:cNvSpPr/>
            <p:nvPr/>
          </p:nvSpPr>
          <p:spPr>
            <a:xfrm>
              <a:off x="5494036" y="53750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9" name="pt1659"/>
            <p:cNvSpPr/>
            <p:nvPr/>
          </p:nvSpPr>
          <p:spPr>
            <a:xfrm>
              <a:off x="5559482" y="53467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0" name="pt1660"/>
            <p:cNvSpPr/>
            <p:nvPr/>
          </p:nvSpPr>
          <p:spPr>
            <a:xfrm>
              <a:off x="5497386" y="53343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1" name="pt1661"/>
            <p:cNvSpPr/>
            <p:nvPr/>
          </p:nvSpPr>
          <p:spPr>
            <a:xfrm>
              <a:off x="5473702" y="54134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2" name="pt1662"/>
            <p:cNvSpPr/>
            <p:nvPr/>
          </p:nvSpPr>
          <p:spPr>
            <a:xfrm>
              <a:off x="5524693" y="53495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3" name="pt1663"/>
            <p:cNvSpPr/>
            <p:nvPr/>
          </p:nvSpPr>
          <p:spPr>
            <a:xfrm>
              <a:off x="5532211" y="54653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4" name="pt1664"/>
            <p:cNvSpPr/>
            <p:nvPr/>
          </p:nvSpPr>
          <p:spPr>
            <a:xfrm>
              <a:off x="5475139" y="53515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5" name="pt1665"/>
            <p:cNvSpPr/>
            <p:nvPr/>
          </p:nvSpPr>
          <p:spPr>
            <a:xfrm>
              <a:off x="5510677" y="52816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6" name="pt1666"/>
            <p:cNvSpPr/>
            <p:nvPr/>
          </p:nvSpPr>
          <p:spPr>
            <a:xfrm>
              <a:off x="5496127" y="52947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7" name="pl1667"/>
            <p:cNvSpPr/>
            <p:nvPr/>
          </p:nvSpPr>
          <p:spPr>
            <a:xfrm>
              <a:off x="5409431" y="5322552"/>
              <a:ext cx="330098" cy="22500"/>
            </a:xfrm>
            <a:custGeom>
              <a:avLst/>
              <a:gdLst/>
              <a:ahLst/>
              <a:cxnLst/>
              <a:rect l="0" t="0" r="0" b="0"/>
              <a:pathLst>
                <a:path w="330098" h="22500">
                  <a:moveTo>
                    <a:pt x="0" y="0"/>
                  </a:moveTo>
                  <a:lnTo>
                    <a:pt x="330098" y="22500"/>
                  </a:lnTo>
                  <a:lnTo>
                    <a:pt x="330098" y="2250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8" name="pl1668"/>
            <p:cNvSpPr/>
            <p:nvPr/>
          </p:nvSpPr>
          <p:spPr>
            <a:xfrm>
              <a:off x="5860231" y="2038578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9" name="pl1669"/>
            <p:cNvSpPr/>
            <p:nvPr/>
          </p:nvSpPr>
          <p:spPr>
            <a:xfrm>
              <a:off x="5882645" y="2038578"/>
              <a:ext cx="305646" cy="0"/>
            </a:xfrm>
            <a:custGeom>
              <a:avLst/>
              <a:gdLst/>
              <a:ahLst/>
              <a:cxnLst/>
              <a:rect l="0" t="0" r="0" b="0"/>
              <a:pathLst>
                <a:path w="305646">
                  <a:moveTo>
                    <a:pt x="0" y="0"/>
                  </a:moveTo>
                  <a:lnTo>
                    <a:pt x="3056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0" name="pl1670"/>
            <p:cNvSpPr/>
            <p:nvPr/>
          </p:nvSpPr>
          <p:spPr>
            <a:xfrm>
              <a:off x="5882645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1" name="pl1671"/>
            <p:cNvSpPr/>
            <p:nvPr/>
          </p:nvSpPr>
          <p:spPr>
            <a:xfrm>
              <a:off x="5959056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2" name="pl1672"/>
            <p:cNvSpPr/>
            <p:nvPr/>
          </p:nvSpPr>
          <p:spPr>
            <a:xfrm>
              <a:off x="6035468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3" name="pl1673"/>
            <p:cNvSpPr/>
            <p:nvPr/>
          </p:nvSpPr>
          <p:spPr>
            <a:xfrm>
              <a:off x="6111880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4" name="pl1674"/>
            <p:cNvSpPr/>
            <p:nvPr/>
          </p:nvSpPr>
          <p:spPr>
            <a:xfrm>
              <a:off x="6188291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5" name="tx1675"/>
            <p:cNvSpPr/>
            <p:nvPr/>
          </p:nvSpPr>
          <p:spPr>
            <a:xfrm>
              <a:off x="5812732" y="1821492"/>
              <a:ext cx="139825" cy="72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5.5</a:t>
              </a:r>
            </a:p>
          </p:txBody>
        </p:sp>
        <p:sp>
          <p:nvSpPr>
            <p:cNvPr id="1676" name="tx1676"/>
            <p:cNvSpPr/>
            <p:nvPr/>
          </p:nvSpPr>
          <p:spPr>
            <a:xfrm>
              <a:off x="6041967" y="1820215"/>
              <a:ext cx="139825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677" name="tx1677"/>
            <p:cNvSpPr/>
            <p:nvPr/>
          </p:nvSpPr>
          <p:spPr>
            <a:xfrm>
              <a:off x="5802880" y="2129923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-0.20</a:t>
              </a:r>
            </a:p>
          </p:txBody>
        </p:sp>
        <p:sp>
          <p:nvSpPr>
            <p:cNvPr id="1678" name="pl1678"/>
            <p:cNvSpPr/>
            <p:nvPr/>
          </p:nvSpPr>
          <p:spPr>
            <a:xfrm>
              <a:off x="5860231" y="24893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9" name="tx1679"/>
            <p:cNvSpPr/>
            <p:nvPr/>
          </p:nvSpPr>
          <p:spPr>
            <a:xfrm>
              <a:off x="5802880" y="2580722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-0.17</a:t>
              </a:r>
            </a:p>
          </p:txBody>
        </p:sp>
        <p:sp>
          <p:nvSpPr>
            <p:cNvPr id="1680" name="pl1680"/>
            <p:cNvSpPr/>
            <p:nvPr/>
          </p:nvSpPr>
          <p:spPr>
            <a:xfrm>
              <a:off x="5860231" y="29401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1" name="tx1681"/>
            <p:cNvSpPr/>
            <p:nvPr/>
          </p:nvSpPr>
          <p:spPr>
            <a:xfrm>
              <a:off x="5835373" y="3031521"/>
              <a:ext cx="379813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</a:t>
              </a:r>
            </a:p>
          </p:txBody>
        </p:sp>
        <p:sp>
          <p:nvSpPr>
            <p:cNvPr id="1682" name="pl1682"/>
            <p:cNvSpPr/>
            <p:nvPr/>
          </p:nvSpPr>
          <p:spPr>
            <a:xfrm>
              <a:off x="5860231" y="3390976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3" name="tx1683"/>
            <p:cNvSpPr/>
            <p:nvPr/>
          </p:nvSpPr>
          <p:spPr>
            <a:xfrm>
              <a:off x="5835373" y="3482320"/>
              <a:ext cx="379813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0.47</a:t>
              </a:r>
            </a:p>
          </p:txBody>
        </p:sp>
        <p:sp>
          <p:nvSpPr>
            <p:cNvPr id="1684" name="pl1684"/>
            <p:cNvSpPr/>
            <p:nvPr/>
          </p:nvSpPr>
          <p:spPr>
            <a:xfrm>
              <a:off x="5860231" y="3841775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5" name="tx1685"/>
            <p:cNvSpPr/>
            <p:nvPr/>
          </p:nvSpPr>
          <p:spPr>
            <a:xfrm>
              <a:off x="5835373" y="3933120"/>
              <a:ext cx="379813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686" name="pl1686"/>
            <p:cNvSpPr/>
            <p:nvPr/>
          </p:nvSpPr>
          <p:spPr>
            <a:xfrm>
              <a:off x="5860231" y="4292574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7" name="rc1687"/>
            <p:cNvSpPr/>
            <p:nvPr/>
          </p:nvSpPr>
          <p:spPr>
            <a:xfrm>
              <a:off x="5860231" y="4608918"/>
              <a:ext cx="22414" cy="13754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8" name="rc1688"/>
            <p:cNvSpPr/>
            <p:nvPr/>
          </p:nvSpPr>
          <p:spPr>
            <a:xfrm>
              <a:off x="5882645" y="4457623"/>
              <a:ext cx="76411" cy="165049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9" name="rc1689"/>
            <p:cNvSpPr/>
            <p:nvPr/>
          </p:nvSpPr>
          <p:spPr>
            <a:xfrm>
              <a:off x="5959056" y="4402607"/>
              <a:ext cx="76411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0" name="rc1690"/>
            <p:cNvSpPr/>
            <p:nvPr/>
          </p:nvSpPr>
          <p:spPr>
            <a:xfrm>
              <a:off x="6035468" y="4457623"/>
              <a:ext cx="76411" cy="165049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1" name="rc1691"/>
            <p:cNvSpPr/>
            <p:nvPr/>
          </p:nvSpPr>
          <p:spPr>
            <a:xfrm>
              <a:off x="6111880" y="4512640"/>
              <a:ext cx="76411" cy="110032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2" name="pl1692"/>
            <p:cNvSpPr/>
            <p:nvPr/>
          </p:nvSpPr>
          <p:spPr>
            <a:xfrm>
              <a:off x="587245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3" name="pl1693"/>
            <p:cNvSpPr/>
            <p:nvPr/>
          </p:nvSpPr>
          <p:spPr>
            <a:xfrm>
              <a:off x="5918303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4" name="pl1694"/>
            <p:cNvSpPr/>
            <p:nvPr/>
          </p:nvSpPr>
          <p:spPr>
            <a:xfrm>
              <a:off x="5928492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5" name="pl1695"/>
            <p:cNvSpPr/>
            <p:nvPr/>
          </p:nvSpPr>
          <p:spPr>
            <a:xfrm>
              <a:off x="5928492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6" name="pl1696"/>
            <p:cNvSpPr/>
            <p:nvPr/>
          </p:nvSpPr>
          <p:spPr>
            <a:xfrm>
              <a:off x="593358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7" name="pl1697"/>
            <p:cNvSpPr/>
            <p:nvPr/>
          </p:nvSpPr>
          <p:spPr>
            <a:xfrm>
              <a:off x="593358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8" name="pl1698"/>
            <p:cNvSpPr/>
            <p:nvPr/>
          </p:nvSpPr>
          <p:spPr>
            <a:xfrm>
              <a:off x="593358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9" name="pl1699"/>
            <p:cNvSpPr/>
            <p:nvPr/>
          </p:nvSpPr>
          <p:spPr>
            <a:xfrm>
              <a:off x="5938680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0" name="pl1700"/>
            <p:cNvSpPr/>
            <p:nvPr/>
          </p:nvSpPr>
          <p:spPr>
            <a:xfrm>
              <a:off x="5938680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1" name="pl1701"/>
            <p:cNvSpPr/>
            <p:nvPr/>
          </p:nvSpPr>
          <p:spPr>
            <a:xfrm>
              <a:off x="5943774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2" name="pl1702"/>
            <p:cNvSpPr/>
            <p:nvPr/>
          </p:nvSpPr>
          <p:spPr>
            <a:xfrm>
              <a:off x="5953962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3" name="pl1703"/>
            <p:cNvSpPr/>
            <p:nvPr/>
          </p:nvSpPr>
          <p:spPr>
            <a:xfrm>
              <a:off x="595905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4" name="pl1704"/>
            <p:cNvSpPr/>
            <p:nvPr/>
          </p:nvSpPr>
          <p:spPr>
            <a:xfrm>
              <a:off x="595905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5" name="pl1705"/>
            <p:cNvSpPr/>
            <p:nvPr/>
          </p:nvSpPr>
          <p:spPr>
            <a:xfrm>
              <a:off x="5964150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6" name="pl1706"/>
            <p:cNvSpPr/>
            <p:nvPr/>
          </p:nvSpPr>
          <p:spPr>
            <a:xfrm>
              <a:off x="5964150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7" name="pl1707"/>
            <p:cNvSpPr/>
            <p:nvPr/>
          </p:nvSpPr>
          <p:spPr>
            <a:xfrm>
              <a:off x="5969245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8" name="pl1708"/>
            <p:cNvSpPr/>
            <p:nvPr/>
          </p:nvSpPr>
          <p:spPr>
            <a:xfrm>
              <a:off x="5974339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9" name="pl1709"/>
            <p:cNvSpPr/>
            <p:nvPr/>
          </p:nvSpPr>
          <p:spPr>
            <a:xfrm>
              <a:off x="5974339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0" name="pl1710"/>
            <p:cNvSpPr/>
            <p:nvPr/>
          </p:nvSpPr>
          <p:spPr>
            <a:xfrm>
              <a:off x="5979433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1" name="pl1711"/>
            <p:cNvSpPr/>
            <p:nvPr/>
          </p:nvSpPr>
          <p:spPr>
            <a:xfrm>
              <a:off x="5984527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2" name="pl1712"/>
            <p:cNvSpPr/>
            <p:nvPr/>
          </p:nvSpPr>
          <p:spPr>
            <a:xfrm>
              <a:off x="5989621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3" name="pl1713"/>
            <p:cNvSpPr/>
            <p:nvPr/>
          </p:nvSpPr>
          <p:spPr>
            <a:xfrm>
              <a:off x="5989621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4" name="pl1714"/>
            <p:cNvSpPr/>
            <p:nvPr/>
          </p:nvSpPr>
          <p:spPr>
            <a:xfrm>
              <a:off x="5994715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5" name="pl1715"/>
            <p:cNvSpPr/>
            <p:nvPr/>
          </p:nvSpPr>
          <p:spPr>
            <a:xfrm>
              <a:off x="6004903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6" name="pl1716"/>
            <p:cNvSpPr/>
            <p:nvPr/>
          </p:nvSpPr>
          <p:spPr>
            <a:xfrm>
              <a:off x="6009997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7" name="pl1717"/>
            <p:cNvSpPr/>
            <p:nvPr/>
          </p:nvSpPr>
          <p:spPr>
            <a:xfrm>
              <a:off x="6015092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8" name="pl1718"/>
            <p:cNvSpPr/>
            <p:nvPr/>
          </p:nvSpPr>
          <p:spPr>
            <a:xfrm>
              <a:off x="602018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9" name="pl1719"/>
            <p:cNvSpPr/>
            <p:nvPr/>
          </p:nvSpPr>
          <p:spPr>
            <a:xfrm>
              <a:off x="602018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0" name="pl1720"/>
            <p:cNvSpPr/>
            <p:nvPr/>
          </p:nvSpPr>
          <p:spPr>
            <a:xfrm>
              <a:off x="6030374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1" name="pl1721"/>
            <p:cNvSpPr/>
            <p:nvPr/>
          </p:nvSpPr>
          <p:spPr>
            <a:xfrm>
              <a:off x="604565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2" name="pl1722"/>
            <p:cNvSpPr/>
            <p:nvPr/>
          </p:nvSpPr>
          <p:spPr>
            <a:xfrm>
              <a:off x="6050750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3" name="pl1723"/>
            <p:cNvSpPr/>
            <p:nvPr/>
          </p:nvSpPr>
          <p:spPr>
            <a:xfrm>
              <a:off x="6050750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4" name="pl1724"/>
            <p:cNvSpPr/>
            <p:nvPr/>
          </p:nvSpPr>
          <p:spPr>
            <a:xfrm>
              <a:off x="6050750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5" name="pl1725"/>
            <p:cNvSpPr/>
            <p:nvPr/>
          </p:nvSpPr>
          <p:spPr>
            <a:xfrm>
              <a:off x="6055844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6" name="pl1726"/>
            <p:cNvSpPr/>
            <p:nvPr/>
          </p:nvSpPr>
          <p:spPr>
            <a:xfrm>
              <a:off x="6055844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7" name="pl1727"/>
            <p:cNvSpPr/>
            <p:nvPr/>
          </p:nvSpPr>
          <p:spPr>
            <a:xfrm>
              <a:off x="6066033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8" name="pl1728"/>
            <p:cNvSpPr/>
            <p:nvPr/>
          </p:nvSpPr>
          <p:spPr>
            <a:xfrm>
              <a:off x="6071127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9" name="pl1729"/>
            <p:cNvSpPr/>
            <p:nvPr/>
          </p:nvSpPr>
          <p:spPr>
            <a:xfrm>
              <a:off x="6096597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0" name="pl1730"/>
            <p:cNvSpPr/>
            <p:nvPr/>
          </p:nvSpPr>
          <p:spPr>
            <a:xfrm>
              <a:off x="6101691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1" name="pl1731"/>
            <p:cNvSpPr/>
            <p:nvPr/>
          </p:nvSpPr>
          <p:spPr>
            <a:xfrm>
              <a:off x="610678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2" name="pl1732"/>
            <p:cNvSpPr/>
            <p:nvPr/>
          </p:nvSpPr>
          <p:spPr>
            <a:xfrm>
              <a:off x="610678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3" name="pl1733"/>
            <p:cNvSpPr/>
            <p:nvPr/>
          </p:nvSpPr>
          <p:spPr>
            <a:xfrm>
              <a:off x="6116974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4" name="pl1734"/>
            <p:cNvSpPr/>
            <p:nvPr/>
          </p:nvSpPr>
          <p:spPr>
            <a:xfrm>
              <a:off x="6127162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5" name="pl1735"/>
            <p:cNvSpPr/>
            <p:nvPr/>
          </p:nvSpPr>
          <p:spPr>
            <a:xfrm>
              <a:off x="6132256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6" name="pl1736"/>
            <p:cNvSpPr/>
            <p:nvPr/>
          </p:nvSpPr>
          <p:spPr>
            <a:xfrm>
              <a:off x="6137350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7" name="pl1737"/>
            <p:cNvSpPr/>
            <p:nvPr/>
          </p:nvSpPr>
          <p:spPr>
            <a:xfrm>
              <a:off x="6137350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8" name="pl1738"/>
            <p:cNvSpPr/>
            <p:nvPr/>
          </p:nvSpPr>
          <p:spPr>
            <a:xfrm>
              <a:off x="6162821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9" name="pl1739"/>
            <p:cNvSpPr/>
            <p:nvPr/>
          </p:nvSpPr>
          <p:spPr>
            <a:xfrm>
              <a:off x="6162821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0" name="pl1740"/>
            <p:cNvSpPr/>
            <p:nvPr/>
          </p:nvSpPr>
          <p:spPr>
            <a:xfrm>
              <a:off x="6178103" y="4612770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1" name="tx1741"/>
            <p:cNvSpPr/>
            <p:nvPr/>
          </p:nvSpPr>
          <p:spPr>
            <a:xfrm>
              <a:off x="5685781" y="4293279"/>
              <a:ext cx="678997" cy="1051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meanSoilT</a:t>
              </a:r>
            </a:p>
          </p:txBody>
        </p:sp>
        <p:sp>
          <p:nvSpPr>
            <p:cNvPr id="1742" name="pl1742"/>
            <p:cNvSpPr/>
            <p:nvPr/>
          </p:nvSpPr>
          <p:spPr>
            <a:xfrm>
              <a:off x="5860231" y="47433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3" name="pt1743"/>
            <p:cNvSpPr/>
            <p:nvPr/>
          </p:nvSpPr>
          <p:spPr>
            <a:xfrm>
              <a:off x="5903216" y="49915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4" name="pt1744"/>
            <p:cNvSpPr/>
            <p:nvPr/>
          </p:nvSpPr>
          <p:spPr>
            <a:xfrm>
              <a:off x="5989816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5" name="pt1745"/>
            <p:cNvSpPr/>
            <p:nvPr/>
          </p:nvSpPr>
          <p:spPr>
            <a:xfrm>
              <a:off x="5918498" y="49416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6" name="pt1746"/>
            <p:cNvSpPr/>
            <p:nvPr/>
          </p:nvSpPr>
          <p:spPr>
            <a:xfrm>
              <a:off x="5974533" y="49510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7" name="pt1747"/>
            <p:cNvSpPr/>
            <p:nvPr/>
          </p:nvSpPr>
          <p:spPr>
            <a:xfrm>
              <a:off x="5918498" y="49572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8" name="pt1748"/>
            <p:cNvSpPr/>
            <p:nvPr/>
          </p:nvSpPr>
          <p:spPr>
            <a:xfrm>
              <a:off x="5943969" y="49323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9" name="pt1749"/>
            <p:cNvSpPr/>
            <p:nvPr/>
          </p:nvSpPr>
          <p:spPr>
            <a:xfrm>
              <a:off x="5959251" y="49182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0" name="pt1750"/>
            <p:cNvSpPr/>
            <p:nvPr/>
          </p:nvSpPr>
          <p:spPr>
            <a:xfrm>
              <a:off x="5969439" y="49151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1" name="pt1751"/>
            <p:cNvSpPr/>
            <p:nvPr/>
          </p:nvSpPr>
          <p:spPr>
            <a:xfrm>
              <a:off x="6122263" y="481380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2" name="pt1752"/>
            <p:cNvSpPr/>
            <p:nvPr/>
          </p:nvSpPr>
          <p:spPr>
            <a:xfrm>
              <a:off x="6056039" y="47872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3" name="pt1753"/>
            <p:cNvSpPr/>
            <p:nvPr/>
          </p:nvSpPr>
          <p:spPr>
            <a:xfrm>
              <a:off x="6035663" y="48371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4" name="pt1754"/>
            <p:cNvSpPr/>
            <p:nvPr/>
          </p:nvSpPr>
          <p:spPr>
            <a:xfrm>
              <a:off x="6040757" y="48948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5" name="pt1755"/>
            <p:cNvSpPr/>
            <p:nvPr/>
          </p:nvSpPr>
          <p:spPr>
            <a:xfrm>
              <a:off x="6005098" y="47826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6" name="pt1756"/>
            <p:cNvSpPr/>
            <p:nvPr/>
          </p:nvSpPr>
          <p:spPr>
            <a:xfrm>
              <a:off x="6030569" y="4740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7" name="pt1757"/>
            <p:cNvSpPr/>
            <p:nvPr/>
          </p:nvSpPr>
          <p:spPr>
            <a:xfrm>
              <a:off x="5974533" y="48777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8" name="pt1758"/>
            <p:cNvSpPr/>
            <p:nvPr/>
          </p:nvSpPr>
          <p:spPr>
            <a:xfrm>
              <a:off x="5918498" y="49260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9" name="pt1759"/>
            <p:cNvSpPr/>
            <p:nvPr/>
          </p:nvSpPr>
          <p:spPr>
            <a:xfrm>
              <a:off x="5954157" y="48917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0" name="pt1760"/>
            <p:cNvSpPr/>
            <p:nvPr/>
          </p:nvSpPr>
          <p:spPr>
            <a:xfrm>
              <a:off x="6035663" y="48512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1" name="pt1761"/>
            <p:cNvSpPr/>
            <p:nvPr/>
          </p:nvSpPr>
          <p:spPr>
            <a:xfrm>
              <a:off x="6050945" y="47732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2" name="pt1762"/>
            <p:cNvSpPr/>
            <p:nvPr/>
          </p:nvSpPr>
          <p:spPr>
            <a:xfrm>
              <a:off x="6000004" y="48028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3" name="pt1763"/>
            <p:cNvSpPr/>
            <p:nvPr/>
          </p:nvSpPr>
          <p:spPr>
            <a:xfrm>
              <a:off x="6117169" y="48340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4" name="pt1764"/>
            <p:cNvSpPr/>
            <p:nvPr/>
          </p:nvSpPr>
          <p:spPr>
            <a:xfrm>
              <a:off x="6163016" y="47623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5" name="pt1765"/>
            <p:cNvSpPr/>
            <p:nvPr/>
          </p:nvSpPr>
          <p:spPr>
            <a:xfrm>
              <a:off x="6147733" y="48621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6" name="pt1766"/>
            <p:cNvSpPr/>
            <p:nvPr/>
          </p:nvSpPr>
          <p:spPr>
            <a:xfrm>
              <a:off x="6147733" y="4852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7" name="pt1767"/>
            <p:cNvSpPr/>
            <p:nvPr/>
          </p:nvSpPr>
          <p:spPr>
            <a:xfrm>
              <a:off x="6112074" y="48574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8" name="pt1768"/>
            <p:cNvSpPr/>
            <p:nvPr/>
          </p:nvSpPr>
          <p:spPr>
            <a:xfrm>
              <a:off x="6091698" y="48106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9" name="pt1769"/>
            <p:cNvSpPr/>
            <p:nvPr/>
          </p:nvSpPr>
          <p:spPr>
            <a:xfrm>
              <a:off x="6122263" y="47717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0" name="pt1770"/>
            <p:cNvSpPr/>
            <p:nvPr/>
          </p:nvSpPr>
          <p:spPr>
            <a:xfrm>
              <a:off x="6101886" y="48652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1" name="pt1771"/>
            <p:cNvSpPr/>
            <p:nvPr/>
          </p:nvSpPr>
          <p:spPr>
            <a:xfrm>
              <a:off x="6086604" y="48683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2" name="pt1772"/>
            <p:cNvSpPr/>
            <p:nvPr/>
          </p:nvSpPr>
          <p:spPr>
            <a:xfrm>
              <a:off x="6035663" y="48917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3" name="pt1773"/>
            <p:cNvSpPr/>
            <p:nvPr/>
          </p:nvSpPr>
          <p:spPr>
            <a:xfrm>
              <a:off x="6005098" y="48964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4" name="pt1774"/>
            <p:cNvSpPr/>
            <p:nvPr/>
          </p:nvSpPr>
          <p:spPr>
            <a:xfrm>
              <a:off x="5923592" y="49853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5" name="pt1775"/>
            <p:cNvSpPr/>
            <p:nvPr/>
          </p:nvSpPr>
          <p:spPr>
            <a:xfrm>
              <a:off x="5994910" y="50445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6" name="pt1776"/>
            <p:cNvSpPr/>
            <p:nvPr/>
          </p:nvSpPr>
          <p:spPr>
            <a:xfrm>
              <a:off x="5913404" y="4996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7" name="pt1777"/>
            <p:cNvSpPr/>
            <p:nvPr/>
          </p:nvSpPr>
          <p:spPr>
            <a:xfrm>
              <a:off x="5949063" y="50040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8" name="pt1778"/>
            <p:cNvSpPr/>
            <p:nvPr/>
          </p:nvSpPr>
          <p:spPr>
            <a:xfrm>
              <a:off x="5923592" y="50383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9" name="pt1779"/>
            <p:cNvSpPr/>
            <p:nvPr/>
          </p:nvSpPr>
          <p:spPr>
            <a:xfrm>
              <a:off x="5964345" y="49759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0" name="pt1780"/>
            <p:cNvSpPr/>
            <p:nvPr/>
          </p:nvSpPr>
          <p:spPr>
            <a:xfrm>
              <a:off x="5979628" y="50180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1" name="pt1781"/>
            <p:cNvSpPr/>
            <p:nvPr/>
          </p:nvSpPr>
          <p:spPr>
            <a:xfrm>
              <a:off x="5959251" y="49089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2" name="pt1782"/>
            <p:cNvSpPr/>
            <p:nvPr/>
          </p:nvSpPr>
          <p:spPr>
            <a:xfrm>
              <a:off x="6015286" y="49494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3" name="pt1783"/>
            <p:cNvSpPr/>
            <p:nvPr/>
          </p:nvSpPr>
          <p:spPr>
            <a:xfrm>
              <a:off x="5943969" y="49978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4" name="pt1784"/>
            <p:cNvSpPr/>
            <p:nvPr/>
          </p:nvSpPr>
          <p:spPr>
            <a:xfrm>
              <a:off x="5857369" y="49993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5" name="pt1785"/>
            <p:cNvSpPr/>
            <p:nvPr/>
          </p:nvSpPr>
          <p:spPr>
            <a:xfrm>
              <a:off x="5913404" y="49853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6" name="pt1786"/>
            <p:cNvSpPr/>
            <p:nvPr/>
          </p:nvSpPr>
          <p:spPr>
            <a:xfrm>
              <a:off x="5949063" y="49260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7" name="pt1787"/>
            <p:cNvSpPr/>
            <p:nvPr/>
          </p:nvSpPr>
          <p:spPr>
            <a:xfrm>
              <a:off x="5928686" y="49245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8" name="pt1788"/>
            <p:cNvSpPr/>
            <p:nvPr/>
          </p:nvSpPr>
          <p:spPr>
            <a:xfrm>
              <a:off x="5938875" y="492140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9" name="pt1789"/>
            <p:cNvSpPr/>
            <p:nvPr/>
          </p:nvSpPr>
          <p:spPr>
            <a:xfrm>
              <a:off x="6091698" y="47545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0" name="pt1790"/>
            <p:cNvSpPr/>
            <p:nvPr/>
          </p:nvSpPr>
          <p:spPr>
            <a:xfrm>
              <a:off x="6040757" y="48449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1" name="pt1791"/>
            <p:cNvSpPr/>
            <p:nvPr/>
          </p:nvSpPr>
          <p:spPr>
            <a:xfrm>
              <a:off x="6081510" y="48231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2" name="pl1792"/>
            <p:cNvSpPr/>
            <p:nvPr/>
          </p:nvSpPr>
          <p:spPr>
            <a:xfrm>
              <a:off x="5860231" y="4780883"/>
              <a:ext cx="330098" cy="258156"/>
            </a:xfrm>
            <a:custGeom>
              <a:avLst/>
              <a:gdLst/>
              <a:ahLst/>
              <a:cxnLst/>
              <a:rect l="0" t="0" r="0" b="0"/>
              <a:pathLst>
                <a:path w="330098" h="258156">
                  <a:moveTo>
                    <a:pt x="0" y="258156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3" name="pl1793"/>
            <p:cNvSpPr/>
            <p:nvPr/>
          </p:nvSpPr>
          <p:spPr>
            <a:xfrm>
              <a:off x="5860231" y="51941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4" name="pt1794"/>
            <p:cNvSpPr/>
            <p:nvPr/>
          </p:nvSpPr>
          <p:spPr>
            <a:xfrm>
              <a:off x="5903216" y="5191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5" name="pt1795"/>
            <p:cNvSpPr/>
            <p:nvPr/>
          </p:nvSpPr>
          <p:spPr>
            <a:xfrm>
              <a:off x="5989816" y="52016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6" name="pt1796"/>
            <p:cNvSpPr/>
            <p:nvPr/>
          </p:nvSpPr>
          <p:spPr>
            <a:xfrm>
              <a:off x="5918498" y="52624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7" name="pt1797"/>
            <p:cNvSpPr/>
            <p:nvPr/>
          </p:nvSpPr>
          <p:spPr>
            <a:xfrm>
              <a:off x="5974533" y="54166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8" name="pt1798"/>
            <p:cNvSpPr/>
            <p:nvPr/>
          </p:nvSpPr>
          <p:spPr>
            <a:xfrm>
              <a:off x="5918498" y="52752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9" name="pt1799"/>
            <p:cNvSpPr/>
            <p:nvPr/>
          </p:nvSpPr>
          <p:spPr>
            <a:xfrm>
              <a:off x="5943969" y="52672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0" name="pt1800"/>
            <p:cNvSpPr/>
            <p:nvPr/>
          </p:nvSpPr>
          <p:spPr>
            <a:xfrm>
              <a:off x="5959251" y="531037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1" name="pt1801"/>
            <p:cNvSpPr/>
            <p:nvPr/>
          </p:nvSpPr>
          <p:spPr>
            <a:xfrm>
              <a:off x="5969439" y="52923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2" name="pt1802"/>
            <p:cNvSpPr/>
            <p:nvPr/>
          </p:nvSpPr>
          <p:spPr>
            <a:xfrm>
              <a:off x="6122263" y="52740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3" name="pt1803"/>
            <p:cNvSpPr/>
            <p:nvPr/>
          </p:nvSpPr>
          <p:spPr>
            <a:xfrm>
              <a:off x="6056039" y="53439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4" name="pt1804"/>
            <p:cNvSpPr/>
            <p:nvPr/>
          </p:nvSpPr>
          <p:spPr>
            <a:xfrm>
              <a:off x="6035663" y="5323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5" name="pt1805"/>
            <p:cNvSpPr/>
            <p:nvPr/>
          </p:nvSpPr>
          <p:spPr>
            <a:xfrm>
              <a:off x="6040757" y="53159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6" name="pt1806"/>
            <p:cNvSpPr/>
            <p:nvPr/>
          </p:nvSpPr>
          <p:spPr>
            <a:xfrm>
              <a:off x="6005098" y="53427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7" name="pt1807"/>
            <p:cNvSpPr/>
            <p:nvPr/>
          </p:nvSpPr>
          <p:spPr>
            <a:xfrm>
              <a:off x="6030569" y="52955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8" name="pt1808"/>
            <p:cNvSpPr/>
            <p:nvPr/>
          </p:nvSpPr>
          <p:spPr>
            <a:xfrm>
              <a:off x="5974533" y="52436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9" name="pt1809"/>
            <p:cNvSpPr/>
            <p:nvPr/>
          </p:nvSpPr>
          <p:spPr>
            <a:xfrm>
              <a:off x="5918498" y="53091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0" name="pt1810"/>
            <p:cNvSpPr/>
            <p:nvPr/>
          </p:nvSpPr>
          <p:spPr>
            <a:xfrm>
              <a:off x="5954157" y="52456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1" name="pt1811"/>
            <p:cNvSpPr/>
            <p:nvPr/>
          </p:nvSpPr>
          <p:spPr>
            <a:xfrm>
              <a:off x="6035663" y="52248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2" name="pt1812"/>
            <p:cNvSpPr/>
            <p:nvPr/>
          </p:nvSpPr>
          <p:spPr>
            <a:xfrm>
              <a:off x="6050945" y="53778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3" name="pt1813"/>
            <p:cNvSpPr/>
            <p:nvPr/>
          </p:nvSpPr>
          <p:spPr>
            <a:xfrm>
              <a:off x="6000004" y="52856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4" name="pt1814"/>
            <p:cNvSpPr/>
            <p:nvPr/>
          </p:nvSpPr>
          <p:spPr>
            <a:xfrm>
              <a:off x="6117169" y="52640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5" name="pt1815"/>
            <p:cNvSpPr/>
            <p:nvPr/>
          </p:nvSpPr>
          <p:spPr>
            <a:xfrm>
              <a:off x="6163016" y="54086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6" name="pt1816"/>
            <p:cNvSpPr/>
            <p:nvPr/>
          </p:nvSpPr>
          <p:spPr>
            <a:xfrm>
              <a:off x="6147733" y="53147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7" name="pt1817"/>
            <p:cNvSpPr/>
            <p:nvPr/>
          </p:nvSpPr>
          <p:spPr>
            <a:xfrm>
              <a:off x="6147733" y="52444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8" name="pt1818"/>
            <p:cNvSpPr/>
            <p:nvPr/>
          </p:nvSpPr>
          <p:spPr>
            <a:xfrm>
              <a:off x="6112074" y="52492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9" name="pt1819"/>
            <p:cNvSpPr/>
            <p:nvPr/>
          </p:nvSpPr>
          <p:spPr>
            <a:xfrm>
              <a:off x="6091698" y="52907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0" name="pt1820"/>
            <p:cNvSpPr/>
            <p:nvPr/>
          </p:nvSpPr>
          <p:spPr>
            <a:xfrm>
              <a:off x="6122263" y="53259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1" name="pt1821"/>
            <p:cNvSpPr/>
            <p:nvPr/>
          </p:nvSpPr>
          <p:spPr>
            <a:xfrm>
              <a:off x="6101886" y="52276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2" name="pt1822"/>
            <p:cNvSpPr/>
            <p:nvPr/>
          </p:nvSpPr>
          <p:spPr>
            <a:xfrm>
              <a:off x="6086604" y="53287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3" name="pt1823"/>
            <p:cNvSpPr/>
            <p:nvPr/>
          </p:nvSpPr>
          <p:spPr>
            <a:xfrm>
              <a:off x="6035663" y="52752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4" name="pt1824"/>
            <p:cNvSpPr/>
            <p:nvPr/>
          </p:nvSpPr>
          <p:spPr>
            <a:xfrm>
              <a:off x="6005098" y="52376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5" name="pt1825"/>
            <p:cNvSpPr/>
            <p:nvPr/>
          </p:nvSpPr>
          <p:spPr>
            <a:xfrm>
              <a:off x="5923592" y="54378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6" name="pt1826"/>
            <p:cNvSpPr/>
            <p:nvPr/>
          </p:nvSpPr>
          <p:spPr>
            <a:xfrm>
              <a:off x="5994910" y="51977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7" name="pt1827"/>
            <p:cNvSpPr/>
            <p:nvPr/>
          </p:nvSpPr>
          <p:spPr>
            <a:xfrm>
              <a:off x="5913404" y="549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8" name="pt1828"/>
            <p:cNvSpPr/>
            <p:nvPr/>
          </p:nvSpPr>
          <p:spPr>
            <a:xfrm>
              <a:off x="5949063" y="54809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9" name="pt1829"/>
            <p:cNvSpPr/>
            <p:nvPr/>
          </p:nvSpPr>
          <p:spPr>
            <a:xfrm>
              <a:off x="5923592" y="54965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0" name="pt1830"/>
            <p:cNvSpPr/>
            <p:nvPr/>
          </p:nvSpPr>
          <p:spPr>
            <a:xfrm>
              <a:off x="5964345" y="53203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1" name="pt1831"/>
            <p:cNvSpPr/>
            <p:nvPr/>
          </p:nvSpPr>
          <p:spPr>
            <a:xfrm>
              <a:off x="5979628" y="53131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2" name="pt1832"/>
            <p:cNvSpPr/>
            <p:nvPr/>
          </p:nvSpPr>
          <p:spPr>
            <a:xfrm>
              <a:off x="5959251" y="52812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3" name="pt1833"/>
            <p:cNvSpPr/>
            <p:nvPr/>
          </p:nvSpPr>
          <p:spPr>
            <a:xfrm>
              <a:off x="6015286" y="52524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4" name="pt1834"/>
            <p:cNvSpPr/>
            <p:nvPr/>
          </p:nvSpPr>
          <p:spPr>
            <a:xfrm>
              <a:off x="5943969" y="53750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5" name="pt1835"/>
            <p:cNvSpPr/>
            <p:nvPr/>
          </p:nvSpPr>
          <p:spPr>
            <a:xfrm>
              <a:off x="5857369" y="53467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6" name="pt1836"/>
            <p:cNvSpPr/>
            <p:nvPr/>
          </p:nvSpPr>
          <p:spPr>
            <a:xfrm>
              <a:off x="5913404" y="53343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7" name="pt1837"/>
            <p:cNvSpPr/>
            <p:nvPr/>
          </p:nvSpPr>
          <p:spPr>
            <a:xfrm>
              <a:off x="5949063" y="54134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8" name="pt1838"/>
            <p:cNvSpPr/>
            <p:nvPr/>
          </p:nvSpPr>
          <p:spPr>
            <a:xfrm>
              <a:off x="5928686" y="53495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9" name="pt1839"/>
            <p:cNvSpPr/>
            <p:nvPr/>
          </p:nvSpPr>
          <p:spPr>
            <a:xfrm>
              <a:off x="5938875" y="54653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0" name="pt1840"/>
            <p:cNvSpPr/>
            <p:nvPr/>
          </p:nvSpPr>
          <p:spPr>
            <a:xfrm>
              <a:off x="6091698" y="53515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1" name="pt1841"/>
            <p:cNvSpPr/>
            <p:nvPr/>
          </p:nvSpPr>
          <p:spPr>
            <a:xfrm>
              <a:off x="6040757" y="52816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2" name="pt1842"/>
            <p:cNvSpPr/>
            <p:nvPr/>
          </p:nvSpPr>
          <p:spPr>
            <a:xfrm>
              <a:off x="6081510" y="52947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3" name="pl1843"/>
            <p:cNvSpPr/>
            <p:nvPr/>
          </p:nvSpPr>
          <p:spPr>
            <a:xfrm>
              <a:off x="5860231" y="5290331"/>
              <a:ext cx="330098" cy="78458"/>
            </a:xfrm>
            <a:custGeom>
              <a:avLst/>
              <a:gdLst/>
              <a:ahLst/>
              <a:cxnLst/>
              <a:rect l="0" t="0" r="0" b="0"/>
              <a:pathLst>
                <a:path w="330098" h="78458">
                  <a:moveTo>
                    <a:pt x="0" y="78458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4" name="pl1844"/>
            <p:cNvSpPr/>
            <p:nvPr/>
          </p:nvSpPr>
          <p:spPr>
            <a:xfrm>
              <a:off x="6311030" y="2038578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5" name="tx1845"/>
            <p:cNvSpPr/>
            <p:nvPr/>
          </p:nvSpPr>
          <p:spPr>
            <a:xfrm>
              <a:off x="6253679" y="2129780"/>
              <a:ext cx="444799" cy="142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-0.33</a:t>
              </a:r>
            </a:p>
          </p:txBody>
        </p:sp>
        <p:sp>
          <p:nvSpPr>
            <p:cNvPr id="1846" name="pl1846"/>
            <p:cNvSpPr/>
            <p:nvPr/>
          </p:nvSpPr>
          <p:spPr>
            <a:xfrm>
              <a:off x="6311030" y="24893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7" name="tx1847"/>
            <p:cNvSpPr/>
            <p:nvPr/>
          </p:nvSpPr>
          <p:spPr>
            <a:xfrm>
              <a:off x="6253679" y="2580579"/>
              <a:ext cx="444799" cy="142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-0.13</a:t>
              </a:r>
            </a:p>
          </p:txBody>
        </p:sp>
        <p:sp>
          <p:nvSpPr>
            <p:cNvPr id="1848" name="pl1848"/>
            <p:cNvSpPr/>
            <p:nvPr/>
          </p:nvSpPr>
          <p:spPr>
            <a:xfrm>
              <a:off x="6311030" y="29401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9" name="tx1849"/>
            <p:cNvSpPr/>
            <p:nvPr/>
          </p:nvSpPr>
          <p:spPr>
            <a:xfrm>
              <a:off x="6286172" y="3031521"/>
              <a:ext cx="379813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</a:t>
              </a:r>
            </a:p>
          </p:txBody>
        </p:sp>
        <p:sp>
          <p:nvSpPr>
            <p:cNvPr id="1850" name="pl1850"/>
            <p:cNvSpPr/>
            <p:nvPr/>
          </p:nvSpPr>
          <p:spPr>
            <a:xfrm>
              <a:off x="6311030" y="3390976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1" name="tx1851"/>
            <p:cNvSpPr/>
            <p:nvPr/>
          </p:nvSpPr>
          <p:spPr>
            <a:xfrm>
              <a:off x="6286172" y="3482320"/>
              <a:ext cx="379813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0.17</a:t>
              </a:r>
            </a:p>
          </p:txBody>
        </p:sp>
        <p:sp>
          <p:nvSpPr>
            <p:cNvPr id="1852" name="pl1852"/>
            <p:cNvSpPr/>
            <p:nvPr/>
          </p:nvSpPr>
          <p:spPr>
            <a:xfrm>
              <a:off x="6311030" y="3841775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3" name="tx1853"/>
            <p:cNvSpPr/>
            <p:nvPr/>
          </p:nvSpPr>
          <p:spPr>
            <a:xfrm>
              <a:off x="6286172" y="3933120"/>
              <a:ext cx="379813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1854" name="pl1854"/>
            <p:cNvSpPr/>
            <p:nvPr/>
          </p:nvSpPr>
          <p:spPr>
            <a:xfrm>
              <a:off x="6311030" y="4292574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5" name="tx1855"/>
            <p:cNvSpPr/>
            <p:nvPr/>
          </p:nvSpPr>
          <p:spPr>
            <a:xfrm>
              <a:off x="6286172" y="4383919"/>
              <a:ext cx="379813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0.72</a:t>
              </a:r>
            </a:p>
          </p:txBody>
        </p:sp>
        <p:sp>
          <p:nvSpPr>
            <p:cNvPr id="1856" name="pl1856"/>
            <p:cNvSpPr/>
            <p:nvPr/>
          </p:nvSpPr>
          <p:spPr>
            <a:xfrm>
              <a:off x="6311030" y="47433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7" name="rc1857"/>
            <p:cNvSpPr/>
            <p:nvPr/>
          </p:nvSpPr>
          <p:spPr>
            <a:xfrm>
              <a:off x="6311030" y="5029459"/>
              <a:ext cx="13785" cy="44013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8" name="rc1858"/>
            <p:cNvSpPr/>
            <p:nvPr/>
          </p:nvSpPr>
          <p:spPr>
            <a:xfrm>
              <a:off x="6324815" y="4963439"/>
              <a:ext cx="46782" cy="110032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9" name="rc1859"/>
            <p:cNvSpPr/>
            <p:nvPr/>
          </p:nvSpPr>
          <p:spPr>
            <a:xfrm>
              <a:off x="6371598" y="4919426"/>
              <a:ext cx="46782" cy="15404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0" name="rc1860"/>
            <p:cNvSpPr/>
            <p:nvPr/>
          </p:nvSpPr>
          <p:spPr>
            <a:xfrm>
              <a:off x="6418380" y="4853406"/>
              <a:ext cx="46782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1" name="rc1861"/>
            <p:cNvSpPr/>
            <p:nvPr/>
          </p:nvSpPr>
          <p:spPr>
            <a:xfrm>
              <a:off x="6465163" y="4875413"/>
              <a:ext cx="46782" cy="198059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2" name="rc1862"/>
            <p:cNvSpPr/>
            <p:nvPr/>
          </p:nvSpPr>
          <p:spPr>
            <a:xfrm>
              <a:off x="6511946" y="4897419"/>
              <a:ext cx="46782" cy="176052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3" name="rc1863"/>
            <p:cNvSpPr/>
            <p:nvPr/>
          </p:nvSpPr>
          <p:spPr>
            <a:xfrm>
              <a:off x="6558728" y="4963439"/>
              <a:ext cx="46782" cy="110032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4" name="rc1864"/>
            <p:cNvSpPr/>
            <p:nvPr/>
          </p:nvSpPr>
          <p:spPr>
            <a:xfrm>
              <a:off x="6605511" y="5007452"/>
              <a:ext cx="35617" cy="66019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5" name="pl1865"/>
            <p:cNvSpPr/>
            <p:nvPr/>
          </p:nvSpPr>
          <p:spPr>
            <a:xfrm>
              <a:off x="6323256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6" name="pl1866"/>
            <p:cNvSpPr/>
            <p:nvPr/>
          </p:nvSpPr>
          <p:spPr>
            <a:xfrm>
              <a:off x="6324815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7" name="pl1867"/>
            <p:cNvSpPr/>
            <p:nvPr/>
          </p:nvSpPr>
          <p:spPr>
            <a:xfrm>
              <a:off x="6331053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8" name="pl1868"/>
            <p:cNvSpPr/>
            <p:nvPr/>
          </p:nvSpPr>
          <p:spPr>
            <a:xfrm>
              <a:off x="6351325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9" name="pl1869"/>
            <p:cNvSpPr/>
            <p:nvPr/>
          </p:nvSpPr>
          <p:spPr>
            <a:xfrm>
              <a:off x="6365360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0" name="pl1870"/>
            <p:cNvSpPr/>
            <p:nvPr/>
          </p:nvSpPr>
          <p:spPr>
            <a:xfrm>
              <a:off x="6370038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1" name="pl1871"/>
            <p:cNvSpPr/>
            <p:nvPr/>
          </p:nvSpPr>
          <p:spPr>
            <a:xfrm>
              <a:off x="6371598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2" name="pl1872"/>
            <p:cNvSpPr/>
            <p:nvPr/>
          </p:nvSpPr>
          <p:spPr>
            <a:xfrm>
              <a:off x="6373157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3" name="pl1873"/>
            <p:cNvSpPr/>
            <p:nvPr/>
          </p:nvSpPr>
          <p:spPr>
            <a:xfrm>
              <a:off x="6377835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4" name="pl1874"/>
            <p:cNvSpPr/>
            <p:nvPr/>
          </p:nvSpPr>
          <p:spPr>
            <a:xfrm>
              <a:off x="6384073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5" name="pl1875"/>
            <p:cNvSpPr/>
            <p:nvPr/>
          </p:nvSpPr>
          <p:spPr>
            <a:xfrm>
              <a:off x="6384073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6" name="pl1876"/>
            <p:cNvSpPr/>
            <p:nvPr/>
          </p:nvSpPr>
          <p:spPr>
            <a:xfrm>
              <a:off x="6393430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7" name="pl1877"/>
            <p:cNvSpPr/>
            <p:nvPr/>
          </p:nvSpPr>
          <p:spPr>
            <a:xfrm>
              <a:off x="6412143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8" name="pl1878"/>
            <p:cNvSpPr/>
            <p:nvPr/>
          </p:nvSpPr>
          <p:spPr>
            <a:xfrm>
              <a:off x="6418380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9" name="pl1879"/>
            <p:cNvSpPr/>
            <p:nvPr/>
          </p:nvSpPr>
          <p:spPr>
            <a:xfrm>
              <a:off x="6419940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0" name="pl1880"/>
            <p:cNvSpPr/>
            <p:nvPr/>
          </p:nvSpPr>
          <p:spPr>
            <a:xfrm>
              <a:off x="6427737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1" name="pl1881"/>
            <p:cNvSpPr/>
            <p:nvPr/>
          </p:nvSpPr>
          <p:spPr>
            <a:xfrm>
              <a:off x="6437093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2" name="pl1882"/>
            <p:cNvSpPr/>
            <p:nvPr/>
          </p:nvSpPr>
          <p:spPr>
            <a:xfrm>
              <a:off x="6443331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3" name="pl1883"/>
            <p:cNvSpPr/>
            <p:nvPr/>
          </p:nvSpPr>
          <p:spPr>
            <a:xfrm>
              <a:off x="6443331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4" name="pl1884"/>
            <p:cNvSpPr/>
            <p:nvPr/>
          </p:nvSpPr>
          <p:spPr>
            <a:xfrm>
              <a:off x="6444891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5" name="pl1885"/>
            <p:cNvSpPr/>
            <p:nvPr/>
          </p:nvSpPr>
          <p:spPr>
            <a:xfrm>
              <a:off x="6448009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6" name="pl1886"/>
            <p:cNvSpPr/>
            <p:nvPr/>
          </p:nvSpPr>
          <p:spPr>
            <a:xfrm>
              <a:off x="6451128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7" name="pl1887"/>
            <p:cNvSpPr/>
            <p:nvPr/>
          </p:nvSpPr>
          <p:spPr>
            <a:xfrm>
              <a:off x="6454247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8" name="pl1888"/>
            <p:cNvSpPr/>
            <p:nvPr/>
          </p:nvSpPr>
          <p:spPr>
            <a:xfrm>
              <a:off x="6460485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9" name="pl1889"/>
            <p:cNvSpPr/>
            <p:nvPr/>
          </p:nvSpPr>
          <p:spPr>
            <a:xfrm>
              <a:off x="6472960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0" name="pl1890"/>
            <p:cNvSpPr/>
            <p:nvPr/>
          </p:nvSpPr>
          <p:spPr>
            <a:xfrm>
              <a:off x="6474520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1" name="pl1891"/>
            <p:cNvSpPr/>
            <p:nvPr/>
          </p:nvSpPr>
          <p:spPr>
            <a:xfrm>
              <a:off x="6477638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2" name="pl1892"/>
            <p:cNvSpPr/>
            <p:nvPr/>
          </p:nvSpPr>
          <p:spPr>
            <a:xfrm>
              <a:off x="6477638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3" name="pl1893"/>
            <p:cNvSpPr/>
            <p:nvPr/>
          </p:nvSpPr>
          <p:spPr>
            <a:xfrm>
              <a:off x="6491673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4" name="pl1894"/>
            <p:cNvSpPr/>
            <p:nvPr/>
          </p:nvSpPr>
          <p:spPr>
            <a:xfrm>
              <a:off x="6501030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5" name="pl1895"/>
            <p:cNvSpPr/>
            <p:nvPr/>
          </p:nvSpPr>
          <p:spPr>
            <a:xfrm>
              <a:off x="6504149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6" name="pl1896"/>
            <p:cNvSpPr/>
            <p:nvPr/>
          </p:nvSpPr>
          <p:spPr>
            <a:xfrm>
              <a:off x="6507267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7" name="pl1897"/>
            <p:cNvSpPr/>
            <p:nvPr/>
          </p:nvSpPr>
          <p:spPr>
            <a:xfrm>
              <a:off x="6511946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8" name="pl1898"/>
            <p:cNvSpPr/>
            <p:nvPr/>
          </p:nvSpPr>
          <p:spPr>
            <a:xfrm>
              <a:off x="6516624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9" name="pl1899"/>
            <p:cNvSpPr/>
            <p:nvPr/>
          </p:nvSpPr>
          <p:spPr>
            <a:xfrm>
              <a:off x="6518183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0" name="pl1900"/>
            <p:cNvSpPr/>
            <p:nvPr/>
          </p:nvSpPr>
          <p:spPr>
            <a:xfrm>
              <a:off x="6524421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1" name="pl1901"/>
            <p:cNvSpPr/>
            <p:nvPr/>
          </p:nvSpPr>
          <p:spPr>
            <a:xfrm>
              <a:off x="6532218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2" name="pl1902"/>
            <p:cNvSpPr/>
            <p:nvPr/>
          </p:nvSpPr>
          <p:spPr>
            <a:xfrm>
              <a:off x="6535337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3" name="pl1903"/>
            <p:cNvSpPr/>
            <p:nvPr/>
          </p:nvSpPr>
          <p:spPr>
            <a:xfrm>
              <a:off x="6546253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4" name="pl1904"/>
            <p:cNvSpPr/>
            <p:nvPr/>
          </p:nvSpPr>
          <p:spPr>
            <a:xfrm>
              <a:off x="6555610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5" name="pl1905"/>
            <p:cNvSpPr/>
            <p:nvPr/>
          </p:nvSpPr>
          <p:spPr>
            <a:xfrm>
              <a:off x="6558728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6" name="pl1906"/>
            <p:cNvSpPr/>
            <p:nvPr/>
          </p:nvSpPr>
          <p:spPr>
            <a:xfrm>
              <a:off x="6566525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7" name="pl1907"/>
            <p:cNvSpPr/>
            <p:nvPr/>
          </p:nvSpPr>
          <p:spPr>
            <a:xfrm>
              <a:off x="6582120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8" name="pl1908"/>
            <p:cNvSpPr/>
            <p:nvPr/>
          </p:nvSpPr>
          <p:spPr>
            <a:xfrm>
              <a:off x="6586798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9" name="pl1909"/>
            <p:cNvSpPr/>
            <p:nvPr/>
          </p:nvSpPr>
          <p:spPr>
            <a:xfrm>
              <a:off x="6596154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0" name="pl1910"/>
            <p:cNvSpPr/>
            <p:nvPr/>
          </p:nvSpPr>
          <p:spPr>
            <a:xfrm>
              <a:off x="6597714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1" name="pl1911"/>
            <p:cNvSpPr/>
            <p:nvPr/>
          </p:nvSpPr>
          <p:spPr>
            <a:xfrm>
              <a:off x="6607070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2" name="pl1912"/>
            <p:cNvSpPr/>
            <p:nvPr/>
          </p:nvSpPr>
          <p:spPr>
            <a:xfrm>
              <a:off x="6614868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3" name="pl1913"/>
            <p:cNvSpPr/>
            <p:nvPr/>
          </p:nvSpPr>
          <p:spPr>
            <a:xfrm>
              <a:off x="6628902" y="5063569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4" name="tx1914"/>
            <p:cNvSpPr/>
            <p:nvPr/>
          </p:nvSpPr>
          <p:spPr>
            <a:xfrm>
              <a:off x="6180002" y="4745049"/>
              <a:ext cx="592154" cy="1033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meanLitT</a:t>
              </a:r>
            </a:p>
          </p:txBody>
        </p:sp>
        <p:sp>
          <p:nvSpPr>
            <p:cNvPr id="1915" name="pl1915"/>
            <p:cNvSpPr/>
            <p:nvPr/>
          </p:nvSpPr>
          <p:spPr>
            <a:xfrm>
              <a:off x="6311030" y="51941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6" name="pl1916"/>
            <p:cNvSpPr/>
            <p:nvPr/>
          </p:nvSpPr>
          <p:spPr>
            <a:xfrm>
              <a:off x="6324815" y="5524271"/>
              <a:ext cx="280695" cy="0"/>
            </a:xfrm>
            <a:custGeom>
              <a:avLst/>
              <a:gdLst/>
              <a:ahLst/>
              <a:cxnLst/>
              <a:rect l="0" t="0" r="0" b="0"/>
              <a:pathLst>
                <a:path w="280695">
                  <a:moveTo>
                    <a:pt x="0" y="0"/>
                  </a:moveTo>
                  <a:lnTo>
                    <a:pt x="2806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7" name="pl1917"/>
            <p:cNvSpPr/>
            <p:nvPr/>
          </p:nvSpPr>
          <p:spPr>
            <a:xfrm>
              <a:off x="6324815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8" name="pl1918"/>
            <p:cNvSpPr/>
            <p:nvPr/>
          </p:nvSpPr>
          <p:spPr>
            <a:xfrm>
              <a:off x="6371598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9" name="pl1919"/>
            <p:cNvSpPr/>
            <p:nvPr/>
          </p:nvSpPr>
          <p:spPr>
            <a:xfrm>
              <a:off x="6418380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0" name="pl1920"/>
            <p:cNvSpPr/>
            <p:nvPr/>
          </p:nvSpPr>
          <p:spPr>
            <a:xfrm>
              <a:off x="6465163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1" name="pl1921"/>
            <p:cNvSpPr/>
            <p:nvPr/>
          </p:nvSpPr>
          <p:spPr>
            <a:xfrm>
              <a:off x="6511946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2" name="pl1922"/>
            <p:cNvSpPr/>
            <p:nvPr/>
          </p:nvSpPr>
          <p:spPr>
            <a:xfrm>
              <a:off x="6558728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3" name="pl1923"/>
            <p:cNvSpPr/>
            <p:nvPr/>
          </p:nvSpPr>
          <p:spPr>
            <a:xfrm>
              <a:off x="6605511" y="552427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4" name="tx1924"/>
            <p:cNvSpPr/>
            <p:nvPr/>
          </p:nvSpPr>
          <p:spPr>
            <a:xfrm>
              <a:off x="6296845" y="5669532"/>
              <a:ext cx="55940" cy="72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925" name="tx1925"/>
            <p:cNvSpPr/>
            <p:nvPr/>
          </p:nvSpPr>
          <p:spPr>
            <a:xfrm>
              <a:off x="6437193" y="5670465"/>
              <a:ext cx="55940" cy="71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926" name="pt1926"/>
            <p:cNvSpPr/>
            <p:nvPr/>
          </p:nvSpPr>
          <p:spPr>
            <a:xfrm>
              <a:off x="6362748" y="5191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7" name="pt1927"/>
            <p:cNvSpPr/>
            <p:nvPr/>
          </p:nvSpPr>
          <p:spPr>
            <a:xfrm>
              <a:off x="6308168" y="52016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8" name="pt1928"/>
            <p:cNvSpPr/>
            <p:nvPr/>
          </p:nvSpPr>
          <p:spPr>
            <a:xfrm>
              <a:off x="6412649" y="52624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9" name="pt1929"/>
            <p:cNvSpPr/>
            <p:nvPr/>
          </p:nvSpPr>
          <p:spPr>
            <a:xfrm>
              <a:off x="6403293" y="54166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0" name="pt1930"/>
            <p:cNvSpPr/>
            <p:nvPr/>
          </p:nvSpPr>
          <p:spPr>
            <a:xfrm>
              <a:off x="6397055" y="52752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1" name="pt1931"/>
            <p:cNvSpPr/>
            <p:nvPr/>
          </p:nvSpPr>
          <p:spPr>
            <a:xfrm>
              <a:off x="6422006" y="52672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2" name="pt1932"/>
            <p:cNvSpPr/>
            <p:nvPr/>
          </p:nvSpPr>
          <p:spPr>
            <a:xfrm>
              <a:off x="6436041" y="531037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3" name="pt1933"/>
            <p:cNvSpPr/>
            <p:nvPr/>
          </p:nvSpPr>
          <p:spPr>
            <a:xfrm>
              <a:off x="6439159" y="52923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4" name="pt1934"/>
            <p:cNvSpPr/>
            <p:nvPr/>
          </p:nvSpPr>
          <p:spPr>
            <a:xfrm>
              <a:off x="6540522" y="52740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5" name="pt1935"/>
            <p:cNvSpPr/>
            <p:nvPr/>
          </p:nvSpPr>
          <p:spPr>
            <a:xfrm>
              <a:off x="6567032" y="53439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6" name="pt1936"/>
            <p:cNvSpPr/>
            <p:nvPr/>
          </p:nvSpPr>
          <p:spPr>
            <a:xfrm>
              <a:off x="6517131" y="5323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7" name="pt1937"/>
            <p:cNvSpPr/>
            <p:nvPr/>
          </p:nvSpPr>
          <p:spPr>
            <a:xfrm>
              <a:off x="6459432" y="53159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8" name="pt1938"/>
            <p:cNvSpPr/>
            <p:nvPr/>
          </p:nvSpPr>
          <p:spPr>
            <a:xfrm>
              <a:off x="6571710" y="53427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9" name="pt1939"/>
            <p:cNvSpPr/>
            <p:nvPr/>
          </p:nvSpPr>
          <p:spPr>
            <a:xfrm>
              <a:off x="6613815" y="52955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0" name="pt1940"/>
            <p:cNvSpPr/>
            <p:nvPr/>
          </p:nvSpPr>
          <p:spPr>
            <a:xfrm>
              <a:off x="6476586" y="52436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1" name="pt1941"/>
            <p:cNvSpPr/>
            <p:nvPr/>
          </p:nvSpPr>
          <p:spPr>
            <a:xfrm>
              <a:off x="6428244" y="53091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2" name="pt1942"/>
            <p:cNvSpPr/>
            <p:nvPr/>
          </p:nvSpPr>
          <p:spPr>
            <a:xfrm>
              <a:off x="6462551" y="52456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3" name="pt1943"/>
            <p:cNvSpPr/>
            <p:nvPr/>
          </p:nvSpPr>
          <p:spPr>
            <a:xfrm>
              <a:off x="6503096" y="52248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4" name="pt1944"/>
            <p:cNvSpPr/>
            <p:nvPr/>
          </p:nvSpPr>
          <p:spPr>
            <a:xfrm>
              <a:off x="6581067" y="53778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5" name="pt1945"/>
            <p:cNvSpPr/>
            <p:nvPr/>
          </p:nvSpPr>
          <p:spPr>
            <a:xfrm>
              <a:off x="6551438" y="52856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6" name="pt1946"/>
            <p:cNvSpPr/>
            <p:nvPr/>
          </p:nvSpPr>
          <p:spPr>
            <a:xfrm>
              <a:off x="6520249" y="52640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7" name="pt1947"/>
            <p:cNvSpPr/>
            <p:nvPr/>
          </p:nvSpPr>
          <p:spPr>
            <a:xfrm>
              <a:off x="6591983" y="54086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8" name="pt1948"/>
            <p:cNvSpPr/>
            <p:nvPr/>
          </p:nvSpPr>
          <p:spPr>
            <a:xfrm>
              <a:off x="6492180" y="53147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9" name="pt1949"/>
            <p:cNvSpPr/>
            <p:nvPr/>
          </p:nvSpPr>
          <p:spPr>
            <a:xfrm>
              <a:off x="6501536" y="52444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0" name="pt1950"/>
            <p:cNvSpPr/>
            <p:nvPr/>
          </p:nvSpPr>
          <p:spPr>
            <a:xfrm>
              <a:off x="6496858" y="52492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1" name="pt1951"/>
            <p:cNvSpPr/>
            <p:nvPr/>
          </p:nvSpPr>
          <p:spPr>
            <a:xfrm>
              <a:off x="6543641" y="52907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2" name="pt1952"/>
            <p:cNvSpPr/>
            <p:nvPr/>
          </p:nvSpPr>
          <p:spPr>
            <a:xfrm>
              <a:off x="6582626" y="53259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3" name="pt1953"/>
            <p:cNvSpPr/>
            <p:nvPr/>
          </p:nvSpPr>
          <p:spPr>
            <a:xfrm>
              <a:off x="6489061" y="522766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4" name="pt1954"/>
            <p:cNvSpPr/>
            <p:nvPr/>
          </p:nvSpPr>
          <p:spPr>
            <a:xfrm>
              <a:off x="6485942" y="53287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5" name="pt1955"/>
            <p:cNvSpPr/>
            <p:nvPr/>
          </p:nvSpPr>
          <p:spPr>
            <a:xfrm>
              <a:off x="6462551" y="52752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6" name="pt1956"/>
            <p:cNvSpPr/>
            <p:nvPr/>
          </p:nvSpPr>
          <p:spPr>
            <a:xfrm>
              <a:off x="6457873" y="52376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7" name="pt1957"/>
            <p:cNvSpPr/>
            <p:nvPr/>
          </p:nvSpPr>
          <p:spPr>
            <a:xfrm>
              <a:off x="6368986" y="54378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8" name="pt1958"/>
            <p:cNvSpPr/>
            <p:nvPr/>
          </p:nvSpPr>
          <p:spPr>
            <a:xfrm>
              <a:off x="6309727" y="51977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9" name="pt1959"/>
            <p:cNvSpPr/>
            <p:nvPr/>
          </p:nvSpPr>
          <p:spPr>
            <a:xfrm>
              <a:off x="6358070" y="549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0" name="pt1960"/>
            <p:cNvSpPr/>
            <p:nvPr/>
          </p:nvSpPr>
          <p:spPr>
            <a:xfrm>
              <a:off x="6350272" y="54809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1" name="pt1961"/>
            <p:cNvSpPr/>
            <p:nvPr/>
          </p:nvSpPr>
          <p:spPr>
            <a:xfrm>
              <a:off x="6315965" y="54965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2" name="pt1962"/>
            <p:cNvSpPr/>
            <p:nvPr/>
          </p:nvSpPr>
          <p:spPr>
            <a:xfrm>
              <a:off x="6378342" y="53203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3" name="pt1963"/>
            <p:cNvSpPr/>
            <p:nvPr/>
          </p:nvSpPr>
          <p:spPr>
            <a:xfrm>
              <a:off x="6336238" y="53131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4" name="pt1964"/>
            <p:cNvSpPr/>
            <p:nvPr/>
          </p:nvSpPr>
          <p:spPr>
            <a:xfrm>
              <a:off x="6445397" y="52812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5" name="pt1965"/>
            <p:cNvSpPr/>
            <p:nvPr/>
          </p:nvSpPr>
          <p:spPr>
            <a:xfrm>
              <a:off x="6404852" y="52524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6" name="pt1966"/>
            <p:cNvSpPr/>
            <p:nvPr/>
          </p:nvSpPr>
          <p:spPr>
            <a:xfrm>
              <a:off x="6356510" y="53750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7" name="pt1967"/>
            <p:cNvSpPr/>
            <p:nvPr/>
          </p:nvSpPr>
          <p:spPr>
            <a:xfrm>
              <a:off x="6354951" y="53467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8" name="pt1968"/>
            <p:cNvSpPr/>
            <p:nvPr/>
          </p:nvSpPr>
          <p:spPr>
            <a:xfrm>
              <a:off x="6368986" y="53343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9" name="pt1969"/>
            <p:cNvSpPr/>
            <p:nvPr/>
          </p:nvSpPr>
          <p:spPr>
            <a:xfrm>
              <a:off x="6428244" y="54134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0" name="pt1970"/>
            <p:cNvSpPr/>
            <p:nvPr/>
          </p:nvSpPr>
          <p:spPr>
            <a:xfrm>
              <a:off x="6429803" y="53495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1" name="pt1971"/>
            <p:cNvSpPr/>
            <p:nvPr/>
          </p:nvSpPr>
          <p:spPr>
            <a:xfrm>
              <a:off x="6432922" y="54653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2" name="pt1972"/>
            <p:cNvSpPr/>
            <p:nvPr/>
          </p:nvSpPr>
          <p:spPr>
            <a:xfrm>
              <a:off x="6599780" y="53515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3" name="pt1973"/>
            <p:cNvSpPr/>
            <p:nvPr/>
          </p:nvSpPr>
          <p:spPr>
            <a:xfrm>
              <a:off x="6509333" y="52816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4" name="pt1974"/>
            <p:cNvSpPr/>
            <p:nvPr/>
          </p:nvSpPr>
          <p:spPr>
            <a:xfrm>
              <a:off x="6531165" y="52947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5" name="pl1975"/>
            <p:cNvSpPr/>
            <p:nvPr/>
          </p:nvSpPr>
          <p:spPr>
            <a:xfrm>
              <a:off x="6311030" y="5311287"/>
              <a:ext cx="330098" cy="37406"/>
            </a:xfrm>
            <a:custGeom>
              <a:avLst/>
              <a:gdLst/>
              <a:ahLst/>
              <a:cxnLst/>
              <a:rect l="0" t="0" r="0" b="0"/>
              <a:pathLst>
                <a:path w="330098" h="37406">
                  <a:moveTo>
                    <a:pt x="0" y="37406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6" name="pl1976"/>
            <p:cNvSpPr/>
            <p:nvPr/>
          </p:nvSpPr>
          <p:spPr>
            <a:xfrm>
              <a:off x="6761829" y="2038578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7" name="pl1977"/>
            <p:cNvSpPr/>
            <p:nvPr/>
          </p:nvSpPr>
          <p:spPr>
            <a:xfrm>
              <a:off x="6768861" y="2038578"/>
              <a:ext cx="299653" cy="0"/>
            </a:xfrm>
            <a:custGeom>
              <a:avLst/>
              <a:gdLst/>
              <a:ahLst/>
              <a:cxnLst/>
              <a:rect l="0" t="0" r="0" b="0"/>
              <a:pathLst>
                <a:path w="299653">
                  <a:moveTo>
                    <a:pt x="0" y="0"/>
                  </a:moveTo>
                  <a:lnTo>
                    <a:pt x="2996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8" name="pl1978"/>
            <p:cNvSpPr/>
            <p:nvPr/>
          </p:nvSpPr>
          <p:spPr>
            <a:xfrm>
              <a:off x="6768861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9" name="pl1979"/>
            <p:cNvSpPr/>
            <p:nvPr/>
          </p:nvSpPr>
          <p:spPr>
            <a:xfrm>
              <a:off x="6828792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0" name="pl1980"/>
            <p:cNvSpPr/>
            <p:nvPr/>
          </p:nvSpPr>
          <p:spPr>
            <a:xfrm>
              <a:off x="6888722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1" name="pl1981"/>
            <p:cNvSpPr/>
            <p:nvPr/>
          </p:nvSpPr>
          <p:spPr>
            <a:xfrm>
              <a:off x="6948653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2" name="pl1982"/>
            <p:cNvSpPr/>
            <p:nvPr/>
          </p:nvSpPr>
          <p:spPr>
            <a:xfrm>
              <a:off x="7008584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3" name="pl1983"/>
            <p:cNvSpPr/>
            <p:nvPr/>
          </p:nvSpPr>
          <p:spPr>
            <a:xfrm>
              <a:off x="7068514" y="1978228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4" name="tx1984"/>
            <p:cNvSpPr/>
            <p:nvPr/>
          </p:nvSpPr>
          <p:spPr>
            <a:xfrm>
              <a:off x="6712921" y="1820215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85" name="tx1985"/>
            <p:cNvSpPr/>
            <p:nvPr/>
          </p:nvSpPr>
          <p:spPr>
            <a:xfrm>
              <a:off x="6952644" y="1820165"/>
              <a:ext cx="111880" cy="735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86" name="pl1986"/>
            <p:cNvSpPr/>
            <p:nvPr/>
          </p:nvSpPr>
          <p:spPr>
            <a:xfrm>
              <a:off x="7091927" y="2090572"/>
              <a:ext cx="0" cy="227246"/>
            </a:xfrm>
            <a:custGeom>
              <a:avLst/>
              <a:gdLst/>
              <a:ahLst/>
              <a:cxnLst/>
              <a:rect l="0" t="0" r="0" b="0"/>
              <a:pathLst>
                <a:path h="227246">
                  <a:moveTo>
                    <a:pt x="0" y="2272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7" name="pl1987"/>
            <p:cNvSpPr/>
            <p:nvPr/>
          </p:nvSpPr>
          <p:spPr>
            <a:xfrm>
              <a:off x="7091927" y="2317819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8" name="pl1988"/>
            <p:cNvSpPr/>
            <p:nvPr/>
          </p:nvSpPr>
          <p:spPr>
            <a:xfrm>
              <a:off x="7091927" y="2261007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9" name="pl1989"/>
            <p:cNvSpPr/>
            <p:nvPr/>
          </p:nvSpPr>
          <p:spPr>
            <a:xfrm>
              <a:off x="7091927" y="2204195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0" name="pl1990"/>
            <p:cNvSpPr/>
            <p:nvPr/>
          </p:nvSpPr>
          <p:spPr>
            <a:xfrm>
              <a:off x="7091927" y="2147384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1" name="pl1991"/>
            <p:cNvSpPr/>
            <p:nvPr/>
          </p:nvSpPr>
          <p:spPr>
            <a:xfrm>
              <a:off x="7091927" y="2090572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2" name="tx1992"/>
            <p:cNvSpPr/>
            <p:nvPr/>
          </p:nvSpPr>
          <p:spPr>
            <a:xfrm rot="-5400000">
              <a:off x="7202515" y="2281057"/>
              <a:ext cx="139825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993" name="tx1993"/>
            <p:cNvSpPr/>
            <p:nvPr/>
          </p:nvSpPr>
          <p:spPr>
            <a:xfrm rot="-5400000">
              <a:off x="7202515" y="2053811"/>
              <a:ext cx="139825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994" name="tx1994"/>
            <p:cNvSpPr/>
            <p:nvPr/>
          </p:nvSpPr>
          <p:spPr>
            <a:xfrm>
              <a:off x="6736971" y="2129923"/>
              <a:ext cx="379813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0.16</a:t>
              </a:r>
            </a:p>
          </p:txBody>
        </p:sp>
        <p:sp>
          <p:nvSpPr>
            <p:cNvPr id="1995" name="pl1995"/>
            <p:cNvSpPr/>
            <p:nvPr/>
          </p:nvSpPr>
          <p:spPr>
            <a:xfrm>
              <a:off x="6761829" y="24893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6" name="tx1996"/>
            <p:cNvSpPr/>
            <p:nvPr/>
          </p:nvSpPr>
          <p:spPr>
            <a:xfrm>
              <a:off x="6704479" y="2580722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-0.55</a:t>
              </a:r>
            </a:p>
          </p:txBody>
        </p:sp>
        <p:sp>
          <p:nvSpPr>
            <p:cNvPr id="1997" name="pl1997"/>
            <p:cNvSpPr/>
            <p:nvPr/>
          </p:nvSpPr>
          <p:spPr>
            <a:xfrm>
              <a:off x="6761829" y="2940177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8" name="pl1998"/>
            <p:cNvSpPr/>
            <p:nvPr/>
          </p:nvSpPr>
          <p:spPr>
            <a:xfrm>
              <a:off x="7091927" y="2971099"/>
              <a:ext cx="0" cy="288992"/>
            </a:xfrm>
            <a:custGeom>
              <a:avLst/>
              <a:gdLst/>
              <a:ahLst/>
              <a:cxnLst/>
              <a:rect l="0" t="0" r="0" b="0"/>
              <a:pathLst>
                <a:path h="288992">
                  <a:moveTo>
                    <a:pt x="0" y="2889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9" name="pl1999"/>
            <p:cNvSpPr/>
            <p:nvPr/>
          </p:nvSpPr>
          <p:spPr>
            <a:xfrm>
              <a:off x="7091927" y="3260092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0" name="pl2000"/>
            <p:cNvSpPr/>
            <p:nvPr/>
          </p:nvSpPr>
          <p:spPr>
            <a:xfrm>
              <a:off x="7091927" y="3211927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1" name="pl2001"/>
            <p:cNvSpPr/>
            <p:nvPr/>
          </p:nvSpPr>
          <p:spPr>
            <a:xfrm>
              <a:off x="7091927" y="3163761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2" name="pl2002"/>
            <p:cNvSpPr/>
            <p:nvPr/>
          </p:nvSpPr>
          <p:spPr>
            <a:xfrm>
              <a:off x="7091927" y="3115596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3" name="pl2003"/>
            <p:cNvSpPr/>
            <p:nvPr/>
          </p:nvSpPr>
          <p:spPr>
            <a:xfrm>
              <a:off x="7091927" y="3067430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4" name="pl2004"/>
            <p:cNvSpPr/>
            <p:nvPr/>
          </p:nvSpPr>
          <p:spPr>
            <a:xfrm>
              <a:off x="7091927" y="3019265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5" name="pl2005"/>
            <p:cNvSpPr/>
            <p:nvPr/>
          </p:nvSpPr>
          <p:spPr>
            <a:xfrm>
              <a:off x="7091927" y="2971099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6" name="tx2006"/>
            <p:cNvSpPr/>
            <p:nvPr/>
          </p:nvSpPr>
          <p:spPr>
            <a:xfrm rot="-5400000">
              <a:off x="7244458" y="3223331"/>
              <a:ext cx="5594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07" name="tx2007"/>
            <p:cNvSpPr/>
            <p:nvPr/>
          </p:nvSpPr>
          <p:spPr>
            <a:xfrm rot="-5400000">
              <a:off x="7188518" y="2982503"/>
              <a:ext cx="16782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2008" name="tx2008"/>
            <p:cNvSpPr/>
            <p:nvPr/>
          </p:nvSpPr>
          <p:spPr>
            <a:xfrm>
              <a:off x="6704479" y="3031521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-0.16</a:t>
              </a:r>
            </a:p>
          </p:txBody>
        </p:sp>
        <p:sp>
          <p:nvSpPr>
            <p:cNvPr id="2009" name="pl2009"/>
            <p:cNvSpPr/>
            <p:nvPr/>
          </p:nvSpPr>
          <p:spPr>
            <a:xfrm>
              <a:off x="6761829" y="3390976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0" name="tx2010"/>
            <p:cNvSpPr/>
            <p:nvPr/>
          </p:nvSpPr>
          <p:spPr>
            <a:xfrm>
              <a:off x="6736971" y="3482320"/>
              <a:ext cx="379813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0.19</a:t>
              </a:r>
            </a:p>
          </p:txBody>
        </p:sp>
        <p:sp>
          <p:nvSpPr>
            <p:cNvPr id="2011" name="pl2011"/>
            <p:cNvSpPr/>
            <p:nvPr/>
          </p:nvSpPr>
          <p:spPr>
            <a:xfrm>
              <a:off x="6761829" y="3841775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2" name="pl2012"/>
            <p:cNvSpPr/>
            <p:nvPr/>
          </p:nvSpPr>
          <p:spPr>
            <a:xfrm>
              <a:off x="7091927" y="3898162"/>
              <a:ext cx="0" cy="237552"/>
            </a:xfrm>
            <a:custGeom>
              <a:avLst/>
              <a:gdLst/>
              <a:ahLst/>
              <a:cxnLst/>
              <a:rect l="0" t="0" r="0" b="0"/>
              <a:pathLst>
                <a:path h="237552">
                  <a:moveTo>
                    <a:pt x="0" y="2375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3" name="pl2013"/>
            <p:cNvSpPr/>
            <p:nvPr/>
          </p:nvSpPr>
          <p:spPr>
            <a:xfrm>
              <a:off x="7091927" y="4135714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4" name="pl2014"/>
            <p:cNvSpPr/>
            <p:nvPr/>
          </p:nvSpPr>
          <p:spPr>
            <a:xfrm>
              <a:off x="7091927" y="4076326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5" name="pl2015"/>
            <p:cNvSpPr/>
            <p:nvPr/>
          </p:nvSpPr>
          <p:spPr>
            <a:xfrm>
              <a:off x="7091927" y="4016938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6" name="pl2016"/>
            <p:cNvSpPr/>
            <p:nvPr/>
          </p:nvSpPr>
          <p:spPr>
            <a:xfrm>
              <a:off x="7091927" y="3957550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7" name="pl2017"/>
            <p:cNvSpPr/>
            <p:nvPr/>
          </p:nvSpPr>
          <p:spPr>
            <a:xfrm>
              <a:off x="7091927" y="3898162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8" name="tx2018"/>
            <p:cNvSpPr/>
            <p:nvPr/>
          </p:nvSpPr>
          <p:spPr>
            <a:xfrm rot="-5400000">
              <a:off x="7245096" y="4099591"/>
              <a:ext cx="55940" cy="72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019" name="tx2019"/>
            <p:cNvSpPr/>
            <p:nvPr/>
          </p:nvSpPr>
          <p:spPr>
            <a:xfrm rot="-5400000">
              <a:off x="7216488" y="3920789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020" name="tx2020"/>
            <p:cNvSpPr/>
            <p:nvPr/>
          </p:nvSpPr>
          <p:spPr>
            <a:xfrm>
              <a:off x="6704479" y="3933120"/>
              <a:ext cx="444799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2021" name="pl2021"/>
            <p:cNvSpPr/>
            <p:nvPr/>
          </p:nvSpPr>
          <p:spPr>
            <a:xfrm>
              <a:off x="6761829" y="4292574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2" name="tx2022"/>
            <p:cNvSpPr/>
            <p:nvPr/>
          </p:nvSpPr>
          <p:spPr>
            <a:xfrm>
              <a:off x="6736971" y="4383919"/>
              <a:ext cx="379813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0.24</a:t>
              </a:r>
            </a:p>
          </p:txBody>
        </p:sp>
        <p:sp>
          <p:nvSpPr>
            <p:cNvPr id="2023" name="pl2023"/>
            <p:cNvSpPr/>
            <p:nvPr/>
          </p:nvSpPr>
          <p:spPr>
            <a:xfrm>
              <a:off x="6761829" y="47433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4" name="pl2024"/>
            <p:cNvSpPr/>
            <p:nvPr/>
          </p:nvSpPr>
          <p:spPr>
            <a:xfrm>
              <a:off x="7091927" y="4778990"/>
              <a:ext cx="0" cy="280695"/>
            </a:xfrm>
            <a:custGeom>
              <a:avLst/>
              <a:gdLst/>
              <a:ahLst/>
              <a:cxnLst/>
              <a:rect l="0" t="0" r="0" b="0"/>
              <a:pathLst>
                <a:path h="280695">
                  <a:moveTo>
                    <a:pt x="0" y="2806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5" name="pl2025"/>
            <p:cNvSpPr/>
            <p:nvPr/>
          </p:nvSpPr>
          <p:spPr>
            <a:xfrm>
              <a:off x="7091927" y="5059686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6" name="pl2026"/>
            <p:cNvSpPr/>
            <p:nvPr/>
          </p:nvSpPr>
          <p:spPr>
            <a:xfrm>
              <a:off x="7091927" y="5012904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7" name="pl2027"/>
            <p:cNvSpPr/>
            <p:nvPr/>
          </p:nvSpPr>
          <p:spPr>
            <a:xfrm>
              <a:off x="7091927" y="4966121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8" name="pl2028"/>
            <p:cNvSpPr/>
            <p:nvPr/>
          </p:nvSpPr>
          <p:spPr>
            <a:xfrm>
              <a:off x="7091927" y="4919338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9" name="pl2029"/>
            <p:cNvSpPr/>
            <p:nvPr/>
          </p:nvSpPr>
          <p:spPr>
            <a:xfrm>
              <a:off x="7091927" y="4872556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0" name="pl2030"/>
            <p:cNvSpPr/>
            <p:nvPr/>
          </p:nvSpPr>
          <p:spPr>
            <a:xfrm>
              <a:off x="7091927" y="4825773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1" name="pl2031"/>
            <p:cNvSpPr/>
            <p:nvPr/>
          </p:nvSpPr>
          <p:spPr>
            <a:xfrm>
              <a:off x="7091927" y="4778990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2" name="tx2032"/>
            <p:cNvSpPr/>
            <p:nvPr/>
          </p:nvSpPr>
          <p:spPr>
            <a:xfrm rot="-5400000">
              <a:off x="7245219" y="5023686"/>
              <a:ext cx="55940" cy="72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033" name="tx2033"/>
            <p:cNvSpPr/>
            <p:nvPr/>
          </p:nvSpPr>
          <p:spPr>
            <a:xfrm rot="-5400000">
              <a:off x="7245685" y="4883805"/>
              <a:ext cx="55940" cy="71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034" name="tx2034"/>
            <p:cNvSpPr/>
            <p:nvPr/>
          </p:nvSpPr>
          <p:spPr>
            <a:xfrm>
              <a:off x="6736971" y="4834718"/>
              <a:ext cx="379813" cy="142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0.12</a:t>
              </a:r>
            </a:p>
          </p:txBody>
        </p:sp>
        <p:sp>
          <p:nvSpPr>
            <p:cNvPr id="2035" name="pl2035"/>
            <p:cNvSpPr/>
            <p:nvPr/>
          </p:nvSpPr>
          <p:spPr>
            <a:xfrm>
              <a:off x="6761829" y="5194173"/>
              <a:ext cx="330098" cy="330098"/>
            </a:xfrm>
            <a:custGeom>
              <a:avLst/>
              <a:gdLst/>
              <a:ahLst/>
              <a:cxnLst/>
              <a:rect l="0" t="0" r="0" b="0"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6" name="rc2036"/>
            <p:cNvSpPr/>
            <p:nvPr/>
          </p:nvSpPr>
          <p:spPr>
            <a:xfrm>
              <a:off x="6768861" y="5477941"/>
              <a:ext cx="59930" cy="46329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7" name="rc2037"/>
            <p:cNvSpPr/>
            <p:nvPr/>
          </p:nvSpPr>
          <p:spPr>
            <a:xfrm>
              <a:off x="6828792" y="5477941"/>
              <a:ext cx="59930" cy="46329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8" name="rc2038"/>
            <p:cNvSpPr/>
            <p:nvPr/>
          </p:nvSpPr>
          <p:spPr>
            <a:xfrm>
              <a:off x="6888722" y="5396865"/>
              <a:ext cx="59930" cy="127406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9" name="rc2039"/>
            <p:cNvSpPr/>
            <p:nvPr/>
          </p:nvSpPr>
          <p:spPr>
            <a:xfrm>
              <a:off x="6948653" y="5304205"/>
              <a:ext cx="59930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0" name="rc2040"/>
            <p:cNvSpPr/>
            <p:nvPr/>
          </p:nvSpPr>
          <p:spPr>
            <a:xfrm>
              <a:off x="7008584" y="5431612"/>
              <a:ext cx="59930" cy="92659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1" name="rc2041"/>
            <p:cNvSpPr/>
            <p:nvPr/>
          </p:nvSpPr>
          <p:spPr>
            <a:xfrm>
              <a:off x="7068514" y="5489524"/>
              <a:ext cx="23412" cy="34747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2" name="pl2042"/>
            <p:cNvSpPr/>
            <p:nvPr/>
          </p:nvSpPr>
          <p:spPr>
            <a:xfrm>
              <a:off x="6774055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3" name="pl2043"/>
            <p:cNvSpPr/>
            <p:nvPr/>
          </p:nvSpPr>
          <p:spPr>
            <a:xfrm>
              <a:off x="6774454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4" name="pl2044"/>
            <p:cNvSpPr/>
            <p:nvPr/>
          </p:nvSpPr>
          <p:spPr>
            <a:xfrm>
              <a:off x="6790036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5" name="pl2045"/>
            <p:cNvSpPr/>
            <p:nvPr/>
          </p:nvSpPr>
          <p:spPr>
            <a:xfrm>
              <a:off x="6805618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6" name="pl2046"/>
            <p:cNvSpPr/>
            <p:nvPr/>
          </p:nvSpPr>
          <p:spPr>
            <a:xfrm>
              <a:off x="6833187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7" name="pl2047"/>
            <p:cNvSpPr/>
            <p:nvPr/>
          </p:nvSpPr>
          <p:spPr>
            <a:xfrm>
              <a:off x="6854362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8" name="pl2048"/>
            <p:cNvSpPr/>
            <p:nvPr/>
          </p:nvSpPr>
          <p:spPr>
            <a:xfrm>
              <a:off x="6857558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9" name="pl2049"/>
            <p:cNvSpPr/>
            <p:nvPr/>
          </p:nvSpPr>
          <p:spPr>
            <a:xfrm>
              <a:off x="6862353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0" name="pl2050"/>
            <p:cNvSpPr/>
            <p:nvPr/>
          </p:nvSpPr>
          <p:spPr>
            <a:xfrm>
              <a:off x="6893117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1" name="pl2051"/>
            <p:cNvSpPr/>
            <p:nvPr/>
          </p:nvSpPr>
          <p:spPr>
            <a:xfrm>
              <a:off x="6895914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2" name="pl2052"/>
            <p:cNvSpPr/>
            <p:nvPr/>
          </p:nvSpPr>
          <p:spPr>
            <a:xfrm>
              <a:off x="6919487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3" name="pl2053"/>
            <p:cNvSpPr/>
            <p:nvPr/>
          </p:nvSpPr>
          <p:spPr>
            <a:xfrm>
              <a:off x="6921484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4" name="pl2054"/>
            <p:cNvSpPr/>
            <p:nvPr/>
          </p:nvSpPr>
          <p:spPr>
            <a:xfrm>
              <a:off x="6924281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5" name="pl2055"/>
            <p:cNvSpPr/>
            <p:nvPr/>
          </p:nvSpPr>
          <p:spPr>
            <a:xfrm>
              <a:off x="6927078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6" name="pl2056"/>
            <p:cNvSpPr/>
            <p:nvPr/>
          </p:nvSpPr>
          <p:spPr>
            <a:xfrm>
              <a:off x="6928277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7" name="pl2057"/>
            <p:cNvSpPr/>
            <p:nvPr/>
          </p:nvSpPr>
          <p:spPr>
            <a:xfrm>
              <a:off x="6936667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8" name="pl2058"/>
            <p:cNvSpPr/>
            <p:nvPr/>
          </p:nvSpPr>
          <p:spPr>
            <a:xfrm>
              <a:off x="6942260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9" name="pl2059"/>
            <p:cNvSpPr/>
            <p:nvPr/>
          </p:nvSpPr>
          <p:spPr>
            <a:xfrm>
              <a:off x="6945057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0" name="pl2060"/>
            <p:cNvSpPr/>
            <p:nvPr/>
          </p:nvSpPr>
          <p:spPr>
            <a:xfrm>
              <a:off x="6947854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1" name="pl2061"/>
            <p:cNvSpPr/>
            <p:nvPr/>
          </p:nvSpPr>
          <p:spPr>
            <a:xfrm>
              <a:off x="6950651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2" name="pl2062"/>
            <p:cNvSpPr/>
            <p:nvPr/>
          </p:nvSpPr>
          <p:spPr>
            <a:xfrm>
              <a:off x="6955046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3" name="pl2063"/>
            <p:cNvSpPr/>
            <p:nvPr/>
          </p:nvSpPr>
          <p:spPr>
            <a:xfrm>
              <a:off x="6956244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4" name="pl2064"/>
            <p:cNvSpPr/>
            <p:nvPr/>
          </p:nvSpPr>
          <p:spPr>
            <a:xfrm>
              <a:off x="6957842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5" name="pl2065"/>
            <p:cNvSpPr/>
            <p:nvPr/>
          </p:nvSpPr>
          <p:spPr>
            <a:xfrm>
              <a:off x="6960639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6" name="pl2066"/>
            <p:cNvSpPr/>
            <p:nvPr/>
          </p:nvSpPr>
          <p:spPr>
            <a:xfrm>
              <a:off x="6961838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7" name="pl2067"/>
            <p:cNvSpPr/>
            <p:nvPr/>
          </p:nvSpPr>
          <p:spPr>
            <a:xfrm>
              <a:off x="6975422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8" name="pl2068"/>
            <p:cNvSpPr/>
            <p:nvPr/>
          </p:nvSpPr>
          <p:spPr>
            <a:xfrm>
              <a:off x="6976221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9" name="pl2069"/>
            <p:cNvSpPr/>
            <p:nvPr/>
          </p:nvSpPr>
          <p:spPr>
            <a:xfrm>
              <a:off x="6978618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0" name="pl2070"/>
            <p:cNvSpPr/>
            <p:nvPr/>
          </p:nvSpPr>
          <p:spPr>
            <a:xfrm>
              <a:off x="6980217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1" name="pl2071"/>
            <p:cNvSpPr/>
            <p:nvPr/>
          </p:nvSpPr>
          <p:spPr>
            <a:xfrm>
              <a:off x="6985411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2" name="pl2072"/>
            <p:cNvSpPr/>
            <p:nvPr/>
          </p:nvSpPr>
          <p:spPr>
            <a:xfrm>
              <a:off x="6989406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3" name="pl2073"/>
            <p:cNvSpPr/>
            <p:nvPr/>
          </p:nvSpPr>
          <p:spPr>
            <a:xfrm>
              <a:off x="6989805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4" name="pl2074"/>
            <p:cNvSpPr/>
            <p:nvPr/>
          </p:nvSpPr>
          <p:spPr>
            <a:xfrm>
              <a:off x="6995799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5" name="pl2075"/>
            <p:cNvSpPr/>
            <p:nvPr/>
          </p:nvSpPr>
          <p:spPr>
            <a:xfrm>
              <a:off x="6995799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6" name="pl2076"/>
            <p:cNvSpPr/>
            <p:nvPr/>
          </p:nvSpPr>
          <p:spPr>
            <a:xfrm>
              <a:off x="6996997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7" name="pl2077"/>
            <p:cNvSpPr/>
            <p:nvPr/>
          </p:nvSpPr>
          <p:spPr>
            <a:xfrm>
              <a:off x="7003789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8" name="pl2078"/>
            <p:cNvSpPr/>
            <p:nvPr/>
          </p:nvSpPr>
          <p:spPr>
            <a:xfrm>
              <a:off x="7006986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9" name="pl2079"/>
            <p:cNvSpPr/>
            <p:nvPr/>
          </p:nvSpPr>
          <p:spPr>
            <a:xfrm>
              <a:off x="7008584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0" name="pl2080"/>
            <p:cNvSpPr/>
            <p:nvPr/>
          </p:nvSpPr>
          <p:spPr>
            <a:xfrm>
              <a:off x="7018572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1" name="pl2081"/>
            <p:cNvSpPr/>
            <p:nvPr/>
          </p:nvSpPr>
          <p:spPr>
            <a:xfrm>
              <a:off x="7021769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2" name="pl2082"/>
            <p:cNvSpPr/>
            <p:nvPr/>
          </p:nvSpPr>
          <p:spPr>
            <a:xfrm>
              <a:off x="7025364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3" name="pl2083"/>
            <p:cNvSpPr/>
            <p:nvPr/>
          </p:nvSpPr>
          <p:spPr>
            <a:xfrm>
              <a:off x="7026563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4" name="pl2084"/>
            <p:cNvSpPr/>
            <p:nvPr/>
          </p:nvSpPr>
          <p:spPr>
            <a:xfrm>
              <a:off x="7027362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5" name="pl2085"/>
            <p:cNvSpPr/>
            <p:nvPr/>
          </p:nvSpPr>
          <p:spPr>
            <a:xfrm>
              <a:off x="7033355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6" name="pl2086"/>
            <p:cNvSpPr/>
            <p:nvPr/>
          </p:nvSpPr>
          <p:spPr>
            <a:xfrm>
              <a:off x="7043344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7" name="pl2087"/>
            <p:cNvSpPr/>
            <p:nvPr/>
          </p:nvSpPr>
          <p:spPr>
            <a:xfrm>
              <a:off x="7046140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8" name="pl2088"/>
            <p:cNvSpPr/>
            <p:nvPr/>
          </p:nvSpPr>
          <p:spPr>
            <a:xfrm>
              <a:off x="7069314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9" name="pl2089"/>
            <p:cNvSpPr/>
            <p:nvPr/>
          </p:nvSpPr>
          <p:spPr>
            <a:xfrm>
              <a:off x="7073309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0" name="pl2090"/>
            <p:cNvSpPr/>
            <p:nvPr/>
          </p:nvSpPr>
          <p:spPr>
            <a:xfrm>
              <a:off x="7079702" y="5514368"/>
              <a:ext cx="0" cy="9902"/>
            </a:xfrm>
            <a:custGeom>
              <a:avLst/>
              <a:gdLst/>
              <a:ahLst/>
              <a:cxnLst/>
              <a:rect l="0" t="0" r="0" b="0"/>
              <a:pathLst>
                <a:path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1" name="tx2091"/>
            <p:cNvSpPr/>
            <p:nvPr/>
          </p:nvSpPr>
          <p:spPr>
            <a:xfrm>
              <a:off x="6571600" y="5194877"/>
              <a:ext cx="710557" cy="1051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meanSoilM</a:t>
              </a:r>
            </a:p>
          </p:txBody>
        </p:sp>
      </p:grpSp>
      <p:sp>
        <p:nvSpPr>
          <p:cNvPr id="2092" name="tx532">
            <a:extLst>
              <a:ext uri="{FF2B5EF4-FFF2-40B4-BE49-F238E27FC236}">
                <a16:creationId xmlns:a16="http://schemas.microsoft.com/office/drawing/2014/main" id="{B8837EEA-A249-4A20-AB89-E61F5E92502C}"/>
              </a:ext>
            </a:extLst>
          </p:cNvPr>
          <p:cNvSpPr/>
          <p:nvPr/>
        </p:nvSpPr>
        <p:spPr>
          <a:xfrm>
            <a:off x="1234281" y="276225"/>
            <a:ext cx="1366608" cy="1739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18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18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SCBI Correlation Plot</a:t>
            </a:r>
            <a:endParaRPr sz="1118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86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Alex Polussa</cp:lastModifiedBy>
  <cp:revision>6</cp:revision>
  <dcterms:created xsi:type="dcterms:W3CDTF">2015-07-14T21:05:00Z</dcterms:created>
  <dcterms:modified xsi:type="dcterms:W3CDTF">2020-02-16T23:04:27Z</dcterms:modified>
</cp:coreProperties>
</file>