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30737" y="878303"/>
              <a:ext cx="5065974" cy="570888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30737" y="5072991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30737" y="3488775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30737" y="1904558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58256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60221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62186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64151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966115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30737" y="5865100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0737" y="4280883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30737" y="2696667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30737" y="1112450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07274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09239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11203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13168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15133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417098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630623" y="5599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430010" y="2747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53281" y="4268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10172" y="4541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93138" y="5745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81057" y="60493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62566" y="47376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81971" y="5726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56844" y="47883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32364" y="4794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60065" y="2380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98694" y="5358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57444" y="36603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72437" y="1924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371534" y="5523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64155" y="1112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220043" y="2576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89793" y="4477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68517" y="38441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54004" y="1708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235016" y="45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396668" y="589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30269" y="5567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559246" y="55107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21780" y="4661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233253" y="6169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346475" y="5174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63220" y="4763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76456" y="5384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445967" y="5928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69101" y="3324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13054" y="5447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12469" y="6302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807484" y="5764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23672" y="3109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441613" y="5935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421367" y="46235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438166" y="4541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05651" y="5517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59515" y="4262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52713" y="5688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083243" y="5048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41829" y="4522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32514" y="31471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91225" y="4934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59807" y="46679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137690" y="53966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36182" y="3894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531754" y="5528398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6577474" y="557199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6331141" y="2676809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6376861" y="272040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4754412" y="419765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4800132" y="4241254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78" name="pg78"/>
            <p:cNvSpPr/>
            <p:nvPr/>
          </p:nvSpPr>
          <p:spPr>
            <a:xfrm>
              <a:off x="5511303" y="447014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57023" y="4513671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80" name="pg80"/>
            <p:cNvSpPr/>
            <p:nvPr/>
          </p:nvSpPr>
          <p:spPr>
            <a:xfrm>
              <a:off x="3694270" y="567414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739990" y="5718155"/>
              <a:ext cx="155949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82" name="pg82"/>
            <p:cNvSpPr/>
            <p:nvPr/>
          </p:nvSpPr>
          <p:spPr>
            <a:xfrm>
              <a:off x="4582188" y="597831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4627908" y="6023694"/>
              <a:ext cx="155949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84" name="pg84"/>
            <p:cNvSpPr/>
            <p:nvPr/>
          </p:nvSpPr>
          <p:spPr>
            <a:xfrm>
              <a:off x="5563698" y="466658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609418" y="471018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86" name="pg86"/>
            <p:cNvSpPr/>
            <p:nvPr/>
          </p:nvSpPr>
          <p:spPr>
            <a:xfrm>
              <a:off x="6383102" y="565513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6428822" y="5700445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88" name="pg88"/>
            <p:cNvSpPr/>
            <p:nvPr/>
          </p:nvSpPr>
          <p:spPr>
            <a:xfrm>
              <a:off x="3257976" y="471728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303696" y="476087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</a:t>
              </a:r>
            </a:p>
          </p:txBody>
        </p:sp>
        <p:sp>
          <p:nvSpPr>
            <p:cNvPr id="90" name="pg90"/>
            <p:cNvSpPr/>
            <p:nvPr/>
          </p:nvSpPr>
          <p:spPr>
            <a:xfrm>
              <a:off x="4033496" y="472361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079216" y="4767214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</a:t>
              </a:r>
            </a:p>
          </p:txBody>
        </p:sp>
        <p:sp>
          <p:nvSpPr>
            <p:cNvPr id="92" name="pg92"/>
            <p:cNvSpPr/>
            <p:nvPr/>
          </p:nvSpPr>
          <p:spPr>
            <a:xfrm>
              <a:off x="3361197" y="230927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3406917" y="235286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4" name="pg94"/>
            <p:cNvSpPr/>
            <p:nvPr/>
          </p:nvSpPr>
          <p:spPr>
            <a:xfrm>
              <a:off x="3899825" y="528759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3945545" y="533119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</a:t>
              </a:r>
            </a:p>
          </p:txBody>
        </p:sp>
        <p:sp>
          <p:nvSpPr>
            <p:cNvPr id="96" name="pg96"/>
            <p:cNvSpPr/>
            <p:nvPr/>
          </p:nvSpPr>
          <p:spPr>
            <a:xfrm>
              <a:off x="3358575" y="358931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404295" y="363291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</a:t>
              </a:r>
            </a:p>
          </p:txBody>
        </p:sp>
        <p:sp>
          <p:nvSpPr>
            <p:cNvPr id="98" name="pg98"/>
            <p:cNvSpPr/>
            <p:nvPr/>
          </p:nvSpPr>
          <p:spPr>
            <a:xfrm>
              <a:off x="3973568" y="185301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4019288" y="189654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</a:t>
              </a:r>
            </a:p>
          </p:txBody>
        </p:sp>
        <p:sp>
          <p:nvSpPr>
            <p:cNvPr id="100" name="pg100"/>
            <p:cNvSpPr/>
            <p:nvPr/>
          </p:nvSpPr>
          <p:spPr>
            <a:xfrm>
              <a:off x="4272666" y="545235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4318386" y="5495954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</a:t>
              </a:r>
            </a:p>
          </p:txBody>
        </p:sp>
        <p:sp>
          <p:nvSpPr>
            <p:cNvPr id="102" name="pg102"/>
            <p:cNvSpPr/>
            <p:nvPr/>
          </p:nvSpPr>
          <p:spPr>
            <a:xfrm>
              <a:off x="4865286" y="104189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4911006" y="108549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104" name="pg104"/>
            <p:cNvSpPr/>
            <p:nvPr/>
          </p:nvSpPr>
          <p:spPr>
            <a:xfrm>
              <a:off x="5121175" y="250571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5166895" y="254931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106" name="pg106"/>
            <p:cNvSpPr/>
            <p:nvPr/>
          </p:nvSpPr>
          <p:spPr>
            <a:xfrm>
              <a:off x="4090924" y="4406773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4136644" y="44503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67</a:t>
              </a:r>
            </a:p>
          </p:txBody>
        </p:sp>
        <p:sp>
          <p:nvSpPr>
            <p:cNvPr id="108" name="pg108"/>
            <p:cNvSpPr/>
            <p:nvPr/>
          </p:nvSpPr>
          <p:spPr>
            <a:xfrm>
              <a:off x="4969648" y="377308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5015368" y="3816684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</a:t>
              </a:r>
            </a:p>
          </p:txBody>
        </p:sp>
        <p:sp>
          <p:nvSpPr>
            <p:cNvPr id="110" name="pg110"/>
            <p:cNvSpPr/>
            <p:nvPr/>
          </p:nvSpPr>
          <p:spPr>
            <a:xfrm>
              <a:off x="5655135" y="163756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5700855" y="168116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</a:t>
              </a:r>
            </a:p>
          </p:txBody>
        </p:sp>
        <p:sp>
          <p:nvSpPr>
            <p:cNvPr id="112" name="pg112"/>
            <p:cNvSpPr/>
            <p:nvPr/>
          </p:nvSpPr>
          <p:spPr>
            <a:xfrm>
              <a:off x="4136147" y="443212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4181867" y="447571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14" name="pg114"/>
            <p:cNvSpPr/>
            <p:nvPr/>
          </p:nvSpPr>
          <p:spPr>
            <a:xfrm>
              <a:off x="4297800" y="582623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343520" y="5871540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116" name="pg116"/>
            <p:cNvSpPr/>
            <p:nvPr/>
          </p:nvSpPr>
          <p:spPr>
            <a:xfrm>
              <a:off x="3531400" y="5496714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3577120" y="5542023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</a:t>
              </a:r>
            </a:p>
          </p:txBody>
        </p:sp>
        <p:sp>
          <p:nvSpPr>
            <p:cNvPr id="118" name="pg118"/>
            <p:cNvSpPr/>
            <p:nvPr/>
          </p:nvSpPr>
          <p:spPr>
            <a:xfrm>
              <a:off x="4460377" y="543968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4506097" y="5483212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</a:t>
              </a:r>
            </a:p>
          </p:txBody>
        </p:sp>
        <p:sp>
          <p:nvSpPr>
            <p:cNvPr id="120" name="pg120"/>
            <p:cNvSpPr/>
            <p:nvPr/>
          </p:nvSpPr>
          <p:spPr>
            <a:xfrm>
              <a:off x="3222911" y="459054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3268631" y="4636262"/>
              <a:ext cx="15594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</a:t>
              </a:r>
            </a:p>
          </p:txBody>
        </p:sp>
        <p:sp>
          <p:nvSpPr>
            <p:cNvPr id="122" name="pg122"/>
            <p:cNvSpPr/>
            <p:nvPr/>
          </p:nvSpPr>
          <p:spPr>
            <a:xfrm>
              <a:off x="4134385" y="609871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4180105" y="6144026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24" name="pg124"/>
            <p:cNvSpPr/>
            <p:nvPr/>
          </p:nvSpPr>
          <p:spPr>
            <a:xfrm>
              <a:off x="4247606" y="5103828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293326" y="514742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</a:t>
              </a:r>
            </a:p>
          </p:txBody>
        </p:sp>
        <p:sp>
          <p:nvSpPr>
            <p:cNvPr id="126" name="pg126"/>
            <p:cNvSpPr/>
            <p:nvPr/>
          </p:nvSpPr>
          <p:spPr>
            <a:xfrm>
              <a:off x="5464351" y="469193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5510071" y="4738953"/>
              <a:ext cx="155949" cy="99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</a:t>
              </a:r>
            </a:p>
          </p:txBody>
        </p:sp>
        <p:sp>
          <p:nvSpPr>
            <p:cNvPr id="128" name="pg128"/>
            <p:cNvSpPr/>
            <p:nvPr/>
          </p:nvSpPr>
          <p:spPr>
            <a:xfrm>
              <a:off x="4477587" y="531294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4523307" y="535654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</a:t>
              </a:r>
            </a:p>
          </p:txBody>
        </p:sp>
        <p:sp>
          <p:nvSpPr>
            <p:cNvPr id="130" name="pg130"/>
            <p:cNvSpPr/>
            <p:nvPr/>
          </p:nvSpPr>
          <p:spPr>
            <a:xfrm>
              <a:off x="4347098" y="585791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4392818" y="590151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132" name="pg132"/>
            <p:cNvSpPr/>
            <p:nvPr/>
          </p:nvSpPr>
          <p:spPr>
            <a:xfrm>
              <a:off x="3470232" y="325346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3515952" y="329706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34" name="pg134"/>
            <p:cNvSpPr/>
            <p:nvPr/>
          </p:nvSpPr>
          <p:spPr>
            <a:xfrm>
              <a:off x="2814186" y="537631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2859906" y="541991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</a:t>
              </a:r>
            </a:p>
          </p:txBody>
        </p:sp>
        <p:sp>
          <p:nvSpPr>
            <p:cNvPr id="136" name="pg136"/>
            <p:cNvSpPr/>
            <p:nvPr/>
          </p:nvSpPr>
          <p:spPr>
            <a:xfrm>
              <a:off x="5313600" y="623179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5359320" y="627538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</a:t>
              </a:r>
            </a:p>
          </p:txBody>
        </p:sp>
        <p:sp>
          <p:nvSpPr>
            <p:cNvPr id="138" name="pg138"/>
            <p:cNvSpPr/>
            <p:nvPr/>
          </p:nvSpPr>
          <p:spPr>
            <a:xfrm>
              <a:off x="4708615" y="569315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4754335" y="5736686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</a:t>
              </a:r>
            </a:p>
          </p:txBody>
        </p:sp>
        <p:sp>
          <p:nvSpPr>
            <p:cNvPr id="140" name="pg140"/>
            <p:cNvSpPr/>
            <p:nvPr/>
          </p:nvSpPr>
          <p:spPr>
            <a:xfrm>
              <a:off x="5424803" y="303801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5470523" y="308160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</a:t>
              </a:r>
            </a:p>
          </p:txBody>
        </p:sp>
        <p:sp>
          <p:nvSpPr>
            <p:cNvPr id="142" name="pg142"/>
            <p:cNvSpPr/>
            <p:nvPr/>
          </p:nvSpPr>
          <p:spPr>
            <a:xfrm>
              <a:off x="7342745" y="586425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7388465" y="590785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85</a:t>
              </a:r>
            </a:p>
          </p:txBody>
        </p:sp>
        <p:sp>
          <p:nvSpPr>
            <p:cNvPr id="144" name="pg144"/>
            <p:cNvSpPr/>
            <p:nvPr/>
          </p:nvSpPr>
          <p:spPr>
            <a:xfrm>
              <a:off x="7322499" y="455252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7368219" y="459611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</a:t>
              </a:r>
            </a:p>
          </p:txBody>
        </p:sp>
        <p:sp>
          <p:nvSpPr>
            <p:cNvPr id="146" name="pg146"/>
            <p:cNvSpPr/>
            <p:nvPr/>
          </p:nvSpPr>
          <p:spPr>
            <a:xfrm>
              <a:off x="7339298" y="447014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7385018" y="451374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87</a:t>
              </a:r>
            </a:p>
          </p:txBody>
        </p:sp>
        <p:sp>
          <p:nvSpPr>
            <p:cNvPr id="148" name="pg148"/>
            <p:cNvSpPr/>
            <p:nvPr/>
          </p:nvSpPr>
          <p:spPr>
            <a:xfrm>
              <a:off x="7006782" y="5446019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7052502" y="548961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</a:t>
              </a:r>
            </a:p>
          </p:txBody>
        </p:sp>
        <p:sp>
          <p:nvSpPr>
            <p:cNvPr id="150" name="pg150"/>
            <p:cNvSpPr/>
            <p:nvPr/>
          </p:nvSpPr>
          <p:spPr>
            <a:xfrm>
              <a:off x="5960646" y="4191320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6006366" y="423491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89</a:t>
              </a:r>
            </a:p>
          </p:txBody>
        </p:sp>
        <p:sp>
          <p:nvSpPr>
            <p:cNvPr id="152" name="pg152"/>
            <p:cNvSpPr/>
            <p:nvPr/>
          </p:nvSpPr>
          <p:spPr>
            <a:xfrm>
              <a:off x="4953844" y="561711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4999564" y="566071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54" name="pg154"/>
            <p:cNvSpPr/>
            <p:nvPr/>
          </p:nvSpPr>
          <p:spPr>
            <a:xfrm>
              <a:off x="2984374" y="497709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3030094" y="502068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91</a:t>
              </a:r>
            </a:p>
          </p:txBody>
        </p:sp>
        <p:sp>
          <p:nvSpPr>
            <p:cNvPr id="156" name="pg156"/>
            <p:cNvSpPr/>
            <p:nvPr/>
          </p:nvSpPr>
          <p:spPr>
            <a:xfrm>
              <a:off x="3942961" y="445113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3988681" y="449472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</a:t>
              </a:r>
            </a:p>
          </p:txBody>
        </p:sp>
        <p:sp>
          <p:nvSpPr>
            <p:cNvPr id="158" name="pg158"/>
            <p:cNvSpPr/>
            <p:nvPr/>
          </p:nvSpPr>
          <p:spPr>
            <a:xfrm>
              <a:off x="4633645" y="307603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4679365" y="3119560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93</a:t>
              </a:r>
            </a:p>
          </p:txBody>
        </p:sp>
        <p:sp>
          <p:nvSpPr>
            <p:cNvPr id="160" name="pg160"/>
            <p:cNvSpPr/>
            <p:nvPr/>
          </p:nvSpPr>
          <p:spPr>
            <a:xfrm>
              <a:off x="3392357" y="486302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3438077" y="490662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</a:t>
              </a:r>
            </a:p>
          </p:txBody>
        </p:sp>
        <p:sp>
          <p:nvSpPr>
            <p:cNvPr id="162" name="pg162"/>
            <p:cNvSpPr/>
            <p:nvPr/>
          </p:nvSpPr>
          <p:spPr>
            <a:xfrm>
              <a:off x="3260938" y="4596879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3306658" y="464047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95</a:t>
              </a:r>
            </a:p>
          </p:txBody>
        </p:sp>
        <p:sp>
          <p:nvSpPr>
            <p:cNvPr id="164" name="pg164"/>
            <p:cNvSpPr/>
            <p:nvPr/>
          </p:nvSpPr>
          <p:spPr>
            <a:xfrm>
              <a:off x="5038821" y="5325619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5084541" y="536921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</a:t>
              </a:r>
            </a:p>
          </p:txBody>
        </p:sp>
        <p:sp>
          <p:nvSpPr>
            <p:cNvPr id="166" name="pg166"/>
            <p:cNvSpPr/>
            <p:nvPr/>
          </p:nvSpPr>
          <p:spPr>
            <a:xfrm>
              <a:off x="2737313" y="382378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2783033" y="386737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443795" y="58234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443795" y="42391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443795" y="265633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381640" y="10707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2595942" y="5865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595942" y="42808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595942" y="2696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595942" y="1112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907274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809239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711203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613168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515133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417098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2845118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747083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649048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551013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452977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354942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876547" y="6780250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2120794" y="3682744"/>
              <a:ext cx="294952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DBH</a:t>
              </a:r>
            </a:p>
          </p:txBody>
        </p:sp>
        <p:sp>
          <p:nvSpPr>
            <p:cNvPr id="190" name="rc190"/>
            <p:cNvSpPr/>
            <p:nvPr/>
          </p:nvSpPr>
          <p:spPr>
            <a:xfrm>
              <a:off x="7835889" y="3227739"/>
              <a:ext cx="6440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7905478" y="3289298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92" name="rc192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990380" y="3594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>
              <a:off x="7976219" y="3593711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6" name="rc196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7990380" y="3814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7976219" y="381316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0" name="rc200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990380" y="403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7976219" y="403262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8194523" y="3579520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8194523" y="3796193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8194523" y="4018432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630737" y="615334"/>
              <a:ext cx="2478256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HARV quadrats moisture by DBH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2020-02-15T16:33:53Z</dcterms:modified>
</cp:coreProperties>
</file>