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99631" y="878303"/>
              <a:ext cx="5097079" cy="570888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599631" y="5760046"/>
              <a:ext cx="5097079" cy="0"/>
            </a:xfrm>
            <a:custGeom>
              <a:avLst/>
              <a:pathLst>
                <a:path w="5097079" h="0">
                  <a:moveTo>
                    <a:pt x="0" y="0"/>
                  </a:moveTo>
                  <a:lnTo>
                    <a:pt x="5097079" y="0"/>
                  </a:lnTo>
                  <a:lnTo>
                    <a:pt x="50970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599631" y="4138205"/>
              <a:ext cx="5097079" cy="0"/>
            </a:xfrm>
            <a:custGeom>
              <a:avLst/>
              <a:pathLst>
                <a:path w="5097079" h="0">
                  <a:moveTo>
                    <a:pt x="0" y="0"/>
                  </a:moveTo>
                  <a:lnTo>
                    <a:pt x="5097079" y="0"/>
                  </a:lnTo>
                  <a:lnTo>
                    <a:pt x="50970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599631" y="2516363"/>
              <a:ext cx="5097079" cy="0"/>
            </a:xfrm>
            <a:custGeom>
              <a:avLst/>
              <a:pathLst>
                <a:path w="5097079" h="0">
                  <a:moveTo>
                    <a:pt x="0" y="0"/>
                  </a:moveTo>
                  <a:lnTo>
                    <a:pt x="5097079" y="0"/>
                  </a:lnTo>
                  <a:lnTo>
                    <a:pt x="50970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99631" y="894521"/>
              <a:ext cx="5097079" cy="0"/>
            </a:xfrm>
            <a:custGeom>
              <a:avLst/>
              <a:pathLst>
                <a:path w="5097079" h="0">
                  <a:moveTo>
                    <a:pt x="0" y="0"/>
                  </a:moveTo>
                  <a:lnTo>
                    <a:pt x="5097079" y="0"/>
                  </a:lnTo>
                  <a:lnTo>
                    <a:pt x="50970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31618" y="878303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39121" y="878303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146624" y="878303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054127" y="878303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961629" y="878303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99631" y="6570967"/>
              <a:ext cx="5097079" cy="0"/>
            </a:xfrm>
            <a:custGeom>
              <a:avLst/>
              <a:pathLst>
                <a:path w="5097079" h="0">
                  <a:moveTo>
                    <a:pt x="0" y="0"/>
                  </a:moveTo>
                  <a:lnTo>
                    <a:pt x="5097079" y="0"/>
                  </a:lnTo>
                  <a:lnTo>
                    <a:pt x="50970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99631" y="4949125"/>
              <a:ext cx="5097079" cy="0"/>
            </a:xfrm>
            <a:custGeom>
              <a:avLst/>
              <a:pathLst>
                <a:path w="5097079" h="0">
                  <a:moveTo>
                    <a:pt x="0" y="0"/>
                  </a:moveTo>
                  <a:lnTo>
                    <a:pt x="5097079" y="0"/>
                  </a:lnTo>
                  <a:lnTo>
                    <a:pt x="50970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99631" y="3327284"/>
              <a:ext cx="5097079" cy="0"/>
            </a:xfrm>
            <a:custGeom>
              <a:avLst/>
              <a:pathLst>
                <a:path w="5097079" h="0">
                  <a:moveTo>
                    <a:pt x="0" y="0"/>
                  </a:moveTo>
                  <a:lnTo>
                    <a:pt x="5097079" y="0"/>
                  </a:lnTo>
                  <a:lnTo>
                    <a:pt x="50970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99631" y="1705442"/>
              <a:ext cx="5097079" cy="0"/>
            </a:xfrm>
            <a:custGeom>
              <a:avLst/>
              <a:pathLst>
                <a:path w="5097079" h="0">
                  <a:moveTo>
                    <a:pt x="0" y="0"/>
                  </a:moveTo>
                  <a:lnTo>
                    <a:pt x="5097079" y="0"/>
                  </a:lnTo>
                  <a:lnTo>
                    <a:pt x="50970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877867" y="878303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85370" y="878303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692872" y="878303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600375" y="878303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507878" y="878303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415381" y="878303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624229" y="36268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422385" y="54919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835975" y="6059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597513" y="48432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769323" y="40322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662693" y="37079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650229" y="36268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474664" y="4437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330350" y="28159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110632" y="39511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434205" y="2653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976140" y="24915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431567" y="2004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050336" y="36268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351270" y="36268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947530" y="4113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204989" y="6302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168413" y="6059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052532" y="46810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742228" y="50053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213913" y="47621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376558" y="16806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605454" y="32213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540135" y="48432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95070" y="2004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212140" y="37890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326057" y="52486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550273" y="48432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557450" y="45999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26160" y="3870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543910" y="4113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883835" y="2329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398596" y="50053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789897" y="37890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10482" y="27348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7440199" y="13562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7419829" y="11129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7436731" y="47621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7102174" y="45188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049615" y="51675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036631" y="6302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055068" y="35457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019541" y="46810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714466" y="6302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465556" y="49243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333331" y="45999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122130" y="58163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806491" y="52486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525360" y="3555752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6571080" y="3599349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5" name="pg75"/>
            <p:cNvSpPr/>
            <p:nvPr/>
          </p:nvSpPr>
          <p:spPr>
            <a:xfrm>
              <a:off x="6323516" y="5420870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6369236" y="5464467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51</a:t>
              </a:r>
            </a:p>
          </p:txBody>
        </p:sp>
        <p:sp>
          <p:nvSpPr>
            <p:cNvPr id="77" name="pg77"/>
            <p:cNvSpPr/>
            <p:nvPr/>
          </p:nvSpPr>
          <p:spPr>
            <a:xfrm>
              <a:off x="4737106" y="5988514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4782826" y="6032112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79" name="pg79"/>
            <p:cNvSpPr/>
            <p:nvPr/>
          </p:nvSpPr>
          <p:spPr>
            <a:xfrm>
              <a:off x="5498644" y="4772133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5544364" y="4815662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53</a:t>
              </a:r>
            </a:p>
          </p:txBody>
        </p:sp>
        <p:sp>
          <p:nvSpPr>
            <p:cNvPr id="81" name="pg81"/>
            <p:cNvSpPr/>
            <p:nvPr/>
          </p:nvSpPr>
          <p:spPr>
            <a:xfrm>
              <a:off x="3670454" y="3961212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716174" y="4005221"/>
              <a:ext cx="155949" cy="102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</a:t>
              </a:r>
            </a:p>
          </p:txBody>
        </p:sp>
        <p:sp>
          <p:nvSpPr>
            <p:cNvPr id="83" name="pg83"/>
            <p:cNvSpPr/>
            <p:nvPr/>
          </p:nvSpPr>
          <p:spPr>
            <a:xfrm>
              <a:off x="4563824" y="3636844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4609544" y="3682222"/>
              <a:ext cx="155949" cy="100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85" name="pg85"/>
            <p:cNvSpPr/>
            <p:nvPr/>
          </p:nvSpPr>
          <p:spPr>
            <a:xfrm>
              <a:off x="5551361" y="3555752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5597081" y="3599349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56</a:t>
              </a:r>
            </a:p>
          </p:txBody>
        </p:sp>
        <p:sp>
          <p:nvSpPr>
            <p:cNvPr id="87" name="pg87"/>
            <p:cNvSpPr/>
            <p:nvPr/>
          </p:nvSpPr>
          <p:spPr>
            <a:xfrm>
              <a:off x="6375796" y="4366673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6421516" y="4411982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</a:t>
              </a:r>
            </a:p>
          </p:txBody>
        </p:sp>
        <p:sp>
          <p:nvSpPr>
            <p:cNvPr id="89" name="pg89"/>
            <p:cNvSpPr/>
            <p:nvPr/>
          </p:nvSpPr>
          <p:spPr>
            <a:xfrm>
              <a:off x="3231481" y="2744831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3277201" y="2788429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58</a:t>
              </a:r>
            </a:p>
          </p:txBody>
        </p:sp>
        <p:sp>
          <p:nvSpPr>
            <p:cNvPr id="91" name="pg91"/>
            <p:cNvSpPr/>
            <p:nvPr/>
          </p:nvSpPr>
          <p:spPr>
            <a:xfrm>
              <a:off x="4011763" y="3880120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057483" y="3923718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59</a:t>
              </a:r>
            </a:p>
          </p:txBody>
        </p:sp>
        <p:sp>
          <p:nvSpPr>
            <p:cNvPr id="93" name="pg93"/>
            <p:cNvSpPr/>
            <p:nvPr/>
          </p:nvSpPr>
          <p:spPr>
            <a:xfrm>
              <a:off x="3335336" y="2582647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3381056" y="2626244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95" name="pg95"/>
            <p:cNvSpPr/>
            <p:nvPr/>
          </p:nvSpPr>
          <p:spPr>
            <a:xfrm>
              <a:off x="3877271" y="2420462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3922991" y="2464060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61</a:t>
              </a:r>
            </a:p>
          </p:txBody>
        </p:sp>
        <p:sp>
          <p:nvSpPr>
            <p:cNvPr id="97" name="pg97"/>
            <p:cNvSpPr/>
            <p:nvPr/>
          </p:nvSpPr>
          <p:spPr>
            <a:xfrm>
              <a:off x="3332698" y="1933910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3378418" y="1977508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62</a:t>
              </a:r>
            </a:p>
          </p:txBody>
        </p:sp>
        <p:sp>
          <p:nvSpPr>
            <p:cNvPr id="99" name="pg99"/>
            <p:cNvSpPr/>
            <p:nvPr/>
          </p:nvSpPr>
          <p:spPr>
            <a:xfrm>
              <a:off x="3951467" y="3555752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3997187" y="3599281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63</a:t>
              </a:r>
            </a:p>
          </p:txBody>
        </p:sp>
        <p:sp>
          <p:nvSpPr>
            <p:cNvPr id="101" name="pg101"/>
            <p:cNvSpPr/>
            <p:nvPr/>
          </p:nvSpPr>
          <p:spPr>
            <a:xfrm>
              <a:off x="4252401" y="3555752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4298121" y="3599349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64</a:t>
              </a:r>
            </a:p>
          </p:txBody>
        </p:sp>
        <p:sp>
          <p:nvSpPr>
            <p:cNvPr id="103" name="pg103"/>
            <p:cNvSpPr/>
            <p:nvPr/>
          </p:nvSpPr>
          <p:spPr>
            <a:xfrm>
              <a:off x="4848661" y="4042304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4894381" y="4085902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65</a:t>
              </a:r>
            </a:p>
          </p:txBody>
        </p:sp>
        <p:sp>
          <p:nvSpPr>
            <p:cNvPr id="105" name="pg105"/>
            <p:cNvSpPr/>
            <p:nvPr/>
          </p:nvSpPr>
          <p:spPr>
            <a:xfrm>
              <a:off x="5106120" y="6231791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5151840" y="6275388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66</a:t>
              </a:r>
            </a:p>
          </p:txBody>
        </p:sp>
        <p:sp>
          <p:nvSpPr>
            <p:cNvPr id="107" name="pg107"/>
            <p:cNvSpPr/>
            <p:nvPr/>
          </p:nvSpPr>
          <p:spPr>
            <a:xfrm>
              <a:off x="4069544" y="5988514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8"/>
            <p:cNvSpPr/>
            <p:nvPr/>
          </p:nvSpPr>
          <p:spPr>
            <a:xfrm>
              <a:off x="4115264" y="6032112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67</a:t>
              </a:r>
            </a:p>
          </p:txBody>
        </p:sp>
        <p:sp>
          <p:nvSpPr>
            <p:cNvPr id="109" name="pg109"/>
            <p:cNvSpPr/>
            <p:nvPr/>
          </p:nvSpPr>
          <p:spPr>
            <a:xfrm>
              <a:off x="4953663" y="4609949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4999383" y="4653547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68</a:t>
              </a:r>
            </a:p>
          </p:txBody>
        </p:sp>
        <p:sp>
          <p:nvSpPr>
            <p:cNvPr id="111" name="pg111"/>
            <p:cNvSpPr/>
            <p:nvPr/>
          </p:nvSpPr>
          <p:spPr>
            <a:xfrm>
              <a:off x="5643359" y="4934317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2"/>
            <p:cNvSpPr/>
            <p:nvPr/>
          </p:nvSpPr>
          <p:spPr>
            <a:xfrm>
              <a:off x="5689079" y="4977915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69</a:t>
              </a:r>
            </a:p>
          </p:txBody>
        </p:sp>
        <p:sp>
          <p:nvSpPr>
            <p:cNvPr id="113" name="pg113"/>
            <p:cNvSpPr/>
            <p:nvPr/>
          </p:nvSpPr>
          <p:spPr>
            <a:xfrm>
              <a:off x="4115045" y="4691041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4"/>
            <p:cNvSpPr/>
            <p:nvPr/>
          </p:nvSpPr>
          <p:spPr>
            <a:xfrm>
              <a:off x="4160765" y="4734639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115" name="pg115"/>
            <p:cNvSpPr/>
            <p:nvPr/>
          </p:nvSpPr>
          <p:spPr>
            <a:xfrm>
              <a:off x="4277690" y="1609542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4323410" y="1654851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71</a:t>
              </a:r>
            </a:p>
          </p:txBody>
        </p:sp>
        <p:sp>
          <p:nvSpPr>
            <p:cNvPr id="117" name="pg117"/>
            <p:cNvSpPr/>
            <p:nvPr/>
          </p:nvSpPr>
          <p:spPr>
            <a:xfrm>
              <a:off x="3506585" y="3150291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3552305" y="3195601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</a:t>
              </a:r>
            </a:p>
          </p:txBody>
        </p:sp>
        <p:sp>
          <p:nvSpPr>
            <p:cNvPr id="119" name="pg119"/>
            <p:cNvSpPr/>
            <p:nvPr/>
          </p:nvSpPr>
          <p:spPr>
            <a:xfrm>
              <a:off x="4441266" y="4772133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20"/>
            <p:cNvSpPr/>
            <p:nvPr/>
          </p:nvSpPr>
          <p:spPr>
            <a:xfrm>
              <a:off x="4486986" y="4815662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73</a:t>
              </a:r>
            </a:p>
          </p:txBody>
        </p:sp>
        <p:sp>
          <p:nvSpPr>
            <p:cNvPr id="121" name="pg121"/>
            <p:cNvSpPr/>
            <p:nvPr/>
          </p:nvSpPr>
          <p:spPr>
            <a:xfrm>
              <a:off x="3196202" y="1933910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3241922" y="1979630"/>
              <a:ext cx="155949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74</a:t>
              </a:r>
            </a:p>
          </p:txBody>
        </p:sp>
        <p:sp>
          <p:nvSpPr>
            <p:cNvPr id="123" name="pg123"/>
            <p:cNvSpPr/>
            <p:nvPr/>
          </p:nvSpPr>
          <p:spPr>
            <a:xfrm>
              <a:off x="4113272" y="3717936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>
              <a:off x="4158992" y="3763245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25" name="pg125"/>
            <p:cNvSpPr/>
            <p:nvPr/>
          </p:nvSpPr>
          <p:spPr>
            <a:xfrm>
              <a:off x="4227188" y="5177593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>
              <a:off x="4272908" y="5221191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76</a:t>
              </a:r>
            </a:p>
          </p:txBody>
        </p:sp>
        <p:sp>
          <p:nvSpPr>
            <p:cNvPr id="127" name="pg127"/>
            <p:cNvSpPr/>
            <p:nvPr/>
          </p:nvSpPr>
          <p:spPr>
            <a:xfrm>
              <a:off x="5451404" y="4772133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5497124" y="4819154"/>
              <a:ext cx="155949" cy="990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77</a:t>
              </a:r>
            </a:p>
          </p:txBody>
        </p:sp>
        <p:sp>
          <p:nvSpPr>
            <p:cNvPr id="129" name="pg129"/>
            <p:cNvSpPr/>
            <p:nvPr/>
          </p:nvSpPr>
          <p:spPr>
            <a:xfrm>
              <a:off x="4458581" y="4528857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4504301" y="4572455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78</a:t>
              </a:r>
            </a:p>
          </p:txBody>
        </p:sp>
        <p:sp>
          <p:nvSpPr>
            <p:cNvPr id="131" name="pg131"/>
            <p:cNvSpPr/>
            <p:nvPr/>
          </p:nvSpPr>
          <p:spPr>
            <a:xfrm>
              <a:off x="4327291" y="3799028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4373011" y="3842626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79</a:t>
              </a:r>
            </a:p>
          </p:txBody>
        </p:sp>
        <p:sp>
          <p:nvSpPr>
            <p:cNvPr id="133" name="pg133"/>
            <p:cNvSpPr/>
            <p:nvPr/>
          </p:nvSpPr>
          <p:spPr>
            <a:xfrm>
              <a:off x="3445041" y="4042304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4"/>
            <p:cNvSpPr/>
            <p:nvPr/>
          </p:nvSpPr>
          <p:spPr>
            <a:xfrm>
              <a:off x="3490761" y="4085902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35" name="pg135"/>
            <p:cNvSpPr/>
            <p:nvPr/>
          </p:nvSpPr>
          <p:spPr>
            <a:xfrm>
              <a:off x="2784966" y="2258278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6"/>
            <p:cNvSpPr/>
            <p:nvPr/>
          </p:nvSpPr>
          <p:spPr>
            <a:xfrm>
              <a:off x="2830686" y="2301876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81</a:t>
              </a:r>
            </a:p>
          </p:txBody>
        </p:sp>
        <p:sp>
          <p:nvSpPr>
            <p:cNvPr id="137" name="pg137"/>
            <p:cNvSpPr/>
            <p:nvPr/>
          </p:nvSpPr>
          <p:spPr>
            <a:xfrm>
              <a:off x="5299727" y="4934317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tx138"/>
            <p:cNvSpPr/>
            <p:nvPr/>
          </p:nvSpPr>
          <p:spPr>
            <a:xfrm>
              <a:off x="5345447" y="4977915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</a:t>
              </a:r>
            </a:p>
          </p:txBody>
        </p:sp>
        <p:sp>
          <p:nvSpPr>
            <p:cNvPr id="139" name="pg139"/>
            <p:cNvSpPr/>
            <p:nvPr/>
          </p:nvSpPr>
          <p:spPr>
            <a:xfrm>
              <a:off x="4691028" y="3717936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tx140"/>
            <p:cNvSpPr/>
            <p:nvPr/>
          </p:nvSpPr>
          <p:spPr>
            <a:xfrm>
              <a:off x="4736748" y="3761465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83</a:t>
              </a:r>
            </a:p>
          </p:txBody>
        </p:sp>
        <p:sp>
          <p:nvSpPr>
            <p:cNvPr id="141" name="pg141"/>
            <p:cNvSpPr/>
            <p:nvPr/>
          </p:nvSpPr>
          <p:spPr>
            <a:xfrm>
              <a:off x="5411613" y="2663739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tx142"/>
            <p:cNvSpPr/>
            <p:nvPr/>
          </p:nvSpPr>
          <p:spPr>
            <a:xfrm>
              <a:off x="5457333" y="2707337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84</a:t>
              </a:r>
            </a:p>
          </p:txBody>
        </p:sp>
        <p:sp>
          <p:nvSpPr>
            <p:cNvPr id="143" name="pg143"/>
            <p:cNvSpPr/>
            <p:nvPr/>
          </p:nvSpPr>
          <p:spPr>
            <a:xfrm>
              <a:off x="7341331" y="1285173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7387051" y="1328771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85</a:t>
              </a:r>
            </a:p>
          </p:txBody>
        </p:sp>
        <p:sp>
          <p:nvSpPr>
            <p:cNvPr id="145" name="pg145"/>
            <p:cNvSpPr/>
            <p:nvPr/>
          </p:nvSpPr>
          <p:spPr>
            <a:xfrm>
              <a:off x="7320960" y="1041897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>
              <a:off x="7366680" y="1085495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86</a:t>
              </a:r>
            </a:p>
          </p:txBody>
        </p:sp>
        <p:sp>
          <p:nvSpPr>
            <p:cNvPr id="147" name="pg147"/>
            <p:cNvSpPr/>
            <p:nvPr/>
          </p:nvSpPr>
          <p:spPr>
            <a:xfrm>
              <a:off x="7337863" y="4691041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tx148"/>
            <p:cNvSpPr/>
            <p:nvPr/>
          </p:nvSpPr>
          <p:spPr>
            <a:xfrm>
              <a:off x="7383583" y="4734639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87</a:t>
              </a:r>
            </a:p>
          </p:txBody>
        </p:sp>
        <p:sp>
          <p:nvSpPr>
            <p:cNvPr id="149" name="pg149"/>
            <p:cNvSpPr/>
            <p:nvPr/>
          </p:nvSpPr>
          <p:spPr>
            <a:xfrm>
              <a:off x="7003305" y="4447765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50"/>
            <p:cNvSpPr/>
            <p:nvPr/>
          </p:nvSpPr>
          <p:spPr>
            <a:xfrm>
              <a:off x="7049025" y="4491362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88</a:t>
              </a:r>
            </a:p>
          </p:txBody>
        </p:sp>
        <p:sp>
          <p:nvSpPr>
            <p:cNvPr id="151" name="pg151"/>
            <p:cNvSpPr/>
            <p:nvPr/>
          </p:nvSpPr>
          <p:spPr>
            <a:xfrm>
              <a:off x="5950746" y="5096501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tx152"/>
            <p:cNvSpPr/>
            <p:nvPr/>
          </p:nvSpPr>
          <p:spPr>
            <a:xfrm>
              <a:off x="5996466" y="5140099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89</a:t>
              </a:r>
            </a:p>
          </p:txBody>
        </p:sp>
        <p:sp>
          <p:nvSpPr>
            <p:cNvPr id="153" name="pg153"/>
            <p:cNvSpPr/>
            <p:nvPr/>
          </p:nvSpPr>
          <p:spPr>
            <a:xfrm>
              <a:off x="4937762" y="6231791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4"/>
            <p:cNvSpPr/>
            <p:nvPr/>
          </p:nvSpPr>
          <p:spPr>
            <a:xfrm>
              <a:off x="4983482" y="6275388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55" name="pg155"/>
            <p:cNvSpPr/>
            <p:nvPr/>
          </p:nvSpPr>
          <p:spPr>
            <a:xfrm>
              <a:off x="2956200" y="3474660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3001920" y="3518257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91</a:t>
              </a:r>
            </a:p>
          </p:txBody>
        </p:sp>
        <p:sp>
          <p:nvSpPr>
            <p:cNvPr id="157" name="pg157"/>
            <p:cNvSpPr/>
            <p:nvPr/>
          </p:nvSpPr>
          <p:spPr>
            <a:xfrm>
              <a:off x="3920672" y="4609949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tx158"/>
            <p:cNvSpPr/>
            <p:nvPr/>
          </p:nvSpPr>
          <p:spPr>
            <a:xfrm>
              <a:off x="3966392" y="4653547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92</a:t>
              </a:r>
            </a:p>
          </p:txBody>
        </p:sp>
        <p:sp>
          <p:nvSpPr>
            <p:cNvPr id="159" name="pg159"/>
            <p:cNvSpPr/>
            <p:nvPr/>
          </p:nvSpPr>
          <p:spPr>
            <a:xfrm>
              <a:off x="4615597" y="6231791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tx160"/>
            <p:cNvSpPr/>
            <p:nvPr/>
          </p:nvSpPr>
          <p:spPr>
            <a:xfrm>
              <a:off x="4661317" y="6275320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93</a:t>
              </a:r>
            </a:p>
          </p:txBody>
        </p:sp>
        <p:sp>
          <p:nvSpPr>
            <p:cNvPr id="161" name="pg161"/>
            <p:cNvSpPr/>
            <p:nvPr/>
          </p:nvSpPr>
          <p:spPr>
            <a:xfrm>
              <a:off x="3366687" y="4853225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tx162"/>
            <p:cNvSpPr/>
            <p:nvPr/>
          </p:nvSpPr>
          <p:spPr>
            <a:xfrm>
              <a:off x="3412407" y="4896823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94</a:t>
              </a:r>
            </a:p>
          </p:txBody>
        </p:sp>
        <p:sp>
          <p:nvSpPr>
            <p:cNvPr id="163" name="pg163"/>
            <p:cNvSpPr/>
            <p:nvPr/>
          </p:nvSpPr>
          <p:spPr>
            <a:xfrm>
              <a:off x="3234462" y="4528857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tx164"/>
            <p:cNvSpPr/>
            <p:nvPr/>
          </p:nvSpPr>
          <p:spPr>
            <a:xfrm>
              <a:off x="3280182" y="4572455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95</a:t>
              </a:r>
            </a:p>
          </p:txBody>
        </p:sp>
        <p:sp>
          <p:nvSpPr>
            <p:cNvPr id="165" name="pg165"/>
            <p:cNvSpPr/>
            <p:nvPr/>
          </p:nvSpPr>
          <p:spPr>
            <a:xfrm>
              <a:off x="5023261" y="5745238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tx166"/>
            <p:cNvSpPr/>
            <p:nvPr/>
          </p:nvSpPr>
          <p:spPr>
            <a:xfrm>
              <a:off x="5068981" y="5788836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96</a:t>
              </a:r>
            </a:p>
          </p:txBody>
        </p:sp>
        <p:sp>
          <p:nvSpPr>
            <p:cNvPr id="167" name="pg167"/>
            <p:cNvSpPr/>
            <p:nvPr/>
          </p:nvSpPr>
          <p:spPr>
            <a:xfrm>
              <a:off x="2707622" y="5177593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tx168"/>
            <p:cNvSpPr/>
            <p:nvPr/>
          </p:nvSpPr>
          <p:spPr>
            <a:xfrm>
              <a:off x="2753342" y="5221191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97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2381640" y="6529221"/>
              <a:ext cx="15536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3.8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2381640" y="490743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2381640" y="3286956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4.2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2381640" y="1665442"/>
              <a:ext cx="15536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4.4</a:t>
              </a:r>
            </a:p>
          </p:txBody>
        </p:sp>
        <p:sp>
          <p:nvSpPr>
            <p:cNvPr id="173" name="pl173"/>
            <p:cNvSpPr/>
            <p:nvPr/>
          </p:nvSpPr>
          <p:spPr>
            <a:xfrm>
              <a:off x="2564837" y="65709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2564837" y="49491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2564837" y="33272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2564837" y="1705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877867" y="65871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3785370" y="65871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4692872" y="65871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5600375" y="65871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6507878" y="65871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7415381" y="65871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tx183"/>
            <p:cNvSpPr/>
            <p:nvPr/>
          </p:nvSpPr>
          <p:spPr>
            <a:xfrm>
              <a:off x="2815711" y="66481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3723214" y="66481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4630717" y="66481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5538220" y="66481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6445722" y="66481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7353225" y="66481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4860995" y="6780250"/>
              <a:ext cx="57435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SoilGWC</a:t>
              </a:r>
            </a:p>
          </p:txBody>
        </p:sp>
        <p:sp>
          <p:nvSpPr>
            <p:cNvPr id="190" name="tx190"/>
            <p:cNvSpPr/>
            <p:nvPr/>
          </p:nvSpPr>
          <p:spPr>
            <a:xfrm rot="-5400000">
              <a:off x="2165098" y="3668863"/>
              <a:ext cx="178581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</a:t>
              </a:r>
            </a:p>
          </p:txBody>
        </p:sp>
        <p:sp>
          <p:nvSpPr>
            <p:cNvPr id="191" name="rc191"/>
            <p:cNvSpPr/>
            <p:nvPr/>
          </p:nvSpPr>
          <p:spPr>
            <a:xfrm>
              <a:off x="7835889" y="3227739"/>
              <a:ext cx="644003" cy="10100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2"/>
            <p:cNvSpPr/>
            <p:nvPr/>
          </p:nvSpPr>
          <p:spPr>
            <a:xfrm>
              <a:off x="7905478" y="3289298"/>
              <a:ext cx="496999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</a:t>
              </a:r>
            </a:p>
          </p:txBody>
        </p:sp>
        <p:sp>
          <p:nvSpPr>
            <p:cNvPr id="193" name="rc193"/>
            <p:cNvSpPr/>
            <p:nvPr/>
          </p:nvSpPr>
          <p:spPr>
            <a:xfrm>
              <a:off x="7905478" y="3509792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7990380" y="35946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7905478" y="3509792"/>
              <a:ext cx="219455" cy="219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tx196"/>
            <p:cNvSpPr/>
            <p:nvPr/>
          </p:nvSpPr>
          <p:spPr>
            <a:xfrm>
              <a:off x="7976219" y="3593711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97" name="rc197"/>
            <p:cNvSpPr/>
            <p:nvPr/>
          </p:nvSpPr>
          <p:spPr>
            <a:xfrm>
              <a:off x="7905478" y="372924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7990380" y="38141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9"/>
            <p:cNvSpPr/>
            <p:nvPr/>
          </p:nvSpPr>
          <p:spPr>
            <a:xfrm>
              <a:off x="7905478" y="3729248"/>
              <a:ext cx="219455" cy="21945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tx200"/>
            <p:cNvSpPr/>
            <p:nvPr/>
          </p:nvSpPr>
          <p:spPr>
            <a:xfrm>
              <a:off x="7976219" y="3813167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1" name="rc201"/>
            <p:cNvSpPr/>
            <p:nvPr/>
          </p:nvSpPr>
          <p:spPr>
            <a:xfrm>
              <a:off x="7905478" y="394870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7990380" y="40336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7905478" y="3948704"/>
              <a:ext cx="219455" cy="219455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tx204"/>
            <p:cNvSpPr/>
            <p:nvPr/>
          </p:nvSpPr>
          <p:spPr>
            <a:xfrm>
              <a:off x="7976219" y="4032623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8194523" y="3579520"/>
              <a:ext cx="17380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RM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8194523" y="3796193"/>
              <a:ext cx="167640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8194523" y="4018432"/>
              <a:ext cx="180027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WP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2599631" y="615334"/>
              <a:ext cx="2338610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HARV quadrats moisture by pH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2020-02-15T16:33:47Z</dcterms:modified>
</cp:coreProperties>
</file>