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960" y="9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0698163" cy="756285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3686438" y="6049137"/>
              <a:ext cx="4007926" cy="0"/>
            </a:xfrm>
            <a:custGeom>
              <a:avLst/>
              <a:gdLst/>
              <a:ahLst/>
              <a:cxnLst/>
              <a:rect l="0" t="0" r="0" b="0"/>
              <a:pathLst>
                <a:path w="4007926">
                  <a:moveTo>
                    <a:pt x="0" y="0"/>
                  </a:moveTo>
                  <a:lnTo>
                    <a:pt x="40079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3686438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488023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289608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091193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892779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694364" y="60491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1"/>
            <p:cNvSpPr/>
            <p:nvPr/>
          </p:nvSpPr>
          <p:spPr>
            <a:xfrm>
              <a:off x="3618684" y="6266848"/>
              <a:ext cx="135508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20269" y="6268783"/>
              <a:ext cx="135508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21854" y="6268783"/>
              <a:ext cx="135508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048815" y="6266923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850400" y="6268783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7651985" y="6268783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264249" y="1619021"/>
              <a:ext cx="0" cy="4007926"/>
            </a:xfrm>
            <a:custGeom>
              <a:avLst/>
              <a:gdLst/>
              <a:ahLst/>
              <a:cxnLst/>
              <a:rect l="0" t="0" r="0" b="0"/>
              <a:pathLst>
                <a:path h="4007926">
                  <a:moveTo>
                    <a:pt x="0" y="40079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172809" y="562694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172809" y="482536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172809" y="402377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172809" y="322219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172809" y="242060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172809" y="161902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2921303" y="5571212"/>
              <a:ext cx="135508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22270" y="4770594"/>
              <a:ext cx="135508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22270" y="3969009"/>
              <a:ext cx="135508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46715" y="3166493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47645" y="2365838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47645" y="1564253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264249" y="1513713"/>
              <a:ext cx="4535424" cy="4535424"/>
            </a:xfrm>
            <a:custGeom>
              <a:avLst/>
              <a:gdLst/>
              <a:ahLst/>
              <a:cxnLst/>
              <a:rect l="0" t="0" r="0" b="0"/>
              <a:pathLst>
                <a:path w="4535424" h="4535424">
                  <a:moveTo>
                    <a:pt x="0" y="4535424"/>
                  </a:moveTo>
                  <a:lnTo>
                    <a:pt x="4535424" y="4535424"/>
                  </a:lnTo>
                  <a:lnTo>
                    <a:pt x="4535424" y="0"/>
                  </a:lnTo>
                  <a:lnTo>
                    <a:pt x="0" y="0"/>
                  </a:lnTo>
                  <a:lnTo>
                    <a:pt x="0" y="45354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5054401" y="977449"/>
              <a:ext cx="955119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HARV PCA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65149" y="6602843"/>
              <a:ext cx="533623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Comp.1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2341602" y="3710806"/>
              <a:ext cx="533623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Comp.2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12620" y="165799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31654" y="162413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050538" y="2414832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0112" y="2821580"/>
              <a:ext cx="169515" cy="1109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05095" y="2374152"/>
              <a:ext cx="169515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48228" y="2231672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47361" y="3676656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97745" y="322199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87732" y="326245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56878" y="402253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341414" y="408063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107968" y="4265623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450284" y="341564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561249" y="320682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194262" y="290024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646200" y="3040306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589940" y="4820016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823965" y="4202072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34379" y="4485475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095390" y="4343194"/>
              <a:ext cx="169515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71493" y="3298258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078022" y="326699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790966" y="335393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347470" y="2685874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575962" y="241834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68320" y="322267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401240" y="2270937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549653" y="316457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588967" y="2489176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27966" y="271138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4080626" y="1513713"/>
              <a:ext cx="3015851" cy="0"/>
            </a:xfrm>
            <a:custGeom>
              <a:avLst/>
              <a:gdLst/>
              <a:ahLst/>
              <a:cxnLst/>
              <a:rect l="0" t="0" r="0" b="0"/>
              <a:pathLst>
                <a:path w="3015851">
                  <a:moveTo>
                    <a:pt x="0" y="0"/>
                  </a:moveTo>
                  <a:lnTo>
                    <a:pt x="3015851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4080626" y="1422273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085910" y="1422273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091193" y="1422273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7096477" y="1422273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tx69"/>
            <p:cNvSpPr/>
            <p:nvPr/>
          </p:nvSpPr>
          <p:spPr>
            <a:xfrm>
              <a:off x="3949322" y="1182859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954606" y="1182859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985265" y="1182859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990549" y="1182859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7799673" y="2216908"/>
              <a:ext cx="0" cy="3015851"/>
            </a:xfrm>
            <a:custGeom>
              <a:avLst/>
              <a:gdLst/>
              <a:ahLst/>
              <a:cxnLst/>
              <a:rect l="0" t="0" r="0" b="0"/>
              <a:pathLst>
                <a:path h="3015851">
                  <a:moveTo>
                    <a:pt x="0" y="30158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7799673" y="5232760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7799673" y="4227476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7799673" y="3222192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7799673" y="2216908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7941854" y="5177061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941854" y="4171777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7967230" y="316649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7967230" y="2161209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3264249" y="1513713"/>
              <a:ext cx="4535424" cy="4535424"/>
            </a:xfrm>
            <a:custGeom>
              <a:avLst/>
              <a:gdLst/>
              <a:ahLst/>
              <a:cxnLst/>
              <a:rect l="0" t="0" r="0" b="0"/>
              <a:pathLst>
                <a:path w="4535424" h="4535424">
                  <a:moveTo>
                    <a:pt x="0" y="4535424"/>
                  </a:moveTo>
                  <a:lnTo>
                    <a:pt x="4535424" y="4535424"/>
                  </a:lnTo>
                  <a:lnTo>
                    <a:pt x="4535424" y="0"/>
                  </a:lnTo>
                  <a:lnTo>
                    <a:pt x="0" y="0"/>
                  </a:lnTo>
                  <a:lnTo>
                    <a:pt x="0" y="45354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3"/>
            <p:cNvSpPr/>
            <p:nvPr/>
          </p:nvSpPr>
          <p:spPr>
            <a:xfrm>
              <a:off x="6809950" y="3140450"/>
              <a:ext cx="321766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DBH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236278" y="1983000"/>
              <a:ext cx="626566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31842" y="4084975"/>
              <a:ext cx="194816" cy="139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025017" y="2428792"/>
              <a:ext cx="254049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SIR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677932" y="4395030"/>
              <a:ext cx="465906" cy="139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Aspect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140425" y="4734714"/>
              <a:ext cx="626938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436804" y="2216882"/>
              <a:ext cx="389780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Slope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125939" y="2103763"/>
              <a:ext cx="728439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meanSoilT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01477" y="2701993"/>
              <a:ext cx="635272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meanLitT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08861" y="2791491"/>
              <a:ext cx="762297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meanSoilM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6091193" y="3200435"/>
              <a:ext cx="703711" cy="21757"/>
            </a:xfrm>
            <a:custGeom>
              <a:avLst/>
              <a:gdLst/>
              <a:ahLst/>
              <a:cxnLst/>
              <a:rect l="0" t="0" r="0" b="0"/>
              <a:pathLst>
                <a:path w="703711" h="21757">
                  <a:moveTo>
                    <a:pt x="0" y="21757"/>
                  </a:moveTo>
                  <a:lnTo>
                    <a:pt x="703711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6714341" y="3157184"/>
              <a:ext cx="80564" cy="91396"/>
            </a:xfrm>
            <a:custGeom>
              <a:avLst/>
              <a:gdLst/>
              <a:ahLst/>
              <a:cxnLst/>
              <a:rect l="0" t="0" r="0" b="0"/>
              <a:pathLst>
                <a:path w="80564" h="91396">
                  <a:moveTo>
                    <a:pt x="2825" y="91396"/>
                  </a:moveTo>
                  <a:lnTo>
                    <a:pt x="80564" y="4325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657887" y="2277452"/>
              <a:ext cx="433305" cy="944740"/>
            </a:xfrm>
            <a:custGeom>
              <a:avLst/>
              <a:gdLst/>
              <a:ahLst/>
              <a:cxnLst/>
              <a:rect l="0" t="0" r="0" b="0"/>
              <a:pathLst>
                <a:path w="433305" h="944740">
                  <a:moveTo>
                    <a:pt x="433305" y="9447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649344" y="2277452"/>
              <a:ext cx="83114" cy="91039"/>
            </a:xfrm>
            <a:custGeom>
              <a:avLst/>
              <a:gdLst/>
              <a:ahLst/>
              <a:cxnLst/>
              <a:rect l="0" t="0" r="0" b="0"/>
              <a:pathLst>
                <a:path w="83114" h="91039">
                  <a:moveTo>
                    <a:pt x="83114" y="52919"/>
                  </a:moveTo>
                  <a:lnTo>
                    <a:pt x="8543" y="0"/>
                  </a:lnTo>
                  <a:lnTo>
                    <a:pt x="0" y="9103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001639" y="3222192"/>
              <a:ext cx="1089554" cy="770206"/>
            </a:xfrm>
            <a:custGeom>
              <a:avLst/>
              <a:gdLst/>
              <a:ahLst/>
              <a:cxnLst/>
              <a:rect l="0" t="0" r="0" b="0"/>
              <a:pathLst>
                <a:path w="1089554" h="770206">
                  <a:moveTo>
                    <a:pt x="1089554" y="0"/>
                  </a:moveTo>
                  <a:lnTo>
                    <a:pt x="0" y="77020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001639" y="3909353"/>
              <a:ext cx="91055" cy="83044"/>
            </a:xfrm>
            <a:custGeom>
              <a:avLst/>
              <a:gdLst/>
              <a:ahLst/>
              <a:cxnLst/>
              <a:rect l="0" t="0" r="0" b="0"/>
              <a:pathLst>
                <a:path w="91055" h="83044">
                  <a:moveTo>
                    <a:pt x="38272" y="0"/>
                  </a:moveTo>
                  <a:lnTo>
                    <a:pt x="0" y="83044"/>
                  </a:lnTo>
                  <a:lnTo>
                    <a:pt x="91055" y="7466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339872" y="2634085"/>
              <a:ext cx="751321" cy="588107"/>
            </a:xfrm>
            <a:custGeom>
              <a:avLst/>
              <a:gdLst/>
              <a:ahLst/>
              <a:cxnLst/>
              <a:rect l="0" t="0" r="0" b="0"/>
              <a:pathLst>
                <a:path w="751321" h="588107">
                  <a:moveTo>
                    <a:pt x="751321" y="5881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339872" y="2634085"/>
              <a:ext cx="90538" cy="84813"/>
            </a:xfrm>
            <a:custGeom>
              <a:avLst/>
              <a:gdLst/>
              <a:ahLst/>
              <a:cxnLst/>
              <a:rect l="0" t="0" r="0" b="0"/>
              <a:pathLst>
                <a:path w="90538" h="84813">
                  <a:moveTo>
                    <a:pt x="90538" y="12809"/>
                  </a:moveTo>
                  <a:lnTo>
                    <a:pt x="0" y="0"/>
                  </a:lnTo>
                  <a:lnTo>
                    <a:pt x="34176" y="84813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6091193" y="3222192"/>
              <a:ext cx="655753" cy="1018250"/>
            </a:xfrm>
            <a:custGeom>
              <a:avLst/>
              <a:gdLst/>
              <a:ahLst/>
              <a:cxnLst/>
              <a:rect l="0" t="0" r="0" b="0"/>
              <a:pathLst>
                <a:path w="655753" h="1018250">
                  <a:moveTo>
                    <a:pt x="0" y="0"/>
                  </a:moveTo>
                  <a:lnTo>
                    <a:pt x="655753" y="101825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6665632" y="4149110"/>
              <a:ext cx="81314" cy="91332"/>
            </a:xfrm>
            <a:custGeom>
              <a:avLst/>
              <a:gdLst/>
              <a:ahLst/>
              <a:cxnLst/>
              <a:rect l="0" t="0" r="0" b="0"/>
              <a:pathLst>
                <a:path w="81314" h="91332">
                  <a:moveTo>
                    <a:pt x="0" y="49509"/>
                  </a:moveTo>
                  <a:lnTo>
                    <a:pt x="81314" y="91332"/>
                  </a:lnTo>
                  <a:lnTo>
                    <a:pt x="76877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6091193" y="3222192"/>
              <a:ext cx="290160" cy="1255797"/>
            </a:xfrm>
            <a:custGeom>
              <a:avLst/>
              <a:gdLst/>
              <a:ahLst/>
              <a:cxnLst/>
              <a:rect l="0" t="0" r="0" b="0"/>
              <a:pathLst>
                <a:path w="290160" h="1255797">
                  <a:moveTo>
                    <a:pt x="0" y="0"/>
                  </a:moveTo>
                  <a:lnTo>
                    <a:pt x="290160" y="125579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6318980" y="4390540"/>
              <a:ext cx="89092" cy="87449"/>
            </a:xfrm>
            <a:custGeom>
              <a:avLst/>
              <a:gdLst/>
              <a:ahLst/>
              <a:cxnLst/>
              <a:rect l="0" t="0" r="0" b="0"/>
              <a:pathLst>
                <a:path w="89092" h="87449">
                  <a:moveTo>
                    <a:pt x="0" y="20585"/>
                  </a:moveTo>
                  <a:lnTo>
                    <a:pt x="62373" y="87449"/>
                  </a:lnTo>
                  <a:lnTo>
                    <a:pt x="89092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6091193" y="2498669"/>
              <a:ext cx="1232400" cy="723523"/>
            </a:xfrm>
            <a:custGeom>
              <a:avLst/>
              <a:gdLst/>
              <a:ahLst/>
              <a:cxnLst/>
              <a:rect l="0" t="0" r="0" b="0"/>
              <a:pathLst>
                <a:path w="1232400" h="723523">
                  <a:moveTo>
                    <a:pt x="0" y="723523"/>
                  </a:moveTo>
                  <a:lnTo>
                    <a:pt x="123240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7232157" y="2498669"/>
              <a:ext cx="91437" cy="79519"/>
            </a:xfrm>
            <a:custGeom>
              <a:avLst/>
              <a:gdLst/>
              <a:ahLst/>
              <a:cxnLst/>
              <a:rect l="0" t="0" r="0" b="0"/>
              <a:pathLst>
                <a:path w="91437" h="79519">
                  <a:moveTo>
                    <a:pt x="46294" y="79519"/>
                  </a:moveTo>
                  <a:lnTo>
                    <a:pt x="91437" y="0"/>
                  </a:lnTo>
                  <a:lnTo>
                    <a:pt x="0" y="664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091193" y="2374062"/>
              <a:ext cx="1119172" cy="848130"/>
            </a:xfrm>
            <a:custGeom>
              <a:avLst/>
              <a:gdLst/>
              <a:ahLst/>
              <a:cxnLst/>
              <a:rect l="0" t="0" r="0" b="0"/>
              <a:pathLst>
                <a:path w="1119172" h="848130">
                  <a:moveTo>
                    <a:pt x="0" y="848130"/>
                  </a:moveTo>
                  <a:lnTo>
                    <a:pt x="1119172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7119638" y="2374062"/>
              <a:ext cx="90727" cy="84267"/>
            </a:xfrm>
            <a:custGeom>
              <a:avLst/>
              <a:gdLst/>
              <a:ahLst/>
              <a:cxnLst/>
              <a:rect l="0" t="0" r="0" b="0"/>
              <a:pathLst>
                <a:path w="90727" h="84267">
                  <a:moveTo>
                    <a:pt x="55228" y="84267"/>
                  </a:moveTo>
                  <a:lnTo>
                    <a:pt x="90727" y="0"/>
                  </a:lnTo>
                  <a:lnTo>
                    <a:pt x="0" y="1139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4993529" y="2851813"/>
              <a:ext cx="1097664" cy="370379"/>
            </a:xfrm>
            <a:custGeom>
              <a:avLst/>
              <a:gdLst/>
              <a:ahLst/>
              <a:cxnLst/>
              <a:rect l="0" t="0" r="0" b="0"/>
              <a:pathLst>
                <a:path w="1097664" h="370379">
                  <a:moveTo>
                    <a:pt x="1097664" y="3703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4993529" y="2833810"/>
              <a:ext cx="89650" cy="86640"/>
            </a:xfrm>
            <a:custGeom>
              <a:avLst/>
              <a:gdLst/>
              <a:ahLst/>
              <a:cxnLst/>
              <a:rect l="0" t="0" r="0" b="0"/>
              <a:pathLst>
                <a:path w="89650" h="86640">
                  <a:moveTo>
                    <a:pt x="89650" y="0"/>
                  </a:moveTo>
                  <a:lnTo>
                    <a:pt x="0" y="18002"/>
                  </a:lnTo>
                  <a:lnTo>
                    <a:pt x="60415" y="8664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4730246" y="2924244"/>
              <a:ext cx="1360947" cy="297948"/>
            </a:xfrm>
            <a:custGeom>
              <a:avLst/>
              <a:gdLst/>
              <a:ahLst/>
              <a:cxnLst/>
              <a:rect l="0" t="0" r="0" b="0"/>
              <a:pathLst>
                <a:path w="1360947" h="297948">
                  <a:moveTo>
                    <a:pt x="1360947" y="2979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4730246" y="2896517"/>
              <a:ext cx="87134" cy="89324"/>
            </a:xfrm>
            <a:custGeom>
              <a:avLst/>
              <a:gdLst/>
              <a:ahLst/>
              <a:cxnLst/>
              <a:rect l="0" t="0" r="0" b="0"/>
              <a:pathLst>
                <a:path w="87134" h="89324">
                  <a:moveTo>
                    <a:pt x="87134" y="0"/>
                  </a:moveTo>
                  <a:lnTo>
                    <a:pt x="0" y="27726"/>
                  </a:lnTo>
                  <a:lnTo>
                    <a:pt x="67579" y="89324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Alex Polussa</cp:lastModifiedBy>
  <cp:revision>6</cp:revision>
  <dcterms:created xsi:type="dcterms:W3CDTF">2015-07-14T21:05:00Z</dcterms:created>
  <dcterms:modified xsi:type="dcterms:W3CDTF">2020-02-16T23:29:18Z</dcterms:modified>
</cp:coreProperties>
</file>