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6" d="100"/>
          <a:sy n="96" d="100"/>
        </p:scale>
        <p:origin x="960" y="90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6" name="Group 2185">
            <a:extLst>
              <a:ext uri="{FF2B5EF4-FFF2-40B4-BE49-F238E27FC236}">
                <a16:creationId xmlns:a16="http://schemas.microsoft.com/office/drawing/2014/main" id="{0D6FC19A-261E-4D5A-A029-4FF257B7070C}"/>
              </a:ext>
            </a:extLst>
          </p:cNvPr>
          <p:cNvGrpSpPr/>
          <p:nvPr/>
        </p:nvGrpSpPr>
        <p:grpSpPr>
          <a:xfrm>
            <a:off x="-1" y="0"/>
            <a:ext cx="10698163" cy="7562850"/>
            <a:chOff x="-1" y="0"/>
            <a:chExt cx="10698163" cy="7562850"/>
          </a:xfrm>
        </p:grpSpPr>
        <p:grpSp>
          <p:nvGrpSpPr>
            <p:cNvPr id="2" name="Group 1"/>
            <p:cNvGrpSpPr/>
            <p:nvPr/>
          </p:nvGrpSpPr>
          <p:grpSpPr>
            <a:xfrm>
              <a:off x="-1" y="0"/>
              <a:ext cx="10698163" cy="7562850"/>
              <a:chOff x="2148682" y="581025"/>
              <a:chExt cx="6400800" cy="6400800"/>
            </a:xfrm>
          </p:grpSpPr>
          <p:sp>
            <p:nvSpPr>
              <p:cNvPr id="3" name="rc3"/>
              <p:cNvSpPr/>
              <p:nvPr/>
            </p:nvSpPr>
            <p:spPr>
              <a:xfrm>
                <a:off x="2148681" y="581025"/>
                <a:ext cx="6400800" cy="640080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" name="pl4"/>
              <p:cNvSpPr/>
              <p:nvPr/>
            </p:nvSpPr>
            <p:spPr>
              <a:xfrm>
                <a:off x="2631484" y="1063828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" name="tx5"/>
              <p:cNvSpPr/>
              <p:nvPr/>
            </p:nvSpPr>
            <p:spPr>
              <a:xfrm>
                <a:off x="2878098" y="2013852"/>
                <a:ext cx="50292" cy="5215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x</a:t>
                </a:r>
              </a:p>
            </p:txBody>
          </p:sp>
          <p:sp>
            <p:nvSpPr>
              <p:cNvPr id="6" name="tx6"/>
              <p:cNvSpPr/>
              <p:nvPr/>
            </p:nvSpPr>
            <p:spPr>
              <a:xfrm rot="-5400000">
                <a:off x="2030960" y="1289003"/>
                <a:ext cx="335394" cy="9316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Density</a:t>
                </a:r>
              </a:p>
            </p:txBody>
          </p:sp>
          <p:sp>
            <p:nvSpPr>
              <p:cNvPr id="7" name="rc7"/>
              <p:cNvSpPr/>
              <p:nvPr/>
            </p:nvSpPr>
            <p:spPr>
              <a:xfrm>
                <a:off x="2651615" y="1548505"/>
                <a:ext cx="100651" cy="38712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" name="rc8"/>
              <p:cNvSpPr/>
              <p:nvPr/>
            </p:nvSpPr>
            <p:spPr>
              <a:xfrm>
                <a:off x="2752266" y="1083958"/>
                <a:ext cx="100651" cy="503258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" name="rc9"/>
              <p:cNvSpPr/>
              <p:nvPr/>
            </p:nvSpPr>
            <p:spPr>
              <a:xfrm>
                <a:off x="2852918" y="1238807"/>
                <a:ext cx="100651" cy="348409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" name="rc10"/>
              <p:cNvSpPr/>
              <p:nvPr/>
            </p:nvSpPr>
            <p:spPr>
              <a:xfrm>
                <a:off x="2953570" y="1393656"/>
                <a:ext cx="100651" cy="193561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" name="rc11"/>
              <p:cNvSpPr/>
              <p:nvPr/>
            </p:nvSpPr>
            <p:spPr>
              <a:xfrm>
                <a:off x="3054221" y="1509792"/>
                <a:ext cx="100651" cy="77424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" name="pl12"/>
              <p:cNvSpPr/>
              <p:nvPr/>
            </p:nvSpPr>
            <p:spPr>
              <a:xfrm>
                <a:off x="2631484" y="1089191"/>
                <a:ext cx="543519" cy="494730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494730">
                    <a:moveTo>
                      <a:pt x="0" y="494730"/>
                    </a:moveTo>
                    <a:lnTo>
                      <a:pt x="918" y="494541"/>
                    </a:lnTo>
                    <a:lnTo>
                      <a:pt x="2159" y="494274"/>
                    </a:lnTo>
                    <a:lnTo>
                      <a:pt x="3400" y="493978"/>
                    </a:lnTo>
                    <a:lnTo>
                      <a:pt x="4641" y="493669"/>
                    </a:lnTo>
                    <a:lnTo>
                      <a:pt x="5882" y="493340"/>
                    </a:lnTo>
                    <a:lnTo>
                      <a:pt x="7123" y="492982"/>
                    </a:lnTo>
                    <a:lnTo>
                      <a:pt x="8364" y="492609"/>
                    </a:lnTo>
                    <a:lnTo>
                      <a:pt x="9605" y="492206"/>
                    </a:lnTo>
                    <a:lnTo>
                      <a:pt x="10846" y="491777"/>
                    </a:lnTo>
                    <a:lnTo>
                      <a:pt x="12088" y="491330"/>
                    </a:lnTo>
                    <a:lnTo>
                      <a:pt x="13329" y="490840"/>
                    </a:lnTo>
                    <a:lnTo>
                      <a:pt x="14570" y="490328"/>
                    </a:lnTo>
                    <a:lnTo>
                      <a:pt x="15811" y="489789"/>
                    </a:lnTo>
                    <a:lnTo>
                      <a:pt x="17052" y="489205"/>
                    </a:lnTo>
                    <a:lnTo>
                      <a:pt x="18293" y="488598"/>
                    </a:lnTo>
                    <a:lnTo>
                      <a:pt x="19534" y="487949"/>
                    </a:lnTo>
                    <a:lnTo>
                      <a:pt x="20775" y="487259"/>
                    </a:lnTo>
                    <a:lnTo>
                      <a:pt x="22016" y="486543"/>
                    </a:lnTo>
                    <a:lnTo>
                      <a:pt x="23258" y="485769"/>
                    </a:lnTo>
                    <a:lnTo>
                      <a:pt x="24499" y="484958"/>
                    </a:lnTo>
                    <a:lnTo>
                      <a:pt x="25740" y="484114"/>
                    </a:lnTo>
                    <a:lnTo>
                      <a:pt x="26981" y="483201"/>
                    </a:lnTo>
                    <a:lnTo>
                      <a:pt x="28222" y="482256"/>
                    </a:lnTo>
                    <a:lnTo>
                      <a:pt x="29463" y="481257"/>
                    </a:lnTo>
                    <a:lnTo>
                      <a:pt x="30704" y="480196"/>
                    </a:lnTo>
                    <a:lnTo>
                      <a:pt x="31945" y="479100"/>
                    </a:lnTo>
                    <a:lnTo>
                      <a:pt x="33186" y="477928"/>
                    </a:lnTo>
                    <a:lnTo>
                      <a:pt x="34428" y="476702"/>
                    </a:lnTo>
                    <a:lnTo>
                      <a:pt x="35669" y="475436"/>
                    </a:lnTo>
                    <a:lnTo>
                      <a:pt x="36910" y="474072"/>
                    </a:lnTo>
                    <a:lnTo>
                      <a:pt x="38151" y="472666"/>
                    </a:lnTo>
                    <a:lnTo>
                      <a:pt x="39392" y="471195"/>
                    </a:lnTo>
                    <a:lnTo>
                      <a:pt x="40633" y="469636"/>
                    </a:lnTo>
                    <a:lnTo>
                      <a:pt x="41874" y="468031"/>
                    </a:lnTo>
                    <a:lnTo>
                      <a:pt x="43115" y="466335"/>
                    </a:lnTo>
                    <a:lnTo>
                      <a:pt x="44356" y="464564"/>
                    </a:lnTo>
                    <a:lnTo>
                      <a:pt x="45598" y="462744"/>
                    </a:lnTo>
                    <a:lnTo>
                      <a:pt x="46839" y="460802"/>
                    </a:lnTo>
                    <a:lnTo>
                      <a:pt x="48080" y="458802"/>
                    </a:lnTo>
                    <a:lnTo>
                      <a:pt x="49321" y="456729"/>
                    </a:lnTo>
                    <a:lnTo>
                      <a:pt x="50562" y="454542"/>
                    </a:lnTo>
                    <a:lnTo>
                      <a:pt x="51803" y="452297"/>
                    </a:lnTo>
                    <a:lnTo>
                      <a:pt x="53044" y="449950"/>
                    </a:lnTo>
                    <a:lnTo>
                      <a:pt x="54285" y="447505"/>
                    </a:lnTo>
                    <a:lnTo>
                      <a:pt x="55526" y="445000"/>
                    </a:lnTo>
                    <a:lnTo>
                      <a:pt x="56768" y="442361"/>
                    </a:lnTo>
                    <a:lnTo>
                      <a:pt x="58009" y="439646"/>
                    </a:lnTo>
                    <a:lnTo>
                      <a:pt x="59250" y="436854"/>
                    </a:lnTo>
                    <a:lnTo>
                      <a:pt x="60491" y="433922"/>
                    </a:lnTo>
                    <a:lnTo>
                      <a:pt x="61732" y="430924"/>
                    </a:lnTo>
                    <a:lnTo>
                      <a:pt x="62973" y="427820"/>
                    </a:lnTo>
                    <a:lnTo>
                      <a:pt x="64214" y="424597"/>
                    </a:lnTo>
                    <a:lnTo>
                      <a:pt x="65455" y="421309"/>
                    </a:lnTo>
                    <a:lnTo>
                      <a:pt x="66696" y="417881"/>
                    </a:lnTo>
                    <a:lnTo>
                      <a:pt x="67937" y="414362"/>
                    </a:lnTo>
                    <a:lnTo>
                      <a:pt x="69179" y="410771"/>
                    </a:lnTo>
                    <a:lnTo>
                      <a:pt x="70420" y="407020"/>
                    </a:lnTo>
                    <a:lnTo>
                      <a:pt x="71661" y="403201"/>
                    </a:lnTo>
                    <a:lnTo>
                      <a:pt x="72902" y="399280"/>
                    </a:lnTo>
                    <a:lnTo>
                      <a:pt x="74143" y="395228"/>
                    </a:lnTo>
                    <a:lnTo>
                      <a:pt x="75384" y="391109"/>
                    </a:lnTo>
                    <a:lnTo>
                      <a:pt x="76625" y="386860"/>
                    </a:lnTo>
                    <a:lnTo>
                      <a:pt x="77866" y="382511"/>
                    </a:lnTo>
                    <a:lnTo>
                      <a:pt x="79107" y="378097"/>
                    </a:lnTo>
                    <a:lnTo>
                      <a:pt x="80349" y="373527"/>
                    </a:lnTo>
                    <a:lnTo>
                      <a:pt x="81590" y="368889"/>
                    </a:lnTo>
                    <a:lnTo>
                      <a:pt x="82831" y="364163"/>
                    </a:lnTo>
                    <a:lnTo>
                      <a:pt x="84072" y="359309"/>
                    </a:lnTo>
                    <a:lnTo>
                      <a:pt x="85313" y="354394"/>
                    </a:lnTo>
                    <a:lnTo>
                      <a:pt x="86554" y="349370"/>
                    </a:lnTo>
                    <a:lnTo>
                      <a:pt x="87795" y="344252"/>
                    </a:lnTo>
                    <a:lnTo>
                      <a:pt x="89036" y="339076"/>
                    </a:lnTo>
                    <a:lnTo>
                      <a:pt x="90277" y="333777"/>
                    </a:lnTo>
                    <a:lnTo>
                      <a:pt x="91519" y="328414"/>
                    </a:lnTo>
                    <a:lnTo>
                      <a:pt x="92760" y="322988"/>
                    </a:lnTo>
                    <a:lnTo>
                      <a:pt x="94001" y="317453"/>
                    </a:lnTo>
                    <a:lnTo>
                      <a:pt x="95242" y="311872"/>
                    </a:lnTo>
                    <a:lnTo>
                      <a:pt x="96483" y="306215"/>
                    </a:lnTo>
                    <a:lnTo>
                      <a:pt x="97724" y="300485"/>
                    </a:lnTo>
                    <a:lnTo>
                      <a:pt x="98965" y="294714"/>
                    </a:lnTo>
                    <a:lnTo>
                      <a:pt x="100206" y="288865"/>
                    </a:lnTo>
                    <a:lnTo>
                      <a:pt x="101447" y="282972"/>
                    </a:lnTo>
                    <a:lnTo>
                      <a:pt x="102689" y="277043"/>
                    </a:lnTo>
                    <a:lnTo>
                      <a:pt x="103930" y="271047"/>
                    </a:lnTo>
                    <a:lnTo>
                      <a:pt x="105171" y="265028"/>
                    </a:lnTo>
                    <a:lnTo>
                      <a:pt x="106412" y="258973"/>
                    </a:lnTo>
                    <a:lnTo>
                      <a:pt x="107653" y="252882"/>
                    </a:lnTo>
                    <a:lnTo>
                      <a:pt x="108894" y="246776"/>
                    </a:lnTo>
                    <a:lnTo>
                      <a:pt x="110135" y="240644"/>
                    </a:lnTo>
                    <a:lnTo>
                      <a:pt x="111376" y="234500"/>
                    </a:lnTo>
                    <a:lnTo>
                      <a:pt x="112617" y="228349"/>
                    </a:lnTo>
                    <a:lnTo>
                      <a:pt x="113859" y="222192"/>
                    </a:lnTo>
                    <a:lnTo>
                      <a:pt x="115100" y="216039"/>
                    </a:lnTo>
                    <a:lnTo>
                      <a:pt x="116341" y="209890"/>
                    </a:lnTo>
                    <a:lnTo>
                      <a:pt x="117582" y="203760"/>
                    </a:lnTo>
                    <a:lnTo>
                      <a:pt x="118823" y="197642"/>
                    </a:lnTo>
                    <a:lnTo>
                      <a:pt x="120064" y="191550"/>
                    </a:lnTo>
                    <a:lnTo>
                      <a:pt x="121305" y="185490"/>
                    </a:lnTo>
                    <a:lnTo>
                      <a:pt x="122546" y="179452"/>
                    </a:lnTo>
                    <a:lnTo>
                      <a:pt x="123787" y="173472"/>
                    </a:lnTo>
                    <a:lnTo>
                      <a:pt x="125029" y="167528"/>
                    </a:lnTo>
                    <a:lnTo>
                      <a:pt x="126270" y="161623"/>
                    </a:lnTo>
                    <a:lnTo>
                      <a:pt x="127511" y="155798"/>
                    </a:lnTo>
                    <a:lnTo>
                      <a:pt x="128752" y="150013"/>
                    </a:lnTo>
                    <a:lnTo>
                      <a:pt x="129993" y="144298"/>
                    </a:lnTo>
                    <a:lnTo>
                      <a:pt x="131234" y="138665"/>
                    </a:lnTo>
                    <a:lnTo>
                      <a:pt x="132475" y="133080"/>
                    </a:lnTo>
                    <a:lnTo>
                      <a:pt x="133716" y="127603"/>
                    </a:lnTo>
                    <a:lnTo>
                      <a:pt x="134957" y="122200"/>
                    </a:lnTo>
                    <a:lnTo>
                      <a:pt x="136198" y="116859"/>
                    </a:lnTo>
                    <a:lnTo>
                      <a:pt x="137440" y="111658"/>
                    </a:lnTo>
                    <a:lnTo>
                      <a:pt x="138681" y="106521"/>
                    </a:lnTo>
                    <a:lnTo>
                      <a:pt x="139922" y="101482"/>
                    </a:lnTo>
                    <a:lnTo>
                      <a:pt x="141163" y="96572"/>
                    </a:lnTo>
                    <a:lnTo>
                      <a:pt x="142404" y="91731"/>
                    </a:lnTo>
                    <a:lnTo>
                      <a:pt x="143645" y="87029"/>
                    </a:lnTo>
                    <a:lnTo>
                      <a:pt x="144886" y="82437"/>
                    </a:lnTo>
                    <a:lnTo>
                      <a:pt x="146127" y="77919"/>
                    </a:lnTo>
                    <a:lnTo>
                      <a:pt x="147368" y="73584"/>
                    </a:lnTo>
                    <a:lnTo>
                      <a:pt x="148610" y="69332"/>
                    </a:lnTo>
                    <a:lnTo>
                      <a:pt x="149851" y="65189"/>
                    </a:lnTo>
                    <a:lnTo>
                      <a:pt x="151092" y="61212"/>
                    </a:lnTo>
                    <a:lnTo>
                      <a:pt x="152333" y="57317"/>
                    </a:lnTo>
                    <a:lnTo>
                      <a:pt x="153574" y="53571"/>
                    </a:lnTo>
                    <a:lnTo>
                      <a:pt x="154815" y="49961"/>
                    </a:lnTo>
                    <a:lnTo>
                      <a:pt x="156056" y="46435"/>
                    </a:lnTo>
                    <a:lnTo>
                      <a:pt x="157297" y="43100"/>
                    </a:lnTo>
                    <a:lnTo>
                      <a:pt x="158538" y="39865"/>
                    </a:lnTo>
                    <a:lnTo>
                      <a:pt x="159780" y="36737"/>
                    </a:lnTo>
                    <a:lnTo>
                      <a:pt x="161021" y="33795"/>
                    </a:lnTo>
                    <a:lnTo>
                      <a:pt x="162262" y="30939"/>
                    </a:lnTo>
                    <a:lnTo>
                      <a:pt x="163503" y="28226"/>
                    </a:lnTo>
                    <a:lnTo>
                      <a:pt x="164744" y="25663"/>
                    </a:lnTo>
                    <a:lnTo>
                      <a:pt x="165985" y="23185"/>
                    </a:lnTo>
                    <a:lnTo>
                      <a:pt x="167226" y="20886"/>
                    </a:lnTo>
                    <a:lnTo>
                      <a:pt x="168467" y="18698"/>
                    </a:lnTo>
                    <a:lnTo>
                      <a:pt x="169708" y="16602"/>
                    </a:lnTo>
                    <a:lnTo>
                      <a:pt x="170950" y="14700"/>
                    </a:lnTo>
                    <a:lnTo>
                      <a:pt x="172191" y="12879"/>
                    </a:lnTo>
                    <a:lnTo>
                      <a:pt x="173432" y="11185"/>
                    </a:lnTo>
                    <a:lnTo>
                      <a:pt x="174673" y="9644"/>
                    </a:lnTo>
                    <a:lnTo>
                      <a:pt x="175914" y="8182"/>
                    </a:lnTo>
                    <a:lnTo>
                      <a:pt x="177155" y="6877"/>
                    </a:lnTo>
                    <a:lnTo>
                      <a:pt x="178396" y="5686"/>
                    </a:lnTo>
                    <a:lnTo>
                      <a:pt x="179637" y="4573"/>
                    </a:lnTo>
                    <a:lnTo>
                      <a:pt x="180878" y="3644"/>
                    </a:lnTo>
                    <a:lnTo>
                      <a:pt x="182120" y="2792"/>
                    </a:lnTo>
                    <a:lnTo>
                      <a:pt x="183361" y="2046"/>
                    </a:lnTo>
                    <a:lnTo>
                      <a:pt x="184602" y="1449"/>
                    </a:lnTo>
                    <a:lnTo>
                      <a:pt x="185843" y="925"/>
                    </a:lnTo>
                    <a:lnTo>
                      <a:pt x="187084" y="533"/>
                    </a:lnTo>
                    <a:lnTo>
                      <a:pt x="188325" y="256"/>
                    </a:lnTo>
                    <a:lnTo>
                      <a:pt x="189566" y="49"/>
                    </a:lnTo>
                    <a:lnTo>
                      <a:pt x="190807" y="0"/>
                    </a:lnTo>
                    <a:lnTo>
                      <a:pt x="192048" y="31"/>
                    </a:lnTo>
                    <a:lnTo>
                      <a:pt x="193290" y="148"/>
                    </a:lnTo>
                    <a:lnTo>
                      <a:pt x="194531" y="412"/>
                    </a:lnTo>
                    <a:lnTo>
                      <a:pt x="195772" y="743"/>
                    </a:lnTo>
                    <a:lnTo>
                      <a:pt x="197013" y="1187"/>
                    </a:lnTo>
                    <a:lnTo>
                      <a:pt x="198254" y="1745"/>
                    </a:lnTo>
                    <a:lnTo>
                      <a:pt x="199495" y="2369"/>
                    </a:lnTo>
                    <a:lnTo>
                      <a:pt x="200736" y="3131"/>
                    </a:lnTo>
                    <a:lnTo>
                      <a:pt x="201977" y="3978"/>
                    </a:lnTo>
                    <a:lnTo>
                      <a:pt x="203218" y="4896"/>
                    </a:lnTo>
                    <a:lnTo>
                      <a:pt x="204459" y="5964"/>
                    </a:lnTo>
                    <a:lnTo>
                      <a:pt x="205701" y="7095"/>
                    </a:lnTo>
                    <a:lnTo>
                      <a:pt x="206942" y="8324"/>
                    </a:lnTo>
                    <a:lnTo>
                      <a:pt x="208183" y="9674"/>
                    </a:lnTo>
                    <a:lnTo>
                      <a:pt x="209424" y="11086"/>
                    </a:lnTo>
                    <a:lnTo>
                      <a:pt x="210665" y="12624"/>
                    </a:lnTo>
                    <a:lnTo>
                      <a:pt x="211906" y="14254"/>
                    </a:lnTo>
                    <a:lnTo>
                      <a:pt x="213147" y="15947"/>
                    </a:lnTo>
                    <a:lnTo>
                      <a:pt x="214388" y="17792"/>
                    </a:lnTo>
                    <a:lnTo>
                      <a:pt x="215629" y="19701"/>
                    </a:lnTo>
                    <a:lnTo>
                      <a:pt x="216871" y="21699"/>
                    </a:lnTo>
                    <a:lnTo>
                      <a:pt x="218112" y="23825"/>
                    </a:lnTo>
                    <a:lnTo>
                      <a:pt x="219353" y="26013"/>
                    </a:lnTo>
                    <a:lnTo>
                      <a:pt x="220594" y="28317"/>
                    </a:lnTo>
                    <a:lnTo>
                      <a:pt x="221835" y="30721"/>
                    </a:lnTo>
                    <a:lnTo>
                      <a:pt x="223076" y="33187"/>
                    </a:lnTo>
                    <a:lnTo>
                      <a:pt x="224317" y="35794"/>
                    </a:lnTo>
                    <a:lnTo>
                      <a:pt x="225558" y="38474"/>
                    </a:lnTo>
                    <a:lnTo>
                      <a:pt x="226799" y="41232"/>
                    </a:lnTo>
                    <a:lnTo>
                      <a:pt x="228041" y="44122"/>
                    </a:lnTo>
                    <a:lnTo>
                      <a:pt x="229282" y="47074"/>
                    </a:lnTo>
                    <a:lnTo>
                      <a:pt x="230523" y="50128"/>
                    </a:lnTo>
                    <a:lnTo>
                      <a:pt x="231764" y="53285"/>
                    </a:lnTo>
                    <a:lnTo>
                      <a:pt x="233005" y="56502"/>
                    </a:lnTo>
                    <a:lnTo>
                      <a:pt x="234246" y="59843"/>
                    </a:lnTo>
                    <a:lnTo>
                      <a:pt x="235487" y="63258"/>
                    </a:lnTo>
                    <a:lnTo>
                      <a:pt x="236728" y="66738"/>
                    </a:lnTo>
                    <a:lnTo>
                      <a:pt x="237969" y="70345"/>
                    </a:lnTo>
                    <a:lnTo>
                      <a:pt x="239211" y="74006"/>
                    </a:lnTo>
                    <a:lnTo>
                      <a:pt x="240452" y="77750"/>
                    </a:lnTo>
                    <a:lnTo>
                      <a:pt x="241693" y="81590"/>
                    </a:lnTo>
                    <a:lnTo>
                      <a:pt x="242934" y="85480"/>
                    </a:lnTo>
                    <a:lnTo>
                      <a:pt x="244175" y="89467"/>
                    </a:lnTo>
                    <a:lnTo>
                      <a:pt x="245416" y="93520"/>
                    </a:lnTo>
                    <a:lnTo>
                      <a:pt x="246657" y="97619"/>
                    </a:lnTo>
                    <a:lnTo>
                      <a:pt x="247898" y="101821"/>
                    </a:lnTo>
                    <a:lnTo>
                      <a:pt x="249139" y="106063"/>
                    </a:lnTo>
                    <a:lnTo>
                      <a:pt x="250381" y="110361"/>
                    </a:lnTo>
                    <a:lnTo>
                      <a:pt x="251622" y="114732"/>
                    </a:lnTo>
                    <a:lnTo>
                      <a:pt x="252863" y="119135"/>
                    </a:lnTo>
                    <a:lnTo>
                      <a:pt x="254104" y="123598"/>
                    </a:lnTo>
                    <a:lnTo>
                      <a:pt x="255345" y="128104"/>
                    </a:lnTo>
                    <a:lnTo>
                      <a:pt x="256586" y="132638"/>
                    </a:lnTo>
                    <a:lnTo>
                      <a:pt x="257827" y="137225"/>
                    </a:lnTo>
                    <a:lnTo>
                      <a:pt x="259068" y="141833"/>
                    </a:lnTo>
                    <a:lnTo>
                      <a:pt x="260309" y="146466"/>
                    </a:lnTo>
                    <a:lnTo>
                      <a:pt x="261551" y="151128"/>
                    </a:lnTo>
                    <a:lnTo>
                      <a:pt x="262792" y="155802"/>
                    </a:lnTo>
                    <a:lnTo>
                      <a:pt x="264033" y="160491"/>
                    </a:lnTo>
                    <a:lnTo>
                      <a:pt x="265274" y="165188"/>
                    </a:lnTo>
                    <a:lnTo>
                      <a:pt x="266515" y="169887"/>
                    </a:lnTo>
                    <a:lnTo>
                      <a:pt x="267756" y="174585"/>
                    </a:lnTo>
                    <a:lnTo>
                      <a:pt x="268997" y="179276"/>
                    </a:lnTo>
                    <a:lnTo>
                      <a:pt x="270238" y="183959"/>
                    </a:lnTo>
                    <a:lnTo>
                      <a:pt x="271479" y="188618"/>
                    </a:lnTo>
                    <a:lnTo>
                      <a:pt x="272720" y="193262"/>
                    </a:lnTo>
                    <a:lnTo>
                      <a:pt x="273962" y="197880"/>
                    </a:lnTo>
                    <a:lnTo>
                      <a:pt x="275203" y="202459"/>
                    </a:lnTo>
                    <a:lnTo>
                      <a:pt x="276444" y="207016"/>
                    </a:lnTo>
                    <a:lnTo>
                      <a:pt x="277685" y="211521"/>
                    </a:lnTo>
                    <a:lnTo>
                      <a:pt x="278926" y="215982"/>
                    </a:lnTo>
                    <a:lnTo>
                      <a:pt x="280167" y="220413"/>
                    </a:lnTo>
                    <a:lnTo>
                      <a:pt x="281408" y="224758"/>
                    </a:lnTo>
                    <a:lnTo>
                      <a:pt x="282649" y="229064"/>
                    </a:lnTo>
                    <a:lnTo>
                      <a:pt x="283890" y="233314"/>
                    </a:lnTo>
                    <a:lnTo>
                      <a:pt x="285132" y="237476"/>
                    </a:lnTo>
                    <a:lnTo>
                      <a:pt x="286373" y="241593"/>
                    </a:lnTo>
                    <a:lnTo>
                      <a:pt x="287614" y="245622"/>
                    </a:lnTo>
                    <a:lnTo>
                      <a:pt x="288855" y="249571"/>
                    </a:lnTo>
                    <a:lnTo>
                      <a:pt x="290096" y="253468"/>
                    </a:lnTo>
                    <a:lnTo>
                      <a:pt x="291337" y="257241"/>
                    </a:lnTo>
                    <a:lnTo>
                      <a:pt x="292578" y="260949"/>
                    </a:lnTo>
                    <a:lnTo>
                      <a:pt x="293819" y="264584"/>
                    </a:lnTo>
                    <a:lnTo>
                      <a:pt x="295060" y="268090"/>
                    </a:lnTo>
                    <a:lnTo>
                      <a:pt x="296302" y="271536"/>
                    </a:lnTo>
                    <a:lnTo>
                      <a:pt x="297543" y="274875"/>
                    </a:lnTo>
                    <a:lnTo>
                      <a:pt x="298784" y="278104"/>
                    </a:lnTo>
                    <a:lnTo>
                      <a:pt x="300025" y="281269"/>
                    </a:lnTo>
                    <a:lnTo>
                      <a:pt x="301266" y="284294"/>
                    </a:lnTo>
                    <a:lnTo>
                      <a:pt x="302507" y="287234"/>
                    </a:lnTo>
                    <a:lnTo>
                      <a:pt x="303748" y="290098"/>
                    </a:lnTo>
                    <a:lnTo>
                      <a:pt x="304989" y="292808"/>
                    </a:lnTo>
                    <a:lnTo>
                      <a:pt x="306230" y="295450"/>
                    </a:lnTo>
                    <a:lnTo>
                      <a:pt x="307472" y="297986"/>
                    </a:lnTo>
                    <a:lnTo>
                      <a:pt x="308713" y="300396"/>
                    </a:lnTo>
                    <a:lnTo>
                      <a:pt x="309954" y="302738"/>
                    </a:lnTo>
                    <a:lnTo>
                      <a:pt x="311195" y="304945"/>
                    </a:lnTo>
                    <a:lnTo>
                      <a:pt x="312436" y="307057"/>
                    </a:lnTo>
                    <a:lnTo>
                      <a:pt x="313677" y="309102"/>
                    </a:lnTo>
                    <a:lnTo>
                      <a:pt x="314918" y="310987"/>
                    </a:lnTo>
                    <a:lnTo>
                      <a:pt x="316159" y="312806"/>
                    </a:lnTo>
                    <a:lnTo>
                      <a:pt x="317400" y="314534"/>
                    </a:lnTo>
                    <a:lnTo>
                      <a:pt x="318642" y="316134"/>
                    </a:lnTo>
                    <a:lnTo>
                      <a:pt x="319883" y="317673"/>
                    </a:lnTo>
                    <a:lnTo>
                      <a:pt x="321124" y="319097"/>
                    </a:lnTo>
                    <a:lnTo>
                      <a:pt x="322365" y="320427"/>
                    </a:lnTo>
                    <a:lnTo>
                      <a:pt x="323606" y="321699"/>
                    </a:lnTo>
                    <a:lnTo>
                      <a:pt x="324847" y="322838"/>
                    </a:lnTo>
                    <a:lnTo>
                      <a:pt x="326088" y="323915"/>
                    </a:lnTo>
                    <a:lnTo>
                      <a:pt x="327329" y="324921"/>
                    </a:lnTo>
                    <a:lnTo>
                      <a:pt x="328570" y="325815"/>
                    </a:lnTo>
                    <a:lnTo>
                      <a:pt x="329812" y="326658"/>
                    </a:lnTo>
                    <a:lnTo>
                      <a:pt x="331053" y="327416"/>
                    </a:lnTo>
                    <a:lnTo>
                      <a:pt x="332294" y="328092"/>
                    </a:lnTo>
                    <a:lnTo>
                      <a:pt x="333535" y="328723"/>
                    </a:lnTo>
                    <a:lnTo>
                      <a:pt x="334776" y="329259"/>
                    </a:lnTo>
                    <a:lnTo>
                      <a:pt x="336017" y="329741"/>
                    </a:lnTo>
                    <a:lnTo>
                      <a:pt x="337258" y="330177"/>
                    </a:lnTo>
                    <a:lnTo>
                      <a:pt x="338499" y="330525"/>
                    </a:lnTo>
                    <a:lnTo>
                      <a:pt x="339740" y="330837"/>
                    </a:lnTo>
                    <a:lnTo>
                      <a:pt x="340981" y="331094"/>
                    </a:lnTo>
                    <a:lnTo>
                      <a:pt x="342223" y="331291"/>
                    </a:lnTo>
                    <a:lnTo>
                      <a:pt x="343464" y="331457"/>
                    </a:lnTo>
                    <a:lnTo>
                      <a:pt x="344705" y="331564"/>
                    </a:lnTo>
                    <a:lnTo>
                      <a:pt x="345946" y="331634"/>
                    </a:lnTo>
                    <a:lnTo>
                      <a:pt x="347187" y="331677"/>
                    </a:lnTo>
                    <a:lnTo>
                      <a:pt x="348428" y="331664"/>
                    </a:lnTo>
                    <a:lnTo>
                      <a:pt x="349669" y="331631"/>
                    </a:lnTo>
                    <a:lnTo>
                      <a:pt x="350910" y="331568"/>
                    </a:lnTo>
                    <a:lnTo>
                      <a:pt x="352151" y="331470"/>
                    </a:lnTo>
                    <a:lnTo>
                      <a:pt x="353393" y="331356"/>
                    </a:lnTo>
                    <a:lnTo>
                      <a:pt x="354634" y="331214"/>
                    </a:lnTo>
                    <a:lnTo>
                      <a:pt x="355875" y="331053"/>
                    </a:lnTo>
                    <a:lnTo>
                      <a:pt x="357116" y="330880"/>
                    </a:lnTo>
                    <a:lnTo>
                      <a:pt x="358357" y="330685"/>
                    </a:lnTo>
                    <a:lnTo>
                      <a:pt x="359598" y="330481"/>
                    </a:lnTo>
                    <a:lnTo>
                      <a:pt x="360839" y="330268"/>
                    </a:lnTo>
                    <a:lnTo>
                      <a:pt x="362080" y="330045"/>
                    </a:lnTo>
                    <a:lnTo>
                      <a:pt x="363321" y="329818"/>
                    </a:lnTo>
                    <a:lnTo>
                      <a:pt x="364563" y="329587"/>
                    </a:lnTo>
                    <a:lnTo>
                      <a:pt x="365804" y="329354"/>
                    </a:lnTo>
                    <a:lnTo>
                      <a:pt x="367045" y="329122"/>
                    </a:lnTo>
                    <a:lnTo>
                      <a:pt x="368286" y="328893"/>
                    </a:lnTo>
                    <a:lnTo>
                      <a:pt x="369527" y="328667"/>
                    </a:lnTo>
                    <a:lnTo>
                      <a:pt x="370768" y="328446"/>
                    </a:lnTo>
                    <a:lnTo>
                      <a:pt x="372009" y="328236"/>
                    </a:lnTo>
                    <a:lnTo>
                      <a:pt x="373250" y="328032"/>
                    </a:lnTo>
                    <a:lnTo>
                      <a:pt x="374491" y="327840"/>
                    </a:lnTo>
                    <a:lnTo>
                      <a:pt x="375733" y="327662"/>
                    </a:lnTo>
                    <a:lnTo>
                      <a:pt x="376974" y="327492"/>
                    </a:lnTo>
                    <a:lnTo>
                      <a:pt x="378215" y="327343"/>
                    </a:lnTo>
                    <a:lnTo>
                      <a:pt x="379456" y="327208"/>
                    </a:lnTo>
                    <a:lnTo>
                      <a:pt x="380697" y="327085"/>
                    </a:lnTo>
                    <a:lnTo>
                      <a:pt x="381938" y="326991"/>
                    </a:lnTo>
                    <a:lnTo>
                      <a:pt x="383179" y="326910"/>
                    </a:lnTo>
                    <a:lnTo>
                      <a:pt x="384420" y="326849"/>
                    </a:lnTo>
                    <a:lnTo>
                      <a:pt x="385661" y="326815"/>
                    </a:lnTo>
                    <a:lnTo>
                      <a:pt x="386903" y="326796"/>
                    </a:lnTo>
                    <a:lnTo>
                      <a:pt x="388144" y="326805"/>
                    </a:lnTo>
                    <a:lnTo>
                      <a:pt x="389385" y="326839"/>
                    </a:lnTo>
                    <a:lnTo>
                      <a:pt x="390626" y="326889"/>
                    </a:lnTo>
                    <a:lnTo>
                      <a:pt x="391867" y="326978"/>
                    </a:lnTo>
                    <a:lnTo>
                      <a:pt x="393108" y="327085"/>
                    </a:lnTo>
                    <a:lnTo>
                      <a:pt x="394349" y="327216"/>
                    </a:lnTo>
                    <a:lnTo>
                      <a:pt x="395590" y="327384"/>
                    </a:lnTo>
                    <a:lnTo>
                      <a:pt x="396831" y="327570"/>
                    </a:lnTo>
                    <a:lnTo>
                      <a:pt x="398073" y="327789"/>
                    </a:lnTo>
                    <a:lnTo>
                      <a:pt x="399314" y="328039"/>
                    </a:lnTo>
                    <a:lnTo>
                      <a:pt x="400555" y="328308"/>
                    </a:lnTo>
                    <a:lnTo>
                      <a:pt x="401796" y="328618"/>
                    </a:lnTo>
                    <a:lnTo>
                      <a:pt x="403037" y="328953"/>
                    </a:lnTo>
                    <a:lnTo>
                      <a:pt x="404278" y="329311"/>
                    </a:lnTo>
                    <a:lnTo>
                      <a:pt x="405519" y="329713"/>
                    </a:lnTo>
                    <a:lnTo>
                      <a:pt x="406760" y="330135"/>
                    </a:lnTo>
                    <a:lnTo>
                      <a:pt x="408001" y="330589"/>
                    </a:lnTo>
                    <a:lnTo>
                      <a:pt x="409242" y="331079"/>
                    </a:lnTo>
                    <a:lnTo>
                      <a:pt x="410484" y="331590"/>
                    </a:lnTo>
                    <a:lnTo>
                      <a:pt x="411725" y="332141"/>
                    </a:lnTo>
                    <a:lnTo>
                      <a:pt x="412966" y="332721"/>
                    </a:lnTo>
                    <a:lnTo>
                      <a:pt x="414207" y="333322"/>
                    </a:lnTo>
                    <a:lnTo>
                      <a:pt x="415448" y="333971"/>
                    </a:lnTo>
                    <a:lnTo>
                      <a:pt x="416689" y="334640"/>
                    </a:lnTo>
                    <a:lnTo>
                      <a:pt x="417930" y="335340"/>
                    </a:lnTo>
                    <a:lnTo>
                      <a:pt x="419171" y="336078"/>
                    </a:lnTo>
                    <a:lnTo>
                      <a:pt x="420412" y="336837"/>
                    </a:lnTo>
                    <a:lnTo>
                      <a:pt x="421654" y="337634"/>
                    </a:lnTo>
                    <a:lnTo>
                      <a:pt x="422895" y="338462"/>
                    </a:lnTo>
                    <a:lnTo>
                      <a:pt x="424136" y="339310"/>
                    </a:lnTo>
                    <a:lnTo>
                      <a:pt x="425377" y="340204"/>
                    </a:lnTo>
                    <a:lnTo>
                      <a:pt x="426618" y="341120"/>
                    </a:lnTo>
                    <a:lnTo>
                      <a:pt x="427859" y="342062"/>
                    </a:lnTo>
                    <a:lnTo>
                      <a:pt x="429100" y="343046"/>
                    </a:lnTo>
                    <a:lnTo>
                      <a:pt x="430341" y="344048"/>
                    </a:lnTo>
                    <a:lnTo>
                      <a:pt x="431582" y="345085"/>
                    </a:lnTo>
                    <a:lnTo>
                      <a:pt x="432824" y="346153"/>
                    </a:lnTo>
                    <a:lnTo>
                      <a:pt x="434065" y="347241"/>
                    </a:lnTo>
                    <a:lnTo>
                      <a:pt x="435306" y="348369"/>
                    </a:lnTo>
                    <a:lnTo>
                      <a:pt x="436547" y="349521"/>
                    </a:lnTo>
                    <a:lnTo>
                      <a:pt x="437788" y="350694"/>
                    </a:lnTo>
                    <a:lnTo>
                      <a:pt x="439029" y="351908"/>
                    </a:lnTo>
                    <a:lnTo>
                      <a:pt x="440270" y="353140"/>
                    </a:lnTo>
                    <a:lnTo>
                      <a:pt x="441511" y="354401"/>
                    </a:lnTo>
                    <a:lnTo>
                      <a:pt x="442752" y="355694"/>
                    </a:lnTo>
                    <a:lnTo>
                      <a:pt x="443994" y="357003"/>
                    </a:lnTo>
                    <a:lnTo>
                      <a:pt x="445235" y="358347"/>
                    </a:lnTo>
                    <a:lnTo>
                      <a:pt x="446476" y="359715"/>
                    </a:lnTo>
                    <a:lnTo>
                      <a:pt x="447717" y="361099"/>
                    </a:lnTo>
                    <a:lnTo>
                      <a:pt x="448958" y="362522"/>
                    </a:lnTo>
                    <a:lnTo>
                      <a:pt x="450199" y="363960"/>
                    </a:lnTo>
                    <a:lnTo>
                      <a:pt x="451440" y="365421"/>
                    </a:lnTo>
                    <a:lnTo>
                      <a:pt x="452681" y="366911"/>
                    </a:lnTo>
                    <a:lnTo>
                      <a:pt x="453922" y="368415"/>
                    </a:lnTo>
                    <a:lnTo>
                      <a:pt x="455164" y="369947"/>
                    </a:lnTo>
                    <a:lnTo>
                      <a:pt x="456405" y="371500"/>
                    </a:lnTo>
                    <a:lnTo>
                      <a:pt x="457646" y="373066"/>
                    </a:lnTo>
                    <a:lnTo>
                      <a:pt x="458887" y="374662"/>
                    </a:lnTo>
                    <a:lnTo>
                      <a:pt x="460128" y="376272"/>
                    </a:lnTo>
                    <a:lnTo>
                      <a:pt x="461369" y="377899"/>
                    </a:lnTo>
                    <a:lnTo>
                      <a:pt x="462610" y="379549"/>
                    </a:lnTo>
                    <a:lnTo>
                      <a:pt x="463851" y="381210"/>
                    </a:lnTo>
                    <a:lnTo>
                      <a:pt x="465092" y="382890"/>
                    </a:lnTo>
                    <a:lnTo>
                      <a:pt x="466333" y="384586"/>
                    </a:lnTo>
                    <a:lnTo>
                      <a:pt x="467575" y="386292"/>
                    </a:lnTo>
                    <a:lnTo>
                      <a:pt x="468816" y="388017"/>
                    </a:lnTo>
                    <a:lnTo>
                      <a:pt x="470057" y="389752"/>
                    </a:lnTo>
                    <a:lnTo>
                      <a:pt x="471298" y="391497"/>
                    </a:lnTo>
                    <a:lnTo>
                      <a:pt x="472539" y="393257"/>
                    </a:lnTo>
                    <a:lnTo>
                      <a:pt x="473780" y="395024"/>
                    </a:lnTo>
                    <a:lnTo>
                      <a:pt x="475021" y="396800"/>
                    </a:lnTo>
                    <a:lnTo>
                      <a:pt x="476262" y="398585"/>
                    </a:lnTo>
                    <a:lnTo>
                      <a:pt x="477503" y="400375"/>
                    </a:lnTo>
                    <a:lnTo>
                      <a:pt x="478745" y="402173"/>
                    </a:lnTo>
                    <a:lnTo>
                      <a:pt x="479986" y="403975"/>
                    </a:lnTo>
                    <a:lnTo>
                      <a:pt x="481227" y="405779"/>
                    </a:lnTo>
                    <a:lnTo>
                      <a:pt x="482468" y="407588"/>
                    </a:lnTo>
                    <a:lnTo>
                      <a:pt x="483709" y="409397"/>
                    </a:lnTo>
                    <a:lnTo>
                      <a:pt x="484950" y="411208"/>
                    </a:lnTo>
                    <a:lnTo>
                      <a:pt x="486191" y="413017"/>
                    </a:lnTo>
                    <a:lnTo>
                      <a:pt x="487432" y="414825"/>
                    </a:lnTo>
                    <a:lnTo>
                      <a:pt x="488673" y="416629"/>
                    </a:lnTo>
                    <a:lnTo>
                      <a:pt x="489915" y="418430"/>
                    </a:lnTo>
                    <a:lnTo>
                      <a:pt x="491156" y="420227"/>
                    </a:lnTo>
                    <a:lnTo>
                      <a:pt x="492397" y="422015"/>
                    </a:lnTo>
                    <a:lnTo>
                      <a:pt x="493638" y="423798"/>
                    </a:lnTo>
                    <a:lnTo>
                      <a:pt x="494879" y="425573"/>
                    </a:lnTo>
                    <a:lnTo>
                      <a:pt x="496120" y="427335"/>
                    </a:lnTo>
                    <a:lnTo>
                      <a:pt x="497361" y="429091"/>
                    </a:lnTo>
                    <a:lnTo>
                      <a:pt x="498602" y="430833"/>
                    </a:lnTo>
                    <a:lnTo>
                      <a:pt x="499843" y="432561"/>
                    </a:lnTo>
                    <a:lnTo>
                      <a:pt x="501085" y="434281"/>
                    </a:lnTo>
                    <a:lnTo>
                      <a:pt x="502326" y="435979"/>
                    </a:lnTo>
                    <a:lnTo>
                      <a:pt x="503567" y="437665"/>
                    </a:lnTo>
                    <a:lnTo>
                      <a:pt x="504808" y="439338"/>
                    </a:lnTo>
                    <a:lnTo>
                      <a:pt x="506049" y="440985"/>
                    </a:lnTo>
                    <a:lnTo>
                      <a:pt x="507290" y="442620"/>
                    </a:lnTo>
                    <a:lnTo>
                      <a:pt x="508531" y="444234"/>
                    </a:lnTo>
                    <a:lnTo>
                      <a:pt x="509772" y="445825"/>
                    </a:lnTo>
                    <a:lnTo>
                      <a:pt x="511013" y="447402"/>
                    </a:lnTo>
                    <a:lnTo>
                      <a:pt x="512255" y="448950"/>
                    </a:lnTo>
                    <a:lnTo>
                      <a:pt x="513496" y="450478"/>
                    </a:lnTo>
                    <a:lnTo>
                      <a:pt x="514737" y="451989"/>
                    </a:lnTo>
                    <a:lnTo>
                      <a:pt x="515978" y="453464"/>
                    </a:lnTo>
                    <a:lnTo>
                      <a:pt x="517219" y="454923"/>
                    </a:lnTo>
                    <a:lnTo>
                      <a:pt x="518460" y="456357"/>
                    </a:lnTo>
                    <a:lnTo>
                      <a:pt x="519701" y="457758"/>
                    </a:lnTo>
                    <a:lnTo>
                      <a:pt x="520942" y="459143"/>
                    </a:lnTo>
                    <a:lnTo>
                      <a:pt x="522183" y="460494"/>
                    </a:lnTo>
                    <a:lnTo>
                      <a:pt x="523425" y="461819"/>
                    </a:lnTo>
                    <a:lnTo>
                      <a:pt x="524666" y="463125"/>
                    </a:lnTo>
                    <a:lnTo>
                      <a:pt x="525907" y="464389"/>
                    </a:lnTo>
                    <a:lnTo>
                      <a:pt x="527148" y="465634"/>
                    </a:lnTo>
                    <a:lnTo>
                      <a:pt x="528389" y="466853"/>
                    </a:lnTo>
                    <a:lnTo>
                      <a:pt x="529630" y="468034"/>
                    </a:lnTo>
                    <a:lnTo>
                      <a:pt x="530871" y="469196"/>
                    </a:lnTo>
                    <a:lnTo>
                      <a:pt x="532112" y="470324"/>
                    </a:lnTo>
                    <a:lnTo>
                      <a:pt x="533353" y="471422"/>
                    </a:lnTo>
                    <a:lnTo>
                      <a:pt x="534594" y="472500"/>
                    </a:lnTo>
                    <a:lnTo>
                      <a:pt x="535836" y="473537"/>
                    </a:lnTo>
                    <a:lnTo>
                      <a:pt x="537077" y="474551"/>
                    </a:lnTo>
                    <a:lnTo>
                      <a:pt x="538318" y="475542"/>
                    </a:lnTo>
                    <a:lnTo>
                      <a:pt x="539559" y="476492"/>
                    </a:lnTo>
                    <a:lnTo>
                      <a:pt x="540800" y="477423"/>
                    </a:lnTo>
                    <a:lnTo>
                      <a:pt x="542041" y="478324"/>
                    </a:lnTo>
                    <a:lnTo>
                      <a:pt x="543282" y="479193"/>
                    </a:lnTo>
                    <a:lnTo>
                      <a:pt x="543519" y="479355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" name="pl13"/>
              <p:cNvSpPr/>
              <p:nvPr/>
            </p:nvSpPr>
            <p:spPr>
              <a:xfrm>
                <a:off x="2751260" y="159104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" name="pl14"/>
              <p:cNvSpPr/>
              <p:nvPr/>
            </p:nvSpPr>
            <p:spPr>
              <a:xfrm>
                <a:off x="2760822" y="159104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" name="pl15"/>
              <p:cNvSpPr/>
              <p:nvPr/>
            </p:nvSpPr>
            <p:spPr>
              <a:xfrm>
                <a:off x="2770384" y="159104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" name="pl16"/>
              <p:cNvSpPr/>
              <p:nvPr/>
            </p:nvSpPr>
            <p:spPr>
              <a:xfrm>
                <a:off x="2772900" y="159104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" name="pl17"/>
              <p:cNvSpPr/>
              <p:nvPr/>
            </p:nvSpPr>
            <p:spPr>
              <a:xfrm>
                <a:off x="2784978" y="159104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" name="pl18"/>
              <p:cNvSpPr/>
              <p:nvPr/>
            </p:nvSpPr>
            <p:spPr>
              <a:xfrm>
                <a:off x="2786488" y="159104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" name="pl19"/>
              <p:cNvSpPr/>
              <p:nvPr/>
            </p:nvSpPr>
            <p:spPr>
              <a:xfrm>
                <a:off x="2789507" y="159104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" name="pl20"/>
              <p:cNvSpPr/>
              <p:nvPr/>
            </p:nvSpPr>
            <p:spPr>
              <a:xfrm>
                <a:off x="2796553" y="159104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" name="pl21"/>
              <p:cNvSpPr/>
              <p:nvPr/>
            </p:nvSpPr>
            <p:spPr>
              <a:xfrm>
                <a:off x="2799069" y="159104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" name="pl22"/>
              <p:cNvSpPr/>
              <p:nvPr/>
            </p:nvSpPr>
            <p:spPr>
              <a:xfrm>
                <a:off x="2803599" y="159104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" name="pl23"/>
              <p:cNvSpPr/>
              <p:nvPr/>
            </p:nvSpPr>
            <p:spPr>
              <a:xfrm>
                <a:off x="2812657" y="159104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" name="pl24"/>
              <p:cNvSpPr/>
              <p:nvPr/>
            </p:nvSpPr>
            <p:spPr>
              <a:xfrm>
                <a:off x="2815677" y="159104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" name="pl25"/>
              <p:cNvSpPr/>
              <p:nvPr/>
            </p:nvSpPr>
            <p:spPr>
              <a:xfrm>
                <a:off x="2840337" y="159104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" name="pl26"/>
              <p:cNvSpPr/>
              <p:nvPr/>
            </p:nvSpPr>
            <p:spPr>
              <a:xfrm>
                <a:off x="2849395" y="159104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" name="pl27"/>
              <p:cNvSpPr/>
              <p:nvPr/>
            </p:nvSpPr>
            <p:spPr>
              <a:xfrm>
                <a:off x="2860467" y="159104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" name="pl28"/>
              <p:cNvSpPr/>
              <p:nvPr/>
            </p:nvSpPr>
            <p:spPr>
              <a:xfrm>
                <a:off x="2860970" y="159104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" name="pl29"/>
              <p:cNvSpPr/>
              <p:nvPr/>
            </p:nvSpPr>
            <p:spPr>
              <a:xfrm>
                <a:off x="2870532" y="159104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" name="pl30"/>
              <p:cNvSpPr/>
              <p:nvPr/>
            </p:nvSpPr>
            <p:spPr>
              <a:xfrm>
                <a:off x="2871035" y="159104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" name="pl31"/>
              <p:cNvSpPr/>
              <p:nvPr/>
            </p:nvSpPr>
            <p:spPr>
              <a:xfrm>
                <a:off x="2874055" y="159104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" name="pl32"/>
              <p:cNvSpPr/>
              <p:nvPr/>
            </p:nvSpPr>
            <p:spPr>
              <a:xfrm>
                <a:off x="2880597" y="159104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" name="pl33"/>
              <p:cNvSpPr/>
              <p:nvPr/>
            </p:nvSpPr>
            <p:spPr>
              <a:xfrm>
                <a:off x="2883617" y="159104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" name="pl34"/>
              <p:cNvSpPr/>
              <p:nvPr/>
            </p:nvSpPr>
            <p:spPr>
              <a:xfrm>
                <a:off x="2885630" y="159104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" name="pl35"/>
              <p:cNvSpPr/>
              <p:nvPr/>
            </p:nvSpPr>
            <p:spPr>
              <a:xfrm>
                <a:off x="2950550" y="159104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" name="pl36"/>
              <p:cNvSpPr/>
              <p:nvPr/>
            </p:nvSpPr>
            <p:spPr>
              <a:xfrm>
                <a:off x="2977223" y="159104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" name="pl37"/>
              <p:cNvSpPr/>
              <p:nvPr/>
            </p:nvSpPr>
            <p:spPr>
              <a:xfrm>
                <a:off x="2991314" y="159104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" name="pl38"/>
              <p:cNvSpPr/>
              <p:nvPr/>
            </p:nvSpPr>
            <p:spPr>
              <a:xfrm>
                <a:off x="3023019" y="159104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" name="pl39"/>
              <p:cNvSpPr/>
              <p:nvPr/>
            </p:nvSpPr>
            <p:spPr>
              <a:xfrm>
                <a:off x="3036607" y="159104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" name="pl40"/>
              <p:cNvSpPr/>
              <p:nvPr/>
            </p:nvSpPr>
            <p:spPr>
              <a:xfrm>
                <a:off x="3052208" y="159104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" name="pl41"/>
              <p:cNvSpPr/>
              <p:nvPr/>
            </p:nvSpPr>
            <p:spPr>
              <a:xfrm>
                <a:off x="3088443" y="159104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" name="pl42"/>
              <p:cNvSpPr/>
              <p:nvPr/>
            </p:nvSpPr>
            <p:spPr>
              <a:xfrm>
                <a:off x="3105554" y="159104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" name="tx43"/>
              <p:cNvSpPr/>
              <p:nvPr/>
            </p:nvSpPr>
            <p:spPr>
              <a:xfrm>
                <a:off x="2764277" y="1107299"/>
                <a:ext cx="277933" cy="9422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36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36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DBH</a:t>
                </a:r>
              </a:p>
            </p:txBody>
          </p:sp>
          <p:sp>
            <p:nvSpPr>
              <p:cNvPr id="44" name="pl44"/>
              <p:cNvSpPr/>
              <p:nvPr/>
            </p:nvSpPr>
            <p:spPr>
              <a:xfrm>
                <a:off x="2631484" y="1607347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" name="pl45"/>
              <p:cNvSpPr/>
              <p:nvPr/>
            </p:nvSpPr>
            <p:spPr>
              <a:xfrm>
                <a:off x="2631484" y="1630853"/>
                <a:ext cx="0" cy="418541"/>
              </a:xfrm>
              <a:custGeom>
                <a:avLst/>
                <a:gdLst/>
                <a:ahLst/>
                <a:cxnLst/>
                <a:rect l="0" t="0" r="0" b="0"/>
                <a:pathLst>
                  <a:path h="418541">
                    <a:moveTo>
                      <a:pt x="0" y="418541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" name="pl46"/>
              <p:cNvSpPr/>
              <p:nvPr/>
            </p:nvSpPr>
            <p:spPr>
              <a:xfrm>
                <a:off x="2571134" y="2049394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60350" y="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" name="pl47"/>
              <p:cNvSpPr/>
              <p:nvPr/>
            </p:nvSpPr>
            <p:spPr>
              <a:xfrm>
                <a:off x="2571134" y="1944759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60350" y="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" name="pl48"/>
              <p:cNvSpPr/>
              <p:nvPr/>
            </p:nvSpPr>
            <p:spPr>
              <a:xfrm>
                <a:off x="2571134" y="1840124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60350" y="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" name="pl49"/>
              <p:cNvSpPr/>
              <p:nvPr/>
            </p:nvSpPr>
            <p:spPr>
              <a:xfrm>
                <a:off x="2571134" y="1735488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60350" y="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" name="pl50"/>
              <p:cNvSpPr/>
              <p:nvPr/>
            </p:nvSpPr>
            <p:spPr>
              <a:xfrm>
                <a:off x="2571134" y="1630853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60350" y="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" name="tx51"/>
              <p:cNvSpPr/>
              <p:nvPr/>
            </p:nvSpPr>
            <p:spPr>
              <a:xfrm rot="-5400000">
                <a:off x="2393942" y="2012633"/>
                <a:ext cx="111880" cy="7352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50</a:t>
                </a:r>
              </a:p>
            </p:txBody>
          </p:sp>
          <p:sp>
            <p:nvSpPr>
              <p:cNvPr id="52" name="tx52"/>
              <p:cNvSpPr/>
              <p:nvPr/>
            </p:nvSpPr>
            <p:spPr>
              <a:xfrm rot="-5400000">
                <a:off x="2393942" y="1803362"/>
                <a:ext cx="111880" cy="7352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70</a:t>
                </a:r>
              </a:p>
            </p:txBody>
          </p:sp>
          <p:sp>
            <p:nvSpPr>
              <p:cNvPr id="53" name="tx53"/>
              <p:cNvSpPr/>
              <p:nvPr/>
            </p:nvSpPr>
            <p:spPr>
              <a:xfrm rot="-5400000">
                <a:off x="2393942" y="1594091"/>
                <a:ext cx="111880" cy="7352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90</a:t>
                </a:r>
              </a:p>
            </p:txBody>
          </p:sp>
          <p:sp>
            <p:nvSpPr>
              <p:cNvPr id="54" name="pt54"/>
              <p:cNvSpPr/>
              <p:nvPr/>
            </p:nvSpPr>
            <p:spPr>
              <a:xfrm>
                <a:off x="2693320" y="169657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" name="pt55"/>
              <p:cNvSpPr/>
              <p:nvPr/>
            </p:nvSpPr>
            <p:spPr>
              <a:xfrm>
                <a:off x="3015005" y="171985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" name="pt56"/>
              <p:cNvSpPr/>
              <p:nvPr/>
            </p:nvSpPr>
            <p:spPr>
              <a:xfrm>
                <a:off x="2812701" y="181496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" name="pt57"/>
              <p:cNvSpPr/>
              <p:nvPr/>
            </p:nvSpPr>
            <p:spPr>
              <a:xfrm>
                <a:off x="2676879" y="202575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" name="pt58"/>
              <p:cNvSpPr/>
              <p:nvPr/>
            </p:nvSpPr>
            <p:spPr>
              <a:xfrm>
                <a:off x="2642565" y="192274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" name="pt59"/>
              <p:cNvSpPr/>
              <p:nvPr/>
            </p:nvSpPr>
            <p:spPr>
              <a:xfrm>
                <a:off x="2679023" y="171382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" name="pt60"/>
              <p:cNvSpPr/>
              <p:nvPr/>
            </p:nvSpPr>
            <p:spPr>
              <a:xfrm>
                <a:off x="2784822" y="207636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" name="pt61"/>
              <p:cNvSpPr/>
              <p:nvPr/>
            </p:nvSpPr>
            <p:spPr>
              <a:xfrm>
                <a:off x="2784107" y="198639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" name="pt62"/>
              <p:cNvSpPr/>
              <p:nvPr/>
            </p:nvSpPr>
            <p:spPr>
              <a:xfrm>
                <a:off x="3056467" y="206439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" name="pt63"/>
              <p:cNvSpPr/>
              <p:nvPr/>
            </p:nvSpPr>
            <p:spPr>
              <a:xfrm>
                <a:off x="2720485" y="200190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" name="pt64"/>
              <p:cNvSpPr/>
              <p:nvPr/>
            </p:nvSpPr>
            <p:spPr>
              <a:xfrm>
                <a:off x="2912066" y="206469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" name="pt65"/>
              <p:cNvSpPr/>
              <p:nvPr/>
            </p:nvSpPr>
            <p:spPr>
              <a:xfrm>
                <a:off x="3107937" y="199335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" name="pt66"/>
              <p:cNvSpPr/>
              <p:nvPr/>
            </p:nvSpPr>
            <p:spPr>
              <a:xfrm>
                <a:off x="3034307" y="186021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" name="pt67"/>
              <p:cNvSpPr/>
              <p:nvPr/>
            </p:nvSpPr>
            <p:spPr>
              <a:xfrm>
                <a:off x="2819850" y="197973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" name="pt68"/>
              <p:cNvSpPr/>
              <p:nvPr/>
            </p:nvSpPr>
            <p:spPr>
              <a:xfrm>
                <a:off x="3132242" y="179827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" name="pt69"/>
              <p:cNvSpPr/>
              <p:nvPr/>
            </p:nvSpPr>
            <p:spPr>
              <a:xfrm>
                <a:off x="2816990" y="197448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" name="pt70"/>
              <p:cNvSpPr/>
              <p:nvPr/>
            </p:nvSpPr>
            <p:spPr>
              <a:xfrm>
                <a:off x="2659722" y="195573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" name="pt71"/>
              <p:cNvSpPr/>
              <p:nvPr/>
            </p:nvSpPr>
            <p:spPr>
              <a:xfrm>
                <a:off x="2696894" y="204464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" name="pt72"/>
              <p:cNvSpPr/>
              <p:nvPr/>
            </p:nvSpPr>
            <p:spPr>
              <a:xfrm>
                <a:off x="2703328" y="193687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" name="pt73"/>
              <p:cNvSpPr/>
              <p:nvPr/>
            </p:nvSpPr>
            <p:spPr>
              <a:xfrm>
                <a:off x="2799119" y="208043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" name="pt74"/>
              <p:cNvSpPr/>
              <p:nvPr/>
            </p:nvSpPr>
            <p:spPr>
              <a:xfrm>
                <a:off x="2628983" y="197469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" name="pt75"/>
              <p:cNvSpPr/>
              <p:nvPr/>
            </p:nvSpPr>
            <p:spPr>
              <a:xfrm>
                <a:off x="2656148" y="195001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" name="pt76"/>
              <p:cNvSpPr/>
              <p:nvPr/>
            </p:nvSpPr>
            <p:spPr>
              <a:xfrm>
                <a:off x="2949954" y="205174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" name="pt77"/>
              <p:cNvSpPr/>
              <p:nvPr/>
            </p:nvSpPr>
            <p:spPr>
              <a:xfrm>
                <a:off x="2803408" y="160484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" name="pt78"/>
              <p:cNvSpPr/>
              <p:nvPr/>
            </p:nvSpPr>
            <p:spPr>
              <a:xfrm>
                <a:off x="2683312" y="187963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" name="pt79"/>
              <p:cNvSpPr/>
              <p:nvPr/>
            </p:nvSpPr>
            <p:spPr>
              <a:xfrm>
                <a:off x="2755513" y="210810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" name="pt80"/>
              <p:cNvSpPr/>
              <p:nvPr/>
            </p:nvSpPr>
            <p:spPr>
              <a:xfrm>
                <a:off x="2969969" y="191677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" name="pt81"/>
              <p:cNvSpPr/>
              <p:nvPr/>
            </p:nvSpPr>
            <p:spPr>
              <a:xfrm>
                <a:off x="2768380" y="206077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" name="pt82"/>
              <p:cNvSpPr/>
              <p:nvPr/>
            </p:nvSpPr>
            <p:spPr>
              <a:xfrm>
                <a:off x="2798404" y="207602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" name="pt83"/>
              <p:cNvSpPr/>
              <p:nvPr/>
            </p:nvSpPr>
            <p:spPr>
              <a:xfrm>
                <a:off x="2716196" y="186977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" name="pl84"/>
              <p:cNvSpPr/>
              <p:nvPr/>
            </p:nvSpPr>
            <p:spPr>
              <a:xfrm>
                <a:off x="2651615" y="1907490"/>
                <a:ext cx="503258" cy="119351"/>
              </a:xfrm>
              <a:custGeom>
                <a:avLst/>
                <a:gdLst/>
                <a:ahLst/>
                <a:cxnLst/>
                <a:rect l="0" t="0" r="0" b="0"/>
                <a:pathLst>
                  <a:path w="503258" h="119351">
                    <a:moveTo>
                      <a:pt x="0" y="31725"/>
                    </a:moveTo>
                    <a:lnTo>
                      <a:pt x="13582" y="34568"/>
                    </a:lnTo>
                    <a:lnTo>
                      <a:pt x="27164" y="39001"/>
                    </a:lnTo>
                    <a:lnTo>
                      <a:pt x="30738" y="40442"/>
                    </a:lnTo>
                    <a:lnTo>
                      <a:pt x="47895" y="48923"/>
                    </a:lnTo>
                    <a:lnTo>
                      <a:pt x="50039" y="50154"/>
                    </a:lnTo>
                    <a:lnTo>
                      <a:pt x="54329" y="52716"/>
                    </a:lnTo>
                    <a:lnTo>
                      <a:pt x="64337" y="59212"/>
                    </a:lnTo>
                    <a:lnTo>
                      <a:pt x="67911" y="61718"/>
                    </a:lnTo>
                    <a:lnTo>
                      <a:pt x="74345" y="66541"/>
                    </a:lnTo>
                    <a:lnTo>
                      <a:pt x="87212" y="78048"/>
                    </a:lnTo>
                    <a:lnTo>
                      <a:pt x="91501" y="82784"/>
                    </a:lnTo>
                    <a:lnTo>
                      <a:pt x="126529" y="106736"/>
                    </a:lnTo>
                    <a:lnTo>
                      <a:pt x="139396" y="110220"/>
                    </a:lnTo>
                    <a:lnTo>
                      <a:pt x="155123" y="114588"/>
                    </a:lnTo>
                    <a:lnTo>
                      <a:pt x="155838" y="115017"/>
                    </a:lnTo>
                    <a:lnTo>
                      <a:pt x="169420" y="117942"/>
                    </a:lnTo>
                    <a:lnTo>
                      <a:pt x="170135" y="118143"/>
                    </a:lnTo>
                    <a:lnTo>
                      <a:pt x="174424" y="119351"/>
                    </a:lnTo>
                    <a:lnTo>
                      <a:pt x="183718" y="116962"/>
                    </a:lnTo>
                    <a:lnTo>
                      <a:pt x="188007" y="117678"/>
                    </a:lnTo>
                    <a:lnTo>
                      <a:pt x="190866" y="118906"/>
                    </a:lnTo>
                    <a:lnTo>
                      <a:pt x="283082" y="81990"/>
                    </a:lnTo>
                    <a:lnTo>
                      <a:pt x="320970" y="72145"/>
                    </a:lnTo>
                    <a:lnTo>
                      <a:pt x="340986" y="65951"/>
                    </a:lnTo>
                    <a:lnTo>
                      <a:pt x="386022" y="48865"/>
                    </a:lnTo>
                    <a:lnTo>
                      <a:pt x="405323" y="40854"/>
                    </a:lnTo>
                    <a:lnTo>
                      <a:pt x="427483" y="31482"/>
                    </a:lnTo>
                    <a:lnTo>
                      <a:pt x="478953" y="9985"/>
                    </a:lnTo>
                    <a:lnTo>
                      <a:pt x="503258" y="0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" name="pl85"/>
              <p:cNvSpPr/>
              <p:nvPr/>
            </p:nvSpPr>
            <p:spPr>
              <a:xfrm>
                <a:off x="2631484" y="2150866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" name="pt86"/>
              <p:cNvSpPr/>
              <p:nvPr/>
            </p:nvSpPr>
            <p:spPr>
              <a:xfrm>
                <a:off x="2693320" y="239213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" name="pt87"/>
              <p:cNvSpPr/>
              <p:nvPr/>
            </p:nvSpPr>
            <p:spPr>
              <a:xfrm>
                <a:off x="3015005" y="257299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" name="pt88"/>
              <p:cNvSpPr/>
              <p:nvPr/>
            </p:nvSpPr>
            <p:spPr>
              <a:xfrm>
                <a:off x="2812701" y="251008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" name="pt89"/>
              <p:cNvSpPr/>
              <p:nvPr/>
            </p:nvSpPr>
            <p:spPr>
              <a:xfrm>
                <a:off x="2676879" y="243144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" name="pt90"/>
              <p:cNvSpPr/>
              <p:nvPr/>
            </p:nvSpPr>
            <p:spPr>
              <a:xfrm>
                <a:off x="2642565" y="239999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" name="pt91"/>
              <p:cNvSpPr/>
              <p:nvPr/>
            </p:nvSpPr>
            <p:spPr>
              <a:xfrm>
                <a:off x="2679023" y="247076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" name="pt92"/>
              <p:cNvSpPr/>
              <p:nvPr/>
            </p:nvSpPr>
            <p:spPr>
              <a:xfrm>
                <a:off x="2784822" y="231349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" name="pt93"/>
              <p:cNvSpPr/>
              <p:nvPr/>
            </p:nvSpPr>
            <p:spPr>
              <a:xfrm>
                <a:off x="2784107" y="242358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" name="pt94"/>
              <p:cNvSpPr/>
              <p:nvPr/>
            </p:nvSpPr>
            <p:spPr>
              <a:xfrm>
                <a:off x="3056467" y="229777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" name="pt95"/>
              <p:cNvSpPr/>
              <p:nvPr/>
            </p:nvSpPr>
            <p:spPr>
              <a:xfrm>
                <a:off x="2720485" y="228204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" name="pt96"/>
              <p:cNvSpPr/>
              <p:nvPr/>
            </p:nvSpPr>
            <p:spPr>
              <a:xfrm>
                <a:off x="2912066" y="223486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" name="pt97"/>
              <p:cNvSpPr/>
              <p:nvPr/>
            </p:nvSpPr>
            <p:spPr>
              <a:xfrm>
                <a:off x="3107937" y="239213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" name="pt98"/>
              <p:cNvSpPr/>
              <p:nvPr/>
            </p:nvSpPr>
            <p:spPr>
              <a:xfrm>
                <a:off x="3034307" y="265162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" name="pt99"/>
              <p:cNvSpPr/>
              <p:nvPr/>
            </p:nvSpPr>
            <p:spPr>
              <a:xfrm>
                <a:off x="2819850" y="262803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" name="pt100"/>
              <p:cNvSpPr/>
              <p:nvPr/>
            </p:nvSpPr>
            <p:spPr>
              <a:xfrm>
                <a:off x="3132242" y="252580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" name="pt101"/>
              <p:cNvSpPr/>
              <p:nvPr/>
            </p:nvSpPr>
            <p:spPr>
              <a:xfrm>
                <a:off x="2816990" y="250221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" name="pt102"/>
              <p:cNvSpPr/>
              <p:nvPr/>
            </p:nvSpPr>
            <p:spPr>
              <a:xfrm>
                <a:off x="2659722" y="220340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" name="pt103"/>
              <p:cNvSpPr/>
              <p:nvPr/>
            </p:nvSpPr>
            <p:spPr>
              <a:xfrm>
                <a:off x="2696894" y="235281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" name="pt104"/>
              <p:cNvSpPr/>
              <p:nvPr/>
            </p:nvSpPr>
            <p:spPr>
              <a:xfrm>
                <a:off x="2703328" y="251008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" name="pt105"/>
              <p:cNvSpPr/>
              <p:nvPr/>
            </p:nvSpPr>
            <p:spPr>
              <a:xfrm>
                <a:off x="2799119" y="223486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" name="pt106"/>
              <p:cNvSpPr/>
              <p:nvPr/>
            </p:nvSpPr>
            <p:spPr>
              <a:xfrm>
                <a:off x="2628983" y="240785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" name="pt107"/>
              <p:cNvSpPr/>
              <p:nvPr/>
            </p:nvSpPr>
            <p:spPr>
              <a:xfrm>
                <a:off x="2656148" y="241572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" name="pt108"/>
              <p:cNvSpPr/>
              <p:nvPr/>
            </p:nvSpPr>
            <p:spPr>
              <a:xfrm>
                <a:off x="2949954" y="243931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" name="pt109"/>
              <p:cNvSpPr/>
              <p:nvPr/>
            </p:nvSpPr>
            <p:spPr>
              <a:xfrm>
                <a:off x="2803408" y="214836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" name="pt110"/>
              <p:cNvSpPr/>
              <p:nvPr/>
            </p:nvSpPr>
            <p:spPr>
              <a:xfrm>
                <a:off x="2683312" y="265162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" name="pt111"/>
              <p:cNvSpPr/>
              <p:nvPr/>
            </p:nvSpPr>
            <p:spPr>
              <a:xfrm>
                <a:off x="2755513" y="238426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" name="pt112"/>
              <p:cNvSpPr/>
              <p:nvPr/>
            </p:nvSpPr>
            <p:spPr>
              <a:xfrm>
                <a:off x="2969969" y="265162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" name="pt113"/>
              <p:cNvSpPr/>
              <p:nvPr/>
            </p:nvSpPr>
            <p:spPr>
              <a:xfrm>
                <a:off x="2768380" y="251794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" name="pt114"/>
              <p:cNvSpPr/>
              <p:nvPr/>
            </p:nvSpPr>
            <p:spPr>
              <a:xfrm>
                <a:off x="2798404" y="248649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" name="pt115"/>
              <p:cNvSpPr/>
              <p:nvPr/>
            </p:nvSpPr>
            <p:spPr>
              <a:xfrm>
                <a:off x="2716196" y="260444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" name="pl116"/>
              <p:cNvSpPr/>
              <p:nvPr/>
            </p:nvSpPr>
            <p:spPr>
              <a:xfrm>
                <a:off x="2651615" y="2419601"/>
                <a:ext cx="503258" cy="97842"/>
              </a:xfrm>
              <a:custGeom>
                <a:avLst/>
                <a:gdLst/>
                <a:ahLst/>
                <a:cxnLst/>
                <a:rect l="0" t="0" r="0" b="0"/>
                <a:pathLst>
                  <a:path w="503258" h="97842">
                    <a:moveTo>
                      <a:pt x="0" y="0"/>
                    </a:moveTo>
                    <a:lnTo>
                      <a:pt x="13582" y="7992"/>
                    </a:lnTo>
                    <a:lnTo>
                      <a:pt x="27164" y="15083"/>
                    </a:lnTo>
                    <a:lnTo>
                      <a:pt x="30738" y="16764"/>
                    </a:lnTo>
                    <a:lnTo>
                      <a:pt x="47895" y="23743"/>
                    </a:lnTo>
                    <a:lnTo>
                      <a:pt x="50039" y="24512"/>
                    </a:lnTo>
                    <a:lnTo>
                      <a:pt x="54329" y="26006"/>
                    </a:lnTo>
                    <a:lnTo>
                      <a:pt x="64337" y="29313"/>
                    </a:lnTo>
                    <a:lnTo>
                      <a:pt x="67911" y="30435"/>
                    </a:lnTo>
                    <a:lnTo>
                      <a:pt x="74345" y="32371"/>
                    </a:lnTo>
                    <a:lnTo>
                      <a:pt x="87212" y="35739"/>
                    </a:lnTo>
                    <a:lnTo>
                      <a:pt x="91501" y="36439"/>
                    </a:lnTo>
                    <a:lnTo>
                      <a:pt x="126529" y="26394"/>
                    </a:lnTo>
                    <a:lnTo>
                      <a:pt x="139396" y="28620"/>
                    </a:lnTo>
                    <a:lnTo>
                      <a:pt x="155123" y="31864"/>
                    </a:lnTo>
                    <a:lnTo>
                      <a:pt x="155838" y="31844"/>
                    </a:lnTo>
                    <a:lnTo>
                      <a:pt x="169420" y="31898"/>
                    </a:lnTo>
                    <a:lnTo>
                      <a:pt x="170135" y="31527"/>
                    </a:lnTo>
                    <a:lnTo>
                      <a:pt x="174424" y="29302"/>
                    </a:lnTo>
                    <a:lnTo>
                      <a:pt x="183718" y="29066"/>
                    </a:lnTo>
                    <a:lnTo>
                      <a:pt x="188007" y="25314"/>
                    </a:lnTo>
                    <a:lnTo>
                      <a:pt x="190866" y="22279"/>
                    </a:lnTo>
                    <a:lnTo>
                      <a:pt x="283082" y="77189"/>
                    </a:lnTo>
                    <a:lnTo>
                      <a:pt x="320970" y="78005"/>
                    </a:lnTo>
                    <a:lnTo>
                      <a:pt x="340986" y="77627"/>
                    </a:lnTo>
                    <a:lnTo>
                      <a:pt x="386022" y="82864"/>
                    </a:lnTo>
                    <a:lnTo>
                      <a:pt x="405323" y="86027"/>
                    </a:lnTo>
                    <a:lnTo>
                      <a:pt x="427483" y="89627"/>
                    </a:lnTo>
                    <a:lnTo>
                      <a:pt x="478953" y="96014"/>
                    </a:lnTo>
                    <a:lnTo>
                      <a:pt x="503258" y="97842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" name="pl117"/>
              <p:cNvSpPr/>
              <p:nvPr/>
            </p:nvSpPr>
            <p:spPr>
              <a:xfrm>
                <a:off x="2631484" y="2694386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" name="pl118"/>
              <p:cNvSpPr/>
              <p:nvPr/>
            </p:nvSpPr>
            <p:spPr>
              <a:xfrm>
                <a:off x="2631484" y="2712669"/>
                <a:ext cx="0" cy="459027"/>
              </a:xfrm>
              <a:custGeom>
                <a:avLst/>
                <a:gdLst/>
                <a:ahLst/>
                <a:cxnLst/>
                <a:rect l="0" t="0" r="0" b="0"/>
                <a:pathLst>
                  <a:path h="459027">
                    <a:moveTo>
                      <a:pt x="0" y="459027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" name="pl119"/>
              <p:cNvSpPr/>
              <p:nvPr/>
            </p:nvSpPr>
            <p:spPr>
              <a:xfrm>
                <a:off x="2571134" y="3171697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60350" y="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" name="pl120"/>
              <p:cNvSpPr/>
              <p:nvPr/>
            </p:nvSpPr>
            <p:spPr>
              <a:xfrm>
                <a:off x="2571134" y="3079891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60350" y="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" name="pl121"/>
              <p:cNvSpPr/>
              <p:nvPr/>
            </p:nvSpPr>
            <p:spPr>
              <a:xfrm>
                <a:off x="2571134" y="2988086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60350" y="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" name="pl122"/>
              <p:cNvSpPr/>
              <p:nvPr/>
            </p:nvSpPr>
            <p:spPr>
              <a:xfrm>
                <a:off x="2571134" y="2896280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60350" y="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" name="pl123"/>
              <p:cNvSpPr/>
              <p:nvPr/>
            </p:nvSpPr>
            <p:spPr>
              <a:xfrm>
                <a:off x="2571134" y="2804475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60350" y="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" name="pl124"/>
              <p:cNvSpPr/>
              <p:nvPr/>
            </p:nvSpPr>
            <p:spPr>
              <a:xfrm>
                <a:off x="2571134" y="2712669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60350" y="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" name="tx125"/>
              <p:cNvSpPr/>
              <p:nvPr/>
            </p:nvSpPr>
            <p:spPr>
              <a:xfrm rot="-5400000">
                <a:off x="2422673" y="3135697"/>
                <a:ext cx="55940" cy="7200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4</a:t>
                </a:r>
              </a:p>
            </p:txBody>
          </p:sp>
          <p:sp>
            <p:nvSpPr>
              <p:cNvPr id="126" name="tx126"/>
              <p:cNvSpPr/>
              <p:nvPr/>
            </p:nvSpPr>
            <p:spPr>
              <a:xfrm rot="-5400000">
                <a:off x="2421912" y="2951325"/>
                <a:ext cx="55940" cy="7352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6</a:t>
                </a:r>
              </a:p>
            </p:txBody>
          </p:sp>
          <p:sp>
            <p:nvSpPr>
              <p:cNvPr id="127" name="tx127"/>
              <p:cNvSpPr/>
              <p:nvPr/>
            </p:nvSpPr>
            <p:spPr>
              <a:xfrm rot="-5400000">
                <a:off x="2421912" y="2767714"/>
                <a:ext cx="55940" cy="7352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8</a:t>
                </a:r>
              </a:p>
            </p:txBody>
          </p:sp>
          <p:sp>
            <p:nvSpPr>
              <p:cNvPr id="128" name="pt128"/>
              <p:cNvSpPr/>
              <p:nvPr/>
            </p:nvSpPr>
            <p:spPr>
              <a:xfrm>
                <a:off x="2693320" y="271449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" name="pt129"/>
              <p:cNvSpPr/>
              <p:nvPr/>
            </p:nvSpPr>
            <p:spPr>
              <a:xfrm>
                <a:off x="3015005" y="301628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" name="pt130"/>
              <p:cNvSpPr/>
              <p:nvPr/>
            </p:nvSpPr>
            <p:spPr>
              <a:xfrm>
                <a:off x="2812701" y="319514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" name="pt131"/>
              <p:cNvSpPr/>
              <p:nvPr/>
            </p:nvSpPr>
            <p:spPr>
              <a:xfrm>
                <a:off x="2676879" y="306347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" name="pt132"/>
              <p:cNvSpPr/>
              <p:nvPr/>
            </p:nvSpPr>
            <p:spPr>
              <a:xfrm>
                <a:off x="2642565" y="269188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" name="pt133"/>
              <p:cNvSpPr/>
              <p:nvPr/>
            </p:nvSpPr>
            <p:spPr>
              <a:xfrm>
                <a:off x="2679023" y="312288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" name="pt134"/>
              <p:cNvSpPr/>
              <p:nvPr/>
            </p:nvSpPr>
            <p:spPr>
              <a:xfrm>
                <a:off x="2784822" y="301578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" name="pt135"/>
              <p:cNvSpPr/>
              <p:nvPr/>
            </p:nvSpPr>
            <p:spPr>
              <a:xfrm>
                <a:off x="2784107" y="283616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" name="pt136"/>
              <p:cNvSpPr/>
              <p:nvPr/>
            </p:nvSpPr>
            <p:spPr>
              <a:xfrm>
                <a:off x="3056467" y="295810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" name="pt137"/>
              <p:cNvSpPr/>
              <p:nvPr/>
            </p:nvSpPr>
            <p:spPr>
              <a:xfrm>
                <a:off x="2720485" y="310486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" name="pt138"/>
              <p:cNvSpPr/>
              <p:nvPr/>
            </p:nvSpPr>
            <p:spPr>
              <a:xfrm>
                <a:off x="2912066" y="313276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" name="pt139"/>
              <p:cNvSpPr/>
              <p:nvPr/>
            </p:nvSpPr>
            <p:spPr>
              <a:xfrm>
                <a:off x="3107937" y="308284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" name="pt140"/>
              <p:cNvSpPr/>
              <p:nvPr/>
            </p:nvSpPr>
            <p:spPr>
              <a:xfrm>
                <a:off x="3034307" y="306452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" name="pt141"/>
              <p:cNvSpPr/>
              <p:nvPr/>
            </p:nvSpPr>
            <p:spPr>
              <a:xfrm>
                <a:off x="2819850" y="302066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" name="pt142"/>
              <p:cNvSpPr/>
              <p:nvPr/>
            </p:nvSpPr>
            <p:spPr>
              <a:xfrm>
                <a:off x="3132242" y="311113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" name="pt143"/>
              <p:cNvSpPr/>
              <p:nvPr/>
            </p:nvSpPr>
            <p:spPr>
              <a:xfrm>
                <a:off x="2816990" y="302104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" name="pt144"/>
              <p:cNvSpPr/>
              <p:nvPr/>
            </p:nvSpPr>
            <p:spPr>
              <a:xfrm>
                <a:off x="2659722" y="315026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" name="pt145"/>
              <p:cNvSpPr/>
              <p:nvPr/>
            </p:nvSpPr>
            <p:spPr>
              <a:xfrm>
                <a:off x="2696894" y="310252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" name="pt146"/>
              <p:cNvSpPr/>
              <p:nvPr/>
            </p:nvSpPr>
            <p:spPr>
              <a:xfrm>
                <a:off x="2703328" y="312689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" name="pt147"/>
              <p:cNvSpPr/>
              <p:nvPr/>
            </p:nvSpPr>
            <p:spPr>
              <a:xfrm>
                <a:off x="2799119" y="312081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" name="pt148"/>
              <p:cNvSpPr/>
              <p:nvPr/>
            </p:nvSpPr>
            <p:spPr>
              <a:xfrm>
                <a:off x="2628983" y="293431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" name="pt149"/>
              <p:cNvSpPr/>
              <p:nvPr/>
            </p:nvSpPr>
            <p:spPr>
              <a:xfrm>
                <a:off x="2656148" y="285668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" name="pt150"/>
              <p:cNvSpPr/>
              <p:nvPr/>
            </p:nvSpPr>
            <p:spPr>
              <a:xfrm>
                <a:off x="2949954" y="297218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" name="pt151"/>
              <p:cNvSpPr/>
              <p:nvPr/>
            </p:nvSpPr>
            <p:spPr>
              <a:xfrm>
                <a:off x="2803408" y="278921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" name="pt152"/>
              <p:cNvSpPr/>
              <p:nvPr/>
            </p:nvSpPr>
            <p:spPr>
              <a:xfrm>
                <a:off x="2683312" y="317572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" name="pt153"/>
              <p:cNvSpPr/>
              <p:nvPr/>
            </p:nvSpPr>
            <p:spPr>
              <a:xfrm>
                <a:off x="2755513" y="286563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" name="pt154"/>
              <p:cNvSpPr/>
              <p:nvPr/>
            </p:nvSpPr>
            <p:spPr>
              <a:xfrm>
                <a:off x="2969969" y="306531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" name="pt155"/>
              <p:cNvSpPr/>
              <p:nvPr/>
            </p:nvSpPr>
            <p:spPr>
              <a:xfrm>
                <a:off x="2768380" y="304831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" name="pt156"/>
              <p:cNvSpPr/>
              <p:nvPr/>
            </p:nvSpPr>
            <p:spPr>
              <a:xfrm>
                <a:off x="2798404" y="287516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" name="pt157"/>
              <p:cNvSpPr/>
              <p:nvPr/>
            </p:nvSpPr>
            <p:spPr>
              <a:xfrm>
                <a:off x="2716196" y="318331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" name="pl158"/>
              <p:cNvSpPr/>
              <p:nvPr/>
            </p:nvSpPr>
            <p:spPr>
              <a:xfrm>
                <a:off x="2651615" y="2980977"/>
                <a:ext cx="503258" cy="109301"/>
              </a:xfrm>
              <a:custGeom>
                <a:avLst/>
                <a:gdLst/>
                <a:ahLst/>
                <a:cxnLst/>
                <a:rect l="0" t="0" r="0" b="0"/>
                <a:pathLst>
                  <a:path w="503258" h="109301">
                    <a:moveTo>
                      <a:pt x="0" y="0"/>
                    </a:moveTo>
                    <a:lnTo>
                      <a:pt x="13582" y="23819"/>
                    </a:lnTo>
                    <a:lnTo>
                      <a:pt x="27164" y="44380"/>
                    </a:lnTo>
                    <a:lnTo>
                      <a:pt x="30738" y="49239"/>
                    </a:lnTo>
                    <a:lnTo>
                      <a:pt x="47895" y="69584"/>
                    </a:lnTo>
                    <a:lnTo>
                      <a:pt x="50039" y="71796"/>
                    </a:lnTo>
                    <a:lnTo>
                      <a:pt x="54329" y="76008"/>
                    </a:lnTo>
                    <a:lnTo>
                      <a:pt x="64337" y="84641"/>
                    </a:lnTo>
                    <a:lnTo>
                      <a:pt x="67911" y="87245"/>
                    </a:lnTo>
                    <a:lnTo>
                      <a:pt x="74345" y="91129"/>
                    </a:lnTo>
                    <a:lnTo>
                      <a:pt x="87212" y="94059"/>
                    </a:lnTo>
                    <a:lnTo>
                      <a:pt x="91501" y="92735"/>
                    </a:lnTo>
                    <a:lnTo>
                      <a:pt x="126529" y="65490"/>
                    </a:lnTo>
                    <a:lnTo>
                      <a:pt x="139396" y="56728"/>
                    </a:lnTo>
                    <a:lnTo>
                      <a:pt x="155123" y="45589"/>
                    </a:lnTo>
                    <a:lnTo>
                      <a:pt x="155838" y="44933"/>
                    </a:lnTo>
                    <a:lnTo>
                      <a:pt x="169420" y="40159"/>
                    </a:lnTo>
                    <a:lnTo>
                      <a:pt x="170135" y="40407"/>
                    </a:lnTo>
                    <a:lnTo>
                      <a:pt x="174424" y="41898"/>
                    </a:lnTo>
                    <a:lnTo>
                      <a:pt x="183718" y="45106"/>
                    </a:lnTo>
                    <a:lnTo>
                      <a:pt x="188007" y="49613"/>
                    </a:lnTo>
                    <a:lnTo>
                      <a:pt x="190866" y="52429"/>
                    </a:lnTo>
                    <a:lnTo>
                      <a:pt x="283082" y="66480"/>
                    </a:lnTo>
                    <a:lnTo>
                      <a:pt x="320970" y="71684"/>
                    </a:lnTo>
                    <a:lnTo>
                      <a:pt x="340986" y="76441"/>
                    </a:lnTo>
                    <a:lnTo>
                      <a:pt x="386022" y="86765"/>
                    </a:lnTo>
                    <a:lnTo>
                      <a:pt x="405323" y="90730"/>
                    </a:lnTo>
                    <a:lnTo>
                      <a:pt x="427483" y="95021"/>
                    </a:lnTo>
                    <a:lnTo>
                      <a:pt x="478953" y="104571"/>
                    </a:lnTo>
                    <a:lnTo>
                      <a:pt x="503258" y="109301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" name="pl159"/>
              <p:cNvSpPr/>
              <p:nvPr/>
            </p:nvSpPr>
            <p:spPr>
              <a:xfrm>
                <a:off x="2631484" y="3237905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" name="pt160"/>
              <p:cNvSpPr/>
              <p:nvPr/>
            </p:nvSpPr>
            <p:spPr>
              <a:xfrm>
                <a:off x="2693320" y="370819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" name="pt161"/>
              <p:cNvSpPr/>
              <p:nvPr/>
            </p:nvSpPr>
            <p:spPr>
              <a:xfrm>
                <a:off x="3015005" y="372686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" name="pt162"/>
              <p:cNvSpPr/>
              <p:nvPr/>
            </p:nvSpPr>
            <p:spPr>
              <a:xfrm>
                <a:off x="2812701" y="373866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" name="pt163"/>
              <p:cNvSpPr/>
              <p:nvPr/>
            </p:nvSpPr>
            <p:spPr>
              <a:xfrm>
                <a:off x="2676879" y="372751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" name="pt164"/>
              <p:cNvSpPr/>
              <p:nvPr/>
            </p:nvSpPr>
            <p:spPr>
              <a:xfrm>
                <a:off x="2642565" y="371195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" name="pt165"/>
              <p:cNvSpPr/>
              <p:nvPr/>
            </p:nvSpPr>
            <p:spPr>
              <a:xfrm>
                <a:off x="2679023" y="370197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" name="pt166"/>
              <p:cNvSpPr/>
              <p:nvPr/>
            </p:nvSpPr>
            <p:spPr>
              <a:xfrm>
                <a:off x="2784822" y="360033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" name="pt167"/>
              <p:cNvSpPr/>
              <p:nvPr/>
            </p:nvSpPr>
            <p:spPr>
              <a:xfrm>
                <a:off x="2784107" y="364091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" name="pt168"/>
              <p:cNvSpPr/>
              <p:nvPr/>
            </p:nvSpPr>
            <p:spPr>
              <a:xfrm>
                <a:off x="3056467" y="353992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" name="pt169"/>
              <p:cNvSpPr/>
              <p:nvPr/>
            </p:nvSpPr>
            <p:spPr>
              <a:xfrm>
                <a:off x="2720485" y="343790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" name="pt170"/>
              <p:cNvSpPr/>
              <p:nvPr/>
            </p:nvSpPr>
            <p:spPr>
              <a:xfrm>
                <a:off x="2912066" y="345099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" name="pt171"/>
              <p:cNvSpPr/>
              <p:nvPr/>
            </p:nvSpPr>
            <p:spPr>
              <a:xfrm>
                <a:off x="3107937" y="330696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" name="pt172"/>
              <p:cNvSpPr/>
              <p:nvPr/>
            </p:nvSpPr>
            <p:spPr>
              <a:xfrm>
                <a:off x="3034307" y="326833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" name="pt173"/>
              <p:cNvSpPr/>
              <p:nvPr/>
            </p:nvSpPr>
            <p:spPr>
              <a:xfrm>
                <a:off x="2819850" y="342001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" name="pt174"/>
              <p:cNvSpPr/>
              <p:nvPr/>
            </p:nvSpPr>
            <p:spPr>
              <a:xfrm>
                <a:off x="3132242" y="334054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" name="pt175"/>
              <p:cNvSpPr/>
              <p:nvPr/>
            </p:nvSpPr>
            <p:spPr>
              <a:xfrm>
                <a:off x="2816990" y="331085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" name="pt176"/>
              <p:cNvSpPr/>
              <p:nvPr/>
            </p:nvSpPr>
            <p:spPr>
              <a:xfrm>
                <a:off x="2659722" y="324590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" name="pt177"/>
              <p:cNvSpPr/>
              <p:nvPr/>
            </p:nvSpPr>
            <p:spPr>
              <a:xfrm>
                <a:off x="2696894" y="323540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" name="pt178"/>
              <p:cNvSpPr/>
              <p:nvPr/>
            </p:nvSpPr>
            <p:spPr>
              <a:xfrm>
                <a:off x="2703328" y="333198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" name="pt179"/>
              <p:cNvSpPr/>
              <p:nvPr/>
            </p:nvSpPr>
            <p:spPr>
              <a:xfrm>
                <a:off x="2799119" y="343504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" name="pt180"/>
              <p:cNvSpPr/>
              <p:nvPr/>
            </p:nvSpPr>
            <p:spPr>
              <a:xfrm>
                <a:off x="2628983" y="348923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" name="pt181"/>
              <p:cNvSpPr/>
              <p:nvPr/>
            </p:nvSpPr>
            <p:spPr>
              <a:xfrm>
                <a:off x="2656148" y="330929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" name="pt182"/>
              <p:cNvSpPr/>
              <p:nvPr/>
            </p:nvSpPr>
            <p:spPr>
              <a:xfrm>
                <a:off x="2949954" y="325160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" name="pt183"/>
              <p:cNvSpPr/>
              <p:nvPr/>
            </p:nvSpPr>
            <p:spPr>
              <a:xfrm>
                <a:off x="2803408" y="347510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" name="pt184"/>
              <p:cNvSpPr/>
              <p:nvPr/>
            </p:nvSpPr>
            <p:spPr>
              <a:xfrm>
                <a:off x="2683312" y="346071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" name="pt185"/>
              <p:cNvSpPr/>
              <p:nvPr/>
            </p:nvSpPr>
            <p:spPr>
              <a:xfrm>
                <a:off x="2755513" y="347705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" name="pt186"/>
              <p:cNvSpPr/>
              <p:nvPr/>
            </p:nvSpPr>
            <p:spPr>
              <a:xfrm>
                <a:off x="2969969" y="340704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" name="pt187"/>
              <p:cNvSpPr/>
              <p:nvPr/>
            </p:nvSpPr>
            <p:spPr>
              <a:xfrm>
                <a:off x="2768380" y="339343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" name="pt188"/>
              <p:cNvSpPr/>
              <p:nvPr/>
            </p:nvSpPr>
            <p:spPr>
              <a:xfrm>
                <a:off x="2798404" y="344282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" name="pt189"/>
              <p:cNvSpPr/>
              <p:nvPr/>
            </p:nvSpPr>
            <p:spPr>
              <a:xfrm>
                <a:off x="2716196" y="346836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" name="pl190"/>
              <p:cNvSpPr/>
              <p:nvPr/>
            </p:nvSpPr>
            <p:spPr>
              <a:xfrm>
                <a:off x="2651615" y="3390433"/>
                <a:ext cx="503258" cy="147424"/>
              </a:xfrm>
              <a:custGeom>
                <a:avLst/>
                <a:gdLst/>
                <a:ahLst/>
                <a:cxnLst/>
                <a:rect l="0" t="0" r="0" b="0"/>
                <a:pathLst>
                  <a:path w="503258" h="147424">
                    <a:moveTo>
                      <a:pt x="0" y="147424"/>
                    </a:moveTo>
                    <a:lnTo>
                      <a:pt x="13582" y="139894"/>
                    </a:lnTo>
                    <a:lnTo>
                      <a:pt x="27164" y="132595"/>
                    </a:lnTo>
                    <a:lnTo>
                      <a:pt x="30738" y="130675"/>
                    </a:lnTo>
                    <a:lnTo>
                      <a:pt x="47895" y="121723"/>
                    </a:lnTo>
                    <a:lnTo>
                      <a:pt x="50039" y="120707"/>
                    </a:lnTo>
                    <a:lnTo>
                      <a:pt x="54329" y="118797"/>
                    </a:lnTo>
                    <a:lnTo>
                      <a:pt x="64337" y="115035"/>
                    </a:lnTo>
                    <a:lnTo>
                      <a:pt x="67911" y="113948"/>
                    </a:lnTo>
                    <a:lnTo>
                      <a:pt x="74345" y="112310"/>
                    </a:lnTo>
                    <a:lnTo>
                      <a:pt x="87212" y="110212"/>
                    </a:lnTo>
                    <a:lnTo>
                      <a:pt x="91501" y="109840"/>
                    </a:lnTo>
                    <a:lnTo>
                      <a:pt x="126529" y="111214"/>
                    </a:lnTo>
                    <a:lnTo>
                      <a:pt x="139396" y="112377"/>
                    </a:lnTo>
                    <a:lnTo>
                      <a:pt x="155123" y="114649"/>
                    </a:lnTo>
                    <a:lnTo>
                      <a:pt x="155838" y="114727"/>
                    </a:lnTo>
                    <a:lnTo>
                      <a:pt x="169420" y="116460"/>
                    </a:lnTo>
                    <a:lnTo>
                      <a:pt x="170135" y="116417"/>
                    </a:lnTo>
                    <a:lnTo>
                      <a:pt x="174424" y="116160"/>
                    </a:lnTo>
                    <a:lnTo>
                      <a:pt x="183718" y="116490"/>
                    </a:lnTo>
                    <a:lnTo>
                      <a:pt x="188007" y="114964"/>
                    </a:lnTo>
                    <a:lnTo>
                      <a:pt x="190866" y="113161"/>
                    </a:lnTo>
                    <a:lnTo>
                      <a:pt x="283082" y="73875"/>
                    </a:lnTo>
                    <a:lnTo>
                      <a:pt x="320970" y="65321"/>
                    </a:lnTo>
                    <a:lnTo>
                      <a:pt x="340986" y="56700"/>
                    </a:lnTo>
                    <a:lnTo>
                      <a:pt x="386022" y="38588"/>
                    </a:lnTo>
                    <a:lnTo>
                      <a:pt x="405323" y="31768"/>
                    </a:lnTo>
                    <a:lnTo>
                      <a:pt x="427483" y="24383"/>
                    </a:lnTo>
                    <a:lnTo>
                      <a:pt x="478953" y="7991"/>
                    </a:lnTo>
                    <a:lnTo>
                      <a:pt x="503258" y="0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" name="pl191"/>
              <p:cNvSpPr/>
              <p:nvPr/>
            </p:nvSpPr>
            <p:spPr>
              <a:xfrm>
                <a:off x="2631484" y="3781425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" name="pl192"/>
              <p:cNvSpPr/>
              <p:nvPr/>
            </p:nvSpPr>
            <p:spPr>
              <a:xfrm>
                <a:off x="2631484" y="3905202"/>
                <a:ext cx="0" cy="286398"/>
              </a:xfrm>
              <a:custGeom>
                <a:avLst/>
                <a:gdLst/>
                <a:ahLst/>
                <a:cxnLst/>
                <a:rect l="0" t="0" r="0" b="0"/>
                <a:pathLst>
                  <a:path h="286398">
                    <a:moveTo>
                      <a:pt x="0" y="286398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" name="pl193"/>
              <p:cNvSpPr/>
              <p:nvPr/>
            </p:nvSpPr>
            <p:spPr>
              <a:xfrm>
                <a:off x="2571134" y="4191600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60350" y="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" name="pl194"/>
              <p:cNvSpPr/>
              <p:nvPr/>
            </p:nvSpPr>
            <p:spPr>
              <a:xfrm>
                <a:off x="2571134" y="4048401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60350" y="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" name="pl195"/>
              <p:cNvSpPr/>
              <p:nvPr/>
            </p:nvSpPr>
            <p:spPr>
              <a:xfrm>
                <a:off x="2571134" y="3905202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60350" y="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" name="tx196"/>
              <p:cNvSpPr/>
              <p:nvPr/>
            </p:nvSpPr>
            <p:spPr>
              <a:xfrm rot="-5400000">
                <a:off x="2422550" y="4155478"/>
                <a:ext cx="55940" cy="7224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5</a:t>
                </a:r>
              </a:p>
            </p:txBody>
          </p:sp>
          <p:sp>
            <p:nvSpPr>
              <p:cNvPr id="197" name="tx197"/>
              <p:cNvSpPr/>
              <p:nvPr/>
            </p:nvSpPr>
            <p:spPr>
              <a:xfrm rot="-5400000">
                <a:off x="2393942" y="3868441"/>
                <a:ext cx="111880" cy="7352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15</a:t>
                </a:r>
              </a:p>
            </p:txBody>
          </p:sp>
          <p:sp>
            <p:nvSpPr>
              <p:cNvPr id="198" name="pt198"/>
              <p:cNvSpPr/>
              <p:nvPr/>
            </p:nvSpPr>
            <p:spPr>
              <a:xfrm>
                <a:off x="2693320" y="408648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" name="pt199"/>
              <p:cNvSpPr/>
              <p:nvPr/>
            </p:nvSpPr>
            <p:spPr>
              <a:xfrm>
                <a:off x="3015005" y="420531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" name="pt200"/>
              <p:cNvSpPr/>
              <p:nvPr/>
            </p:nvSpPr>
            <p:spPr>
              <a:xfrm>
                <a:off x="2812701" y="428218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" name="pt201"/>
              <p:cNvSpPr/>
              <p:nvPr/>
            </p:nvSpPr>
            <p:spPr>
              <a:xfrm>
                <a:off x="2676879" y="422206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" name="pt202"/>
              <p:cNvSpPr/>
              <p:nvPr/>
            </p:nvSpPr>
            <p:spPr>
              <a:xfrm>
                <a:off x="2642565" y="414886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" name="pt203"/>
              <p:cNvSpPr/>
              <p:nvPr/>
            </p:nvSpPr>
            <p:spPr>
              <a:xfrm>
                <a:off x="2679023" y="427510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" name="pt204"/>
              <p:cNvSpPr/>
              <p:nvPr/>
            </p:nvSpPr>
            <p:spPr>
              <a:xfrm>
                <a:off x="2784822" y="407949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" name="pt205"/>
              <p:cNvSpPr/>
              <p:nvPr/>
            </p:nvSpPr>
            <p:spPr>
              <a:xfrm>
                <a:off x="2784107" y="409026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" name="pt206"/>
              <p:cNvSpPr/>
              <p:nvPr/>
            </p:nvSpPr>
            <p:spPr>
              <a:xfrm>
                <a:off x="3056467" y="404719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" name="pt207"/>
              <p:cNvSpPr/>
              <p:nvPr/>
            </p:nvSpPr>
            <p:spPr>
              <a:xfrm>
                <a:off x="2720485" y="405051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" name="pt208"/>
              <p:cNvSpPr/>
              <p:nvPr/>
            </p:nvSpPr>
            <p:spPr>
              <a:xfrm>
                <a:off x="2912066" y="390628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" name="pt209"/>
              <p:cNvSpPr/>
              <p:nvPr/>
            </p:nvSpPr>
            <p:spPr>
              <a:xfrm>
                <a:off x="3107937" y="393678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" name="pt210"/>
              <p:cNvSpPr/>
              <p:nvPr/>
            </p:nvSpPr>
            <p:spPr>
              <a:xfrm>
                <a:off x="3034307" y="386129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" name="pt211"/>
              <p:cNvSpPr/>
              <p:nvPr/>
            </p:nvSpPr>
            <p:spPr>
              <a:xfrm>
                <a:off x="2819850" y="399251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" name="pt212"/>
              <p:cNvSpPr/>
              <p:nvPr/>
            </p:nvSpPr>
            <p:spPr>
              <a:xfrm>
                <a:off x="3132242" y="405272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" name="pt213"/>
              <p:cNvSpPr/>
              <p:nvPr/>
            </p:nvSpPr>
            <p:spPr>
              <a:xfrm>
                <a:off x="2816990" y="410132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" name="pt214"/>
              <p:cNvSpPr/>
              <p:nvPr/>
            </p:nvSpPr>
            <p:spPr>
              <a:xfrm>
                <a:off x="2659722" y="379742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" name="pt215"/>
              <p:cNvSpPr/>
              <p:nvPr/>
            </p:nvSpPr>
            <p:spPr>
              <a:xfrm>
                <a:off x="2696894" y="398066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" name="pt216"/>
              <p:cNvSpPr/>
              <p:nvPr/>
            </p:nvSpPr>
            <p:spPr>
              <a:xfrm>
                <a:off x="2703328" y="377892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" name="pt217"/>
              <p:cNvSpPr/>
              <p:nvPr/>
            </p:nvSpPr>
            <p:spPr>
              <a:xfrm>
                <a:off x="2799119" y="386046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" name="pt218"/>
              <p:cNvSpPr/>
              <p:nvPr/>
            </p:nvSpPr>
            <p:spPr>
              <a:xfrm>
                <a:off x="2628983" y="409754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" name="pt219"/>
              <p:cNvSpPr/>
              <p:nvPr/>
            </p:nvSpPr>
            <p:spPr>
              <a:xfrm>
                <a:off x="2656148" y="396413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" name="pt220"/>
              <p:cNvSpPr/>
              <p:nvPr/>
            </p:nvSpPr>
            <p:spPr>
              <a:xfrm>
                <a:off x="2949954" y="401941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" name="pt221"/>
              <p:cNvSpPr/>
              <p:nvPr/>
            </p:nvSpPr>
            <p:spPr>
              <a:xfrm>
                <a:off x="2803408" y="426832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" name="pt222"/>
              <p:cNvSpPr/>
              <p:nvPr/>
            </p:nvSpPr>
            <p:spPr>
              <a:xfrm>
                <a:off x="2683312" y="416538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" name="pt223"/>
              <p:cNvSpPr/>
              <p:nvPr/>
            </p:nvSpPr>
            <p:spPr>
              <a:xfrm>
                <a:off x="2755513" y="423756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" name="pt224"/>
              <p:cNvSpPr/>
              <p:nvPr/>
            </p:nvSpPr>
            <p:spPr>
              <a:xfrm>
                <a:off x="2969969" y="422610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" name="pt225"/>
              <p:cNvSpPr/>
              <p:nvPr/>
            </p:nvSpPr>
            <p:spPr>
              <a:xfrm>
                <a:off x="2768380" y="421387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" name="pt226"/>
              <p:cNvSpPr/>
              <p:nvPr/>
            </p:nvSpPr>
            <p:spPr>
              <a:xfrm>
                <a:off x="2798404" y="424503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" name="pt227"/>
              <p:cNvSpPr/>
              <p:nvPr/>
            </p:nvSpPr>
            <p:spPr>
              <a:xfrm>
                <a:off x="2716196" y="408433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" name="pl228"/>
              <p:cNvSpPr/>
              <p:nvPr/>
            </p:nvSpPr>
            <p:spPr>
              <a:xfrm>
                <a:off x="2651615" y="4024536"/>
                <a:ext cx="503258" cy="127201"/>
              </a:xfrm>
              <a:custGeom>
                <a:avLst/>
                <a:gdLst/>
                <a:ahLst/>
                <a:cxnLst/>
                <a:rect l="0" t="0" r="0" b="0"/>
                <a:pathLst>
                  <a:path w="503258" h="127201">
                    <a:moveTo>
                      <a:pt x="0" y="62366"/>
                    </a:moveTo>
                    <a:lnTo>
                      <a:pt x="13582" y="64642"/>
                    </a:lnTo>
                    <a:lnTo>
                      <a:pt x="27164" y="67545"/>
                    </a:lnTo>
                    <a:lnTo>
                      <a:pt x="30738" y="68390"/>
                    </a:lnTo>
                    <a:lnTo>
                      <a:pt x="47895" y="73172"/>
                    </a:lnTo>
                    <a:lnTo>
                      <a:pt x="50039" y="73916"/>
                    </a:lnTo>
                    <a:lnTo>
                      <a:pt x="54329" y="75550"/>
                    </a:lnTo>
                    <a:lnTo>
                      <a:pt x="64337" y="80159"/>
                    </a:lnTo>
                    <a:lnTo>
                      <a:pt x="67911" y="82071"/>
                    </a:lnTo>
                    <a:lnTo>
                      <a:pt x="74345" y="85820"/>
                    </a:lnTo>
                    <a:lnTo>
                      <a:pt x="87212" y="94313"/>
                    </a:lnTo>
                    <a:lnTo>
                      <a:pt x="91501" y="97288"/>
                    </a:lnTo>
                    <a:lnTo>
                      <a:pt x="126529" y="109683"/>
                    </a:lnTo>
                    <a:lnTo>
                      <a:pt x="139396" y="116641"/>
                    </a:lnTo>
                    <a:lnTo>
                      <a:pt x="155123" y="125216"/>
                    </a:lnTo>
                    <a:lnTo>
                      <a:pt x="155838" y="125644"/>
                    </a:lnTo>
                    <a:lnTo>
                      <a:pt x="169420" y="127201"/>
                    </a:lnTo>
                    <a:lnTo>
                      <a:pt x="170135" y="126673"/>
                    </a:lnTo>
                    <a:lnTo>
                      <a:pt x="174424" y="123501"/>
                    </a:lnTo>
                    <a:lnTo>
                      <a:pt x="183718" y="117347"/>
                    </a:lnTo>
                    <a:lnTo>
                      <a:pt x="188007" y="110248"/>
                    </a:lnTo>
                    <a:lnTo>
                      <a:pt x="190866" y="105271"/>
                    </a:lnTo>
                    <a:lnTo>
                      <a:pt x="283082" y="81301"/>
                    </a:lnTo>
                    <a:lnTo>
                      <a:pt x="320970" y="62645"/>
                    </a:lnTo>
                    <a:lnTo>
                      <a:pt x="340986" y="54381"/>
                    </a:lnTo>
                    <a:lnTo>
                      <a:pt x="386022" y="38756"/>
                    </a:lnTo>
                    <a:lnTo>
                      <a:pt x="405323" y="32534"/>
                    </a:lnTo>
                    <a:lnTo>
                      <a:pt x="427483" y="25374"/>
                    </a:lnTo>
                    <a:lnTo>
                      <a:pt x="478953" y="8321"/>
                    </a:lnTo>
                    <a:lnTo>
                      <a:pt x="503258" y="0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" name="pl229"/>
              <p:cNvSpPr/>
              <p:nvPr/>
            </p:nvSpPr>
            <p:spPr>
              <a:xfrm>
                <a:off x="2631484" y="4324944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" name="pt230"/>
              <p:cNvSpPr/>
              <p:nvPr/>
            </p:nvSpPr>
            <p:spPr>
              <a:xfrm>
                <a:off x="2693320" y="452646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" name="pt231"/>
              <p:cNvSpPr/>
              <p:nvPr/>
            </p:nvSpPr>
            <p:spPr>
              <a:xfrm>
                <a:off x="3015005" y="436324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" name="pt232"/>
              <p:cNvSpPr/>
              <p:nvPr/>
            </p:nvSpPr>
            <p:spPr>
              <a:xfrm>
                <a:off x="2812701" y="466248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" name="pt233"/>
              <p:cNvSpPr/>
              <p:nvPr/>
            </p:nvSpPr>
            <p:spPr>
              <a:xfrm>
                <a:off x="2676879" y="467608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" name="pt234"/>
              <p:cNvSpPr/>
              <p:nvPr/>
            </p:nvSpPr>
            <p:spPr>
              <a:xfrm>
                <a:off x="2642565" y="449926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" name="pt235"/>
              <p:cNvSpPr/>
              <p:nvPr/>
            </p:nvSpPr>
            <p:spPr>
              <a:xfrm>
                <a:off x="2679023" y="454006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" name="pt236"/>
              <p:cNvSpPr/>
              <p:nvPr/>
            </p:nvSpPr>
            <p:spPr>
              <a:xfrm>
                <a:off x="2784822" y="466248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" name="pt237"/>
              <p:cNvSpPr/>
              <p:nvPr/>
            </p:nvSpPr>
            <p:spPr>
              <a:xfrm>
                <a:off x="2784107" y="481210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" name="pt238"/>
              <p:cNvSpPr/>
              <p:nvPr/>
            </p:nvSpPr>
            <p:spPr>
              <a:xfrm>
                <a:off x="3056467" y="456727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" name="pt239"/>
              <p:cNvSpPr/>
              <p:nvPr/>
            </p:nvSpPr>
            <p:spPr>
              <a:xfrm>
                <a:off x="2720485" y="470328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" name="pt240"/>
              <p:cNvSpPr/>
              <p:nvPr/>
            </p:nvSpPr>
            <p:spPr>
              <a:xfrm>
                <a:off x="2912066" y="452646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" name="pt241"/>
              <p:cNvSpPr/>
              <p:nvPr/>
            </p:nvSpPr>
            <p:spPr>
              <a:xfrm>
                <a:off x="3107937" y="470328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" name="pt242"/>
              <p:cNvSpPr/>
              <p:nvPr/>
            </p:nvSpPr>
            <p:spPr>
              <a:xfrm>
                <a:off x="3034307" y="432244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" name="pt243"/>
              <p:cNvSpPr/>
              <p:nvPr/>
            </p:nvSpPr>
            <p:spPr>
              <a:xfrm>
                <a:off x="2819850" y="451286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" name="pt244"/>
              <p:cNvSpPr/>
              <p:nvPr/>
            </p:nvSpPr>
            <p:spPr>
              <a:xfrm>
                <a:off x="3132242" y="439045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" name="pt245"/>
              <p:cNvSpPr/>
              <p:nvPr/>
            </p:nvSpPr>
            <p:spPr>
              <a:xfrm>
                <a:off x="2816990" y="440405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" name="pt246"/>
              <p:cNvSpPr/>
              <p:nvPr/>
            </p:nvSpPr>
            <p:spPr>
              <a:xfrm>
                <a:off x="2659722" y="464888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" name="pt247"/>
              <p:cNvSpPr/>
              <p:nvPr/>
            </p:nvSpPr>
            <p:spPr>
              <a:xfrm>
                <a:off x="2696894" y="466248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" name="pt248"/>
              <p:cNvSpPr/>
              <p:nvPr/>
            </p:nvSpPr>
            <p:spPr>
              <a:xfrm>
                <a:off x="2703328" y="475769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" name="pt249"/>
              <p:cNvSpPr/>
              <p:nvPr/>
            </p:nvSpPr>
            <p:spPr>
              <a:xfrm>
                <a:off x="2799119" y="462167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" name="pt250"/>
              <p:cNvSpPr/>
              <p:nvPr/>
            </p:nvSpPr>
            <p:spPr>
              <a:xfrm>
                <a:off x="2628983" y="456727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" name="pt251"/>
              <p:cNvSpPr/>
              <p:nvPr/>
            </p:nvSpPr>
            <p:spPr>
              <a:xfrm>
                <a:off x="2656148" y="449926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" name="pt252"/>
              <p:cNvSpPr/>
              <p:nvPr/>
            </p:nvSpPr>
            <p:spPr>
              <a:xfrm>
                <a:off x="2949954" y="441765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" name="pt253"/>
              <p:cNvSpPr/>
              <p:nvPr/>
            </p:nvSpPr>
            <p:spPr>
              <a:xfrm>
                <a:off x="2803408" y="482570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" name="pt254"/>
              <p:cNvSpPr/>
              <p:nvPr/>
            </p:nvSpPr>
            <p:spPr>
              <a:xfrm>
                <a:off x="2683312" y="443125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" name="pt255"/>
              <p:cNvSpPr/>
              <p:nvPr/>
            </p:nvSpPr>
            <p:spPr>
              <a:xfrm>
                <a:off x="2755513" y="468968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" name="pt256"/>
              <p:cNvSpPr/>
              <p:nvPr/>
            </p:nvSpPr>
            <p:spPr>
              <a:xfrm>
                <a:off x="2969969" y="439045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" name="pt257"/>
              <p:cNvSpPr/>
              <p:nvPr/>
            </p:nvSpPr>
            <p:spPr>
              <a:xfrm>
                <a:off x="2768380" y="454006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" name="pt258"/>
              <p:cNvSpPr/>
              <p:nvPr/>
            </p:nvSpPr>
            <p:spPr>
              <a:xfrm>
                <a:off x="2798404" y="436324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" name="pt259"/>
              <p:cNvSpPr/>
              <p:nvPr/>
            </p:nvSpPr>
            <p:spPr>
              <a:xfrm>
                <a:off x="2716196" y="447206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" name="pl260"/>
              <p:cNvSpPr/>
              <p:nvPr/>
            </p:nvSpPr>
            <p:spPr>
              <a:xfrm>
                <a:off x="2651615" y="4438767"/>
                <a:ext cx="503258" cy="204895"/>
              </a:xfrm>
              <a:custGeom>
                <a:avLst/>
                <a:gdLst/>
                <a:ahLst/>
                <a:cxnLst/>
                <a:rect l="0" t="0" r="0" b="0"/>
                <a:pathLst>
                  <a:path w="503258" h="204895">
                    <a:moveTo>
                      <a:pt x="0" y="118016"/>
                    </a:moveTo>
                    <a:lnTo>
                      <a:pt x="13582" y="130882"/>
                    </a:lnTo>
                    <a:lnTo>
                      <a:pt x="27164" y="143562"/>
                    </a:lnTo>
                    <a:lnTo>
                      <a:pt x="30738" y="146858"/>
                    </a:lnTo>
                    <a:lnTo>
                      <a:pt x="47895" y="162438"/>
                    </a:lnTo>
                    <a:lnTo>
                      <a:pt x="50039" y="164353"/>
                    </a:lnTo>
                    <a:lnTo>
                      <a:pt x="54329" y="168152"/>
                    </a:lnTo>
                    <a:lnTo>
                      <a:pt x="64337" y="176842"/>
                    </a:lnTo>
                    <a:lnTo>
                      <a:pt x="67911" y="179896"/>
                    </a:lnTo>
                    <a:lnTo>
                      <a:pt x="74345" y="185372"/>
                    </a:lnTo>
                    <a:lnTo>
                      <a:pt x="87212" y="196334"/>
                    </a:lnTo>
                    <a:lnTo>
                      <a:pt x="91501" y="199892"/>
                    </a:lnTo>
                    <a:lnTo>
                      <a:pt x="126529" y="204895"/>
                    </a:lnTo>
                    <a:lnTo>
                      <a:pt x="139396" y="199206"/>
                    </a:lnTo>
                    <a:lnTo>
                      <a:pt x="155123" y="192057"/>
                    </a:lnTo>
                    <a:lnTo>
                      <a:pt x="155838" y="191927"/>
                    </a:lnTo>
                    <a:lnTo>
                      <a:pt x="169420" y="184379"/>
                    </a:lnTo>
                    <a:lnTo>
                      <a:pt x="170135" y="183912"/>
                    </a:lnTo>
                    <a:lnTo>
                      <a:pt x="174424" y="181112"/>
                    </a:lnTo>
                    <a:lnTo>
                      <a:pt x="183718" y="172500"/>
                    </a:lnTo>
                    <a:lnTo>
                      <a:pt x="188007" y="168982"/>
                    </a:lnTo>
                    <a:lnTo>
                      <a:pt x="190866" y="166634"/>
                    </a:lnTo>
                    <a:lnTo>
                      <a:pt x="283082" y="70008"/>
                    </a:lnTo>
                    <a:lnTo>
                      <a:pt x="320970" y="55280"/>
                    </a:lnTo>
                    <a:lnTo>
                      <a:pt x="340986" y="50684"/>
                    </a:lnTo>
                    <a:lnTo>
                      <a:pt x="386022" y="35002"/>
                    </a:lnTo>
                    <a:lnTo>
                      <a:pt x="405323" y="27749"/>
                    </a:lnTo>
                    <a:lnTo>
                      <a:pt x="427483" y="19836"/>
                    </a:lnTo>
                    <a:lnTo>
                      <a:pt x="478953" y="5035"/>
                    </a:lnTo>
                    <a:lnTo>
                      <a:pt x="503258" y="0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" name="pl261"/>
              <p:cNvSpPr/>
              <p:nvPr/>
            </p:nvSpPr>
            <p:spPr>
              <a:xfrm>
                <a:off x="2631484" y="4868463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" name="pl262"/>
              <p:cNvSpPr/>
              <p:nvPr/>
            </p:nvSpPr>
            <p:spPr>
              <a:xfrm>
                <a:off x="2631484" y="4878528"/>
                <a:ext cx="0" cy="528421"/>
              </a:xfrm>
              <a:custGeom>
                <a:avLst/>
                <a:gdLst/>
                <a:ahLst/>
                <a:cxnLst/>
                <a:rect l="0" t="0" r="0" b="0"/>
                <a:pathLst>
                  <a:path h="528421">
                    <a:moveTo>
                      <a:pt x="0" y="528421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" name="pl263"/>
              <p:cNvSpPr/>
              <p:nvPr/>
            </p:nvSpPr>
            <p:spPr>
              <a:xfrm>
                <a:off x="2571134" y="5406950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60350" y="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" name="pl264"/>
              <p:cNvSpPr/>
              <p:nvPr/>
            </p:nvSpPr>
            <p:spPr>
              <a:xfrm>
                <a:off x="2571134" y="5331461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60350" y="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" name="pl265"/>
              <p:cNvSpPr/>
              <p:nvPr/>
            </p:nvSpPr>
            <p:spPr>
              <a:xfrm>
                <a:off x="2571134" y="5255972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60350" y="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" name="pl266"/>
              <p:cNvSpPr/>
              <p:nvPr/>
            </p:nvSpPr>
            <p:spPr>
              <a:xfrm>
                <a:off x="2571134" y="5180484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60350" y="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" name="pl267"/>
              <p:cNvSpPr/>
              <p:nvPr/>
            </p:nvSpPr>
            <p:spPr>
              <a:xfrm>
                <a:off x="2571134" y="5104995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60350" y="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" name="pl268"/>
              <p:cNvSpPr/>
              <p:nvPr/>
            </p:nvSpPr>
            <p:spPr>
              <a:xfrm>
                <a:off x="2571134" y="5029506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60350" y="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" name="pl269"/>
              <p:cNvSpPr/>
              <p:nvPr/>
            </p:nvSpPr>
            <p:spPr>
              <a:xfrm>
                <a:off x="2571134" y="4954017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60350" y="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" name="pl270"/>
              <p:cNvSpPr/>
              <p:nvPr/>
            </p:nvSpPr>
            <p:spPr>
              <a:xfrm>
                <a:off x="2571134" y="4878528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60350" y="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" name="tx271"/>
              <p:cNvSpPr/>
              <p:nvPr/>
            </p:nvSpPr>
            <p:spPr>
              <a:xfrm rot="-5400000">
                <a:off x="2379969" y="5370189"/>
                <a:ext cx="139825" cy="7352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0.0</a:t>
                </a:r>
              </a:p>
            </p:txBody>
          </p:sp>
          <p:sp>
            <p:nvSpPr>
              <p:cNvPr id="272" name="tx272"/>
              <p:cNvSpPr/>
              <p:nvPr/>
            </p:nvSpPr>
            <p:spPr>
              <a:xfrm rot="-5400000">
                <a:off x="2379969" y="5143722"/>
                <a:ext cx="139825" cy="7352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1.5</a:t>
                </a:r>
              </a:p>
            </p:txBody>
          </p:sp>
          <p:sp>
            <p:nvSpPr>
              <p:cNvPr id="273" name="tx273"/>
              <p:cNvSpPr/>
              <p:nvPr/>
            </p:nvSpPr>
            <p:spPr>
              <a:xfrm rot="-5400000">
                <a:off x="2379945" y="4917231"/>
                <a:ext cx="139825" cy="7357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3.0</a:t>
                </a:r>
              </a:p>
            </p:txBody>
          </p:sp>
          <p:sp>
            <p:nvSpPr>
              <p:cNvPr id="274" name="pt274"/>
              <p:cNvSpPr/>
              <p:nvPr/>
            </p:nvSpPr>
            <p:spPr>
              <a:xfrm>
                <a:off x="2693320" y="498674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" name="pt275"/>
              <p:cNvSpPr/>
              <p:nvPr/>
            </p:nvSpPr>
            <p:spPr>
              <a:xfrm>
                <a:off x="3015005" y="505216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" name="pt276"/>
              <p:cNvSpPr/>
              <p:nvPr/>
            </p:nvSpPr>
            <p:spPr>
              <a:xfrm>
                <a:off x="2812701" y="507733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" name="pt277"/>
              <p:cNvSpPr/>
              <p:nvPr/>
            </p:nvSpPr>
            <p:spPr>
              <a:xfrm>
                <a:off x="2676879" y="515282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" name="pt278"/>
              <p:cNvSpPr/>
              <p:nvPr/>
            </p:nvSpPr>
            <p:spPr>
              <a:xfrm>
                <a:off x="2642565" y="509746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" name="pt279"/>
              <p:cNvSpPr/>
              <p:nvPr/>
            </p:nvSpPr>
            <p:spPr>
              <a:xfrm>
                <a:off x="2679023" y="515282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" name="pt280"/>
              <p:cNvSpPr/>
              <p:nvPr/>
            </p:nvSpPr>
            <p:spPr>
              <a:xfrm>
                <a:off x="2784822" y="518804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" name="pt281"/>
              <p:cNvSpPr/>
              <p:nvPr/>
            </p:nvSpPr>
            <p:spPr>
              <a:xfrm>
                <a:off x="2784107" y="520817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" name="pt282"/>
              <p:cNvSpPr/>
              <p:nvPr/>
            </p:nvSpPr>
            <p:spPr>
              <a:xfrm>
                <a:off x="3056467" y="511255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" name="pt283"/>
              <p:cNvSpPr/>
              <p:nvPr/>
            </p:nvSpPr>
            <p:spPr>
              <a:xfrm>
                <a:off x="2720485" y="526353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" name="pt284"/>
              <p:cNvSpPr/>
              <p:nvPr/>
            </p:nvSpPr>
            <p:spPr>
              <a:xfrm>
                <a:off x="2912066" y="508236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" name="pt285"/>
              <p:cNvSpPr/>
              <p:nvPr/>
            </p:nvSpPr>
            <p:spPr>
              <a:xfrm>
                <a:off x="3107937" y="523334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" name="pt286"/>
              <p:cNvSpPr/>
              <p:nvPr/>
            </p:nvSpPr>
            <p:spPr>
              <a:xfrm>
                <a:off x="3034307" y="509242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" name="pt287"/>
              <p:cNvSpPr/>
              <p:nvPr/>
            </p:nvSpPr>
            <p:spPr>
              <a:xfrm>
                <a:off x="2819850" y="509242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" name="pt288"/>
              <p:cNvSpPr/>
              <p:nvPr/>
            </p:nvSpPr>
            <p:spPr>
              <a:xfrm>
                <a:off x="3132242" y="499680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" name="pt289"/>
              <p:cNvSpPr/>
              <p:nvPr/>
            </p:nvSpPr>
            <p:spPr>
              <a:xfrm>
                <a:off x="2816990" y="502197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" name="pt290"/>
              <p:cNvSpPr/>
              <p:nvPr/>
            </p:nvSpPr>
            <p:spPr>
              <a:xfrm>
                <a:off x="2659722" y="525850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" name="pt291"/>
              <p:cNvSpPr/>
              <p:nvPr/>
            </p:nvSpPr>
            <p:spPr>
              <a:xfrm>
                <a:off x="2696894" y="515282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" name="pt292"/>
              <p:cNvSpPr/>
              <p:nvPr/>
            </p:nvSpPr>
            <p:spPr>
              <a:xfrm>
                <a:off x="2703328" y="529373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" name="pt293"/>
              <p:cNvSpPr/>
              <p:nvPr/>
            </p:nvSpPr>
            <p:spPr>
              <a:xfrm>
                <a:off x="2799119" y="510249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" name="pt294"/>
              <p:cNvSpPr/>
              <p:nvPr/>
            </p:nvSpPr>
            <p:spPr>
              <a:xfrm>
                <a:off x="2628983" y="516288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" name="pt295"/>
              <p:cNvSpPr/>
              <p:nvPr/>
            </p:nvSpPr>
            <p:spPr>
              <a:xfrm>
                <a:off x="2656148" y="501190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" name="pt296"/>
              <p:cNvSpPr/>
              <p:nvPr/>
            </p:nvSpPr>
            <p:spPr>
              <a:xfrm>
                <a:off x="2949954" y="496158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" name="pt297"/>
              <p:cNvSpPr/>
              <p:nvPr/>
            </p:nvSpPr>
            <p:spPr>
              <a:xfrm>
                <a:off x="2803408" y="536922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" name="pt298"/>
              <p:cNvSpPr/>
              <p:nvPr/>
            </p:nvSpPr>
            <p:spPr>
              <a:xfrm>
                <a:off x="2683312" y="497667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" name="pt299"/>
              <p:cNvSpPr/>
              <p:nvPr/>
            </p:nvSpPr>
            <p:spPr>
              <a:xfrm>
                <a:off x="2755513" y="514778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" name="pt300"/>
              <p:cNvSpPr/>
              <p:nvPr/>
            </p:nvSpPr>
            <p:spPr>
              <a:xfrm>
                <a:off x="2969969" y="486596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" name="pt301"/>
              <p:cNvSpPr/>
              <p:nvPr/>
            </p:nvSpPr>
            <p:spPr>
              <a:xfrm>
                <a:off x="2768380" y="506223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" name="pt302"/>
              <p:cNvSpPr/>
              <p:nvPr/>
            </p:nvSpPr>
            <p:spPr>
              <a:xfrm>
                <a:off x="2798404" y="496661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" name="pt303"/>
              <p:cNvSpPr/>
              <p:nvPr/>
            </p:nvSpPr>
            <p:spPr>
              <a:xfrm>
                <a:off x="2716196" y="501190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" name="pl304"/>
              <p:cNvSpPr/>
              <p:nvPr/>
            </p:nvSpPr>
            <p:spPr>
              <a:xfrm>
                <a:off x="2651615" y="5075449"/>
                <a:ext cx="503258" cy="77893"/>
              </a:xfrm>
              <a:custGeom>
                <a:avLst/>
                <a:gdLst/>
                <a:ahLst/>
                <a:cxnLst/>
                <a:rect l="0" t="0" r="0" b="0"/>
                <a:pathLst>
                  <a:path w="503258" h="77893">
                    <a:moveTo>
                      <a:pt x="0" y="67008"/>
                    </a:moveTo>
                    <a:lnTo>
                      <a:pt x="13582" y="68117"/>
                    </a:lnTo>
                    <a:lnTo>
                      <a:pt x="27164" y="69461"/>
                    </a:lnTo>
                    <a:lnTo>
                      <a:pt x="30738" y="69840"/>
                    </a:lnTo>
                    <a:lnTo>
                      <a:pt x="47895" y="71785"/>
                    </a:lnTo>
                    <a:lnTo>
                      <a:pt x="50039" y="72036"/>
                    </a:lnTo>
                    <a:lnTo>
                      <a:pt x="54329" y="72534"/>
                    </a:lnTo>
                    <a:lnTo>
                      <a:pt x="64337" y="73654"/>
                    </a:lnTo>
                    <a:lnTo>
                      <a:pt x="67911" y="74045"/>
                    </a:lnTo>
                    <a:lnTo>
                      <a:pt x="74345" y="74796"/>
                    </a:lnTo>
                    <a:lnTo>
                      <a:pt x="87212" y="76918"/>
                    </a:lnTo>
                    <a:lnTo>
                      <a:pt x="91501" y="77893"/>
                    </a:lnTo>
                    <a:lnTo>
                      <a:pt x="126529" y="74397"/>
                    </a:lnTo>
                    <a:lnTo>
                      <a:pt x="139396" y="68733"/>
                    </a:lnTo>
                    <a:lnTo>
                      <a:pt x="155123" y="61424"/>
                    </a:lnTo>
                    <a:lnTo>
                      <a:pt x="155838" y="61225"/>
                    </a:lnTo>
                    <a:lnTo>
                      <a:pt x="169420" y="54871"/>
                    </a:lnTo>
                    <a:lnTo>
                      <a:pt x="170135" y="54592"/>
                    </a:lnTo>
                    <a:lnTo>
                      <a:pt x="174424" y="52917"/>
                    </a:lnTo>
                    <a:lnTo>
                      <a:pt x="183718" y="46940"/>
                    </a:lnTo>
                    <a:lnTo>
                      <a:pt x="188007" y="45241"/>
                    </a:lnTo>
                    <a:lnTo>
                      <a:pt x="190866" y="44112"/>
                    </a:lnTo>
                    <a:lnTo>
                      <a:pt x="283082" y="0"/>
                    </a:lnTo>
                    <a:lnTo>
                      <a:pt x="320970" y="7370"/>
                    </a:lnTo>
                    <a:lnTo>
                      <a:pt x="340986" y="10085"/>
                    </a:lnTo>
                    <a:lnTo>
                      <a:pt x="386022" y="11448"/>
                    </a:lnTo>
                    <a:lnTo>
                      <a:pt x="405323" y="12130"/>
                    </a:lnTo>
                    <a:lnTo>
                      <a:pt x="427483" y="13574"/>
                    </a:lnTo>
                    <a:lnTo>
                      <a:pt x="478953" y="20090"/>
                    </a:lnTo>
                    <a:lnTo>
                      <a:pt x="503258" y="24541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" name="pl305"/>
              <p:cNvSpPr/>
              <p:nvPr/>
            </p:nvSpPr>
            <p:spPr>
              <a:xfrm>
                <a:off x="2631484" y="5411983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" name="pt306"/>
              <p:cNvSpPr/>
              <p:nvPr/>
            </p:nvSpPr>
            <p:spPr>
              <a:xfrm>
                <a:off x="2693320" y="556490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" name="pt307"/>
              <p:cNvSpPr/>
              <p:nvPr/>
            </p:nvSpPr>
            <p:spPr>
              <a:xfrm>
                <a:off x="3015005" y="569626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" name="pt308"/>
              <p:cNvSpPr/>
              <p:nvPr/>
            </p:nvSpPr>
            <p:spPr>
              <a:xfrm>
                <a:off x="2812701" y="580296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" name="pt309"/>
              <p:cNvSpPr/>
              <p:nvPr/>
            </p:nvSpPr>
            <p:spPr>
              <a:xfrm>
                <a:off x="2676879" y="566419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" name="pt310"/>
              <p:cNvSpPr/>
              <p:nvPr/>
            </p:nvSpPr>
            <p:spPr>
              <a:xfrm>
                <a:off x="2642565" y="582948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" name="pt311"/>
              <p:cNvSpPr/>
              <p:nvPr/>
            </p:nvSpPr>
            <p:spPr>
              <a:xfrm>
                <a:off x="2679023" y="574313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" name="pt312"/>
              <p:cNvSpPr/>
              <p:nvPr/>
            </p:nvSpPr>
            <p:spPr>
              <a:xfrm>
                <a:off x="2784822" y="582208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" name="pt313"/>
              <p:cNvSpPr/>
              <p:nvPr/>
            </p:nvSpPr>
            <p:spPr>
              <a:xfrm>
                <a:off x="2784107" y="573141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" name="pt314"/>
              <p:cNvSpPr/>
              <p:nvPr/>
            </p:nvSpPr>
            <p:spPr>
              <a:xfrm>
                <a:off x="3056467" y="540948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" name="pt315"/>
              <p:cNvSpPr/>
              <p:nvPr/>
            </p:nvSpPr>
            <p:spPr>
              <a:xfrm>
                <a:off x="2720485" y="572895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" name="pt316"/>
              <p:cNvSpPr/>
              <p:nvPr/>
            </p:nvSpPr>
            <p:spPr>
              <a:xfrm>
                <a:off x="2912066" y="582146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" name="pt317"/>
              <p:cNvSpPr/>
              <p:nvPr/>
            </p:nvSpPr>
            <p:spPr>
              <a:xfrm>
                <a:off x="3107937" y="575855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" name="pt318"/>
              <p:cNvSpPr/>
              <p:nvPr/>
            </p:nvSpPr>
            <p:spPr>
              <a:xfrm>
                <a:off x="3034307" y="591274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" name="pt319"/>
              <p:cNvSpPr/>
              <p:nvPr/>
            </p:nvSpPr>
            <p:spPr>
              <a:xfrm>
                <a:off x="2819850" y="577644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" name="pt320"/>
              <p:cNvSpPr/>
              <p:nvPr/>
            </p:nvSpPr>
            <p:spPr>
              <a:xfrm>
                <a:off x="3132242" y="584058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" name="pt321"/>
              <p:cNvSpPr/>
              <p:nvPr/>
            </p:nvSpPr>
            <p:spPr>
              <a:xfrm>
                <a:off x="2816990" y="576965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" name="pt322"/>
              <p:cNvSpPr/>
              <p:nvPr/>
            </p:nvSpPr>
            <p:spPr>
              <a:xfrm>
                <a:off x="2659722" y="578014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" name="pt323"/>
              <p:cNvSpPr/>
              <p:nvPr/>
            </p:nvSpPr>
            <p:spPr>
              <a:xfrm>
                <a:off x="2696894" y="574437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" name="pt324"/>
              <p:cNvSpPr/>
              <p:nvPr/>
            </p:nvSpPr>
            <p:spPr>
              <a:xfrm>
                <a:off x="2703328" y="576842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" name="pt325"/>
              <p:cNvSpPr/>
              <p:nvPr/>
            </p:nvSpPr>
            <p:spPr>
              <a:xfrm>
                <a:off x="2799119" y="581406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" name="pt326"/>
              <p:cNvSpPr/>
              <p:nvPr/>
            </p:nvSpPr>
            <p:spPr>
              <a:xfrm>
                <a:off x="2628983" y="581344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" name="pt327"/>
              <p:cNvSpPr/>
              <p:nvPr/>
            </p:nvSpPr>
            <p:spPr>
              <a:xfrm>
                <a:off x="2656148" y="574683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" name="pt328"/>
              <p:cNvSpPr/>
              <p:nvPr/>
            </p:nvSpPr>
            <p:spPr>
              <a:xfrm>
                <a:off x="2949954" y="580357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" name="pt329"/>
              <p:cNvSpPr/>
              <p:nvPr/>
            </p:nvSpPr>
            <p:spPr>
              <a:xfrm>
                <a:off x="2803408" y="546560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" name="pt330"/>
              <p:cNvSpPr/>
              <p:nvPr/>
            </p:nvSpPr>
            <p:spPr>
              <a:xfrm>
                <a:off x="2683312" y="573573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" name="pt331"/>
              <p:cNvSpPr/>
              <p:nvPr/>
            </p:nvSpPr>
            <p:spPr>
              <a:xfrm>
                <a:off x="2755513" y="576102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" name="pt332"/>
              <p:cNvSpPr/>
              <p:nvPr/>
            </p:nvSpPr>
            <p:spPr>
              <a:xfrm>
                <a:off x="2969969" y="585230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" name="pt333"/>
              <p:cNvSpPr/>
              <p:nvPr/>
            </p:nvSpPr>
            <p:spPr>
              <a:xfrm>
                <a:off x="2768380" y="587696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" name="pt334"/>
              <p:cNvSpPr/>
              <p:nvPr/>
            </p:nvSpPr>
            <p:spPr>
              <a:xfrm>
                <a:off x="2798404" y="575300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" name="pt335"/>
              <p:cNvSpPr/>
              <p:nvPr/>
            </p:nvSpPr>
            <p:spPr>
              <a:xfrm>
                <a:off x="2716196" y="574807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" name="pl336"/>
              <p:cNvSpPr/>
              <p:nvPr/>
            </p:nvSpPr>
            <p:spPr>
              <a:xfrm>
                <a:off x="2651615" y="5778061"/>
                <a:ext cx="503258" cy="59829"/>
              </a:xfrm>
              <a:custGeom>
                <a:avLst/>
                <a:gdLst/>
                <a:ahLst/>
                <a:cxnLst/>
                <a:rect l="0" t="0" r="0" b="0"/>
                <a:pathLst>
                  <a:path w="503258" h="59829">
                    <a:moveTo>
                      <a:pt x="0" y="28025"/>
                    </a:moveTo>
                    <a:lnTo>
                      <a:pt x="13582" y="20711"/>
                    </a:lnTo>
                    <a:lnTo>
                      <a:pt x="27164" y="14429"/>
                    </a:lnTo>
                    <a:lnTo>
                      <a:pt x="30738" y="12938"/>
                    </a:lnTo>
                    <a:lnTo>
                      <a:pt x="47895" y="6655"/>
                    </a:lnTo>
                    <a:lnTo>
                      <a:pt x="50039" y="5967"/>
                    </a:lnTo>
                    <a:lnTo>
                      <a:pt x="54329" y="4655"/>
                    </a:lnTo>
                    <a:lnTo>
                      <a:pt x="64337" y="1994"/>
                    </a:lnTo>
                    <a:lnTo>
                      <a:pt x="67911" y="1217"/>
                    </a:lnTo>
                    <a:lnTo>
                      <a:pt x="74345" y="140"/>
                    </a:lnTo>
                    <a:lnTo>
                      <a:pt x="87212" y="0"/>
                    </a:lnTo>
                    <a:lnTo>
                      <a:pt x="91501" y="871"/>
                    </a:lnTo>
                    <a:lnTo>
                      <a:pt x="126529" y="13238"/>
                    </a:lnTo>
                    <a:lnTo>
                      <a:pt x="139396" y="17562"/>
                    </a:lnTo>
                    <a:lnTo>
                      <a:pt x="155123" y="23049"/>
                    </a:lnTo>
                    <a:lnTo>
                      <a:pt x="155838" y="23332"/>
                    </a:lnTo>
                    <a:lnTo>
                      <a:pt x="169420" y="27900"/>
                    </a:lnTo>
                    <a:lnTo>
                      <a:pt x="170135" y="28133"/>
                    </a:lnTo>
                    <a:lnTo>
                      <a:pt x="174424" y="29531"/>
                    </a:lnTo>
                    <a:lnTo>
                      <a:pt x="183718" y="32227"/>
                    </a:lnTo>
                    <a:lnTo>
                      <a:pt x="188007" y="33487"/>
                    </a:lnTo>
                    <a:lnTo>
                      <a:pt x="190866" y="34267"/>
                    </a:lnTo>
                    <a:lnTo>
                      <a:pt x="283082" y="52347"/>
                    </a:lnTo>
                    <a:lnTo>
                      <a:pt x="320970" y="52701"/>
                    </a:lnTo>
                    <a:lnTo>
                      <a:pt x="340986" y="52487"/>
                    </a:lnTo>
                    <a:lnTo>
                      <a:pt x="386022" y="54668"/>
                    </a:lnTo>
                    <a:lnTo>
                      <a:pt x="405323" y="55771"/>
                    </a:lnTo>
                    <a:lnTo>
                      <a:pt x="427483" y="56975"/>
                    </a:lnTo>
                    <a:lnTo>
                      <a:pt x="478953" y="59157"/>
                    </a:lnTo>
                    <a:lnTo>
                      <a:pt x="503258" y="59829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" name="pl337"/>
              <p:cNvSpPr/>
              <p:nvPr/>
            </p:nvSpPr>
            <p:spPr>
              <a:xfrm>
                <a:off x="2631484" y="5955502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" name="pl338"/>
              <p:cNvSpPr/>
              <p:nvPr/>
            </p:nvSpPr>
            <p:spPr>
              <a:xfrm>
                <a:off x="2653044" y="6499021"/>
                <a:ext cx="500399" cy="0"/>
              </a:xfrm>
              <a:custGeom>
                <a:avLst/>
                <a:gdLst/>
                <a:ahLst/>
                <a:cxnLst/>
                <a:rect l="0" t="0" r="0" b="0"/>
                <a:pathLst>
                  <a:path w="500399">
                    <a:moveTo>
                      <a:pt x="0" y="0"/>
                    </a:moveTo>
                    <a:lnTo>
                      <a:pt x="50039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" name="pl339"/>
              <p:cNvSpPr/>
              <p:nvPr/>
            </p:nvSpPr>
            <p:spPr>
              <a:xfrm>
                <a:off x="2653044" y="6499021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0"/>
                    </a:moveTo>
                    <a:lnTo>
                      <a:pt x="0" y="6035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" name="pl340"/>
              <p:cNvSpPr/>
              <p:nvPr/>
            </p:nvSpPr>
            <p:spPr>
              <a:xfrm>
                <a:off x="2724530" y="6499021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0"/>
                    </a:moveTo>
                    <a:lnTo>
                      <a:pt x="0" y="6035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" name="pl341"/>
              <p:cNvSpPr/>
              <p:nvPr/>
            </p:nvSpPr>
            <p:spPr>
              <a:xfrm>
                <a:off x="2796015" y="6499021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0"/>
                    </a:moveTo>
                    <a:lnTo>
                      <a:pt x="0" y="6035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" name="pl342"/>
              <p:cNvSpPr/>
              <p:nvPr/>
            </p:nvSpPr>
            <p:spPr>
              <a:xfrm>
                <a:off x="2867501" y="6499021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0"/>
                    </a:moveTo>
                    <a:lnTo>
                      <a:pt x="0" y="6035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" name="pl343"/>
              <p:cNvSpPr/>
              <p:nvPr/>
            </p:nvSpPr>
            <p:spPr>
              <a:xfrm>
                <a:off x="2938987" y="6499021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0"/>
                    </a:moveTo>
                    <a:lnTo>
                      <a:pt x="0" y="6035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" name="pl344"/>
              <p:cNvSpPr/>
              <p:nvPr/>
            </p:nvSpPr>
            <p:spPr>
              <a:xfrm>
                <a:off x="3010472" y="6499021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0"/>
                    </a:moveTo>
                    <a:lnTo>
                      <a:pt x="0" y="6035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" name="pl345"/>
              <p:cNvSpPr/>
              <p:nvPr/>
            </p:nvSpPr>
            <p:spPr>
              <a:xfrm>
                <a:off x="3081958" y="6499021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0"/>
                    </a:moveTo>
                    <a:lnTo>
                      <a:pt x="0" y="6035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" name="pl346"/>
              <p:cNvSpPr/>
              <p:nvPr/>
            </p:nvSpPr>
            <p:spPr>
              <a:xfrm>
                <a:off x="3153444" y="6499021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0"/>
                    </a:moveTo>
                    <a:lnTo>
                      <a:pt x="0" y="6035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" name="tx347"/>
              <p:cNvSpPr/>
              <p:nvPr/>
            </p:nvSpPr>
            <p:spPr>
              <a:xfrm>
                <a:off x="2597104" y="6642760"/>
                <a:ext cx="111880" cy="7352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20</a:t>
                </a:r>
              </a:p>
            </p:txBody>
          </p:sp>
          <p:sp>
            <p:nvSpPr>
              <p:cNvPr id="348" name="tx348"/>
              <p:cNvSpPr/>
              <p:nvPr/>
            </p:nvSpPr>
            <p:spPr>
              <a:xfrm>
                <a:off x="2811561" y="6642760"/>
                <a:ext cx="111880" cy="7352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50</a:t>
                </a:r>
              </a:p>
            </p:txBody>
          </p:sp>
          <p:sp>
            <p:nvSpPr>
              <p:cNvPr id="349" name="tx349"/>
              <p:cNvSpPr/>
              <p:nvPr/>
            </p:nvSpPr>
            <p:spPr>
              <a:xfrm>
                <a:off x="3026018" y="6642760"/>
                <a:ext cx="111880" cy="7352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80</a:t>
                </a:r>
              </a:p>
            </p:txBody>
          </p:sp>
          <p:sp>
            <p:nvSpPr>
              <p:cNvPr id="350" name="pl350"/>
              <p:cNvSpPr/>
              <p:nvPr/>
            </p:nvSpPr>
            <p:spPr>
              <a:xfrm>
                <a:off x="2631484" y="5966671"/>
                <a:ext cx="0" cy="508586"/>
              </a:xfrm>
              <a:custGeom>
                <a:avLst/>
                <a:gdLst/>
                <a:ahLst/>
                <a:cxnLst/>
                <a:rect l="0" t="0" r="0" b="0"/>
                <a:pathLst>
                  <a:path h="508586">
                    <a:moveTo>
                      <a:pt x="0" y="508586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" name="pl351"/>
              <p:cNvSpPr/>
              <p:nvPr/>
            </p:nvSpPr>
            <p:spPr>
              <a:xfrm>
                <a:off x="2571134" y="6475258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60350" y="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" name="pl352"/>
              <p:cNvSpPr/>
              <p:nvPr/>
            </p:nvSpPr>
            <p:spPr>
              <a:xfrm>
                <a:off x="2571134" y="6402603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60350" y="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" name="pl353"/>
              <p:cNvSpPr/>
              <p:nvPr/>
            </p:nvSpPr>
            <p:spPr>
              <a:xfrm>
                <a:off x="2571134" y="6329948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60350" y="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" name="pl354"/>
              <p:cNvSpPr/>
              <p:nvPr/>
            </p:nvSpPr>
            <p:spPr>
              <a:xfrm>
                <a:off x="2571134" y="6257292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60350" y="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" name="pl355"/>
              <p:cNvSpPr/>
              <p:nvPr/>
            </p:nvSpPr>
            <p:spPr>
              <a:xfrm>
                <a:off x="2571134" y="6184637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60350" y="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" name="pl356"/>
              <p:cNvSpPr/>
              <p:nvPr/>
            </p:nvSpPr>
            <p:spPr>
              <a:xfrm>
                <a:off x="2571134" y="6111982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60350" y="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" name="pl357"/>
              <p:cNvSpPr/>
              <p:nvPr/>
            </p:nvSpPr>
            <p:spPr>
              <a:xfrm>
                <a:off x="2571134" y="6039327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60350" y="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" name="pl358"/>
              <p:cNvSpPr/>
              <p:nvPr/>
            </p:nvSpPr>
            <p:spPr>
              <a:xfrm>
                <a:off x="2571134" y="5966671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60350" y="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" name="tx359"/>
              <p:cNvSpPr/>
              <p:nvPr/>
            </p:nvSpPr>
            <p:spPr>
              <a:xfrm rot="-5400000">
                <a:off x="2393942" y="6438497"/>
                <a:ext cx="111880" cy="7352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10</a:t>
                </a:r>
              </a:p>
            </p:txBody>
          </p:sp>
          <p:sp>
            <p:nvSpPr>
              <p:cNvPr id="360" name="tx360"/>
              <p:cNvSpPr/>
              <p:nvPr/>
            </p:nvSpPr>
            <p:spPr>
              <a:xfrm rot="-5400000">
                <a:off x="2393942" y="6220531"/>
                <a:ext cx="111880" cy="7352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40</a:t>
                </a:r>
              </a:p>
            </p:txBody>
          </p:sp>
          <p:sp>
            <p:nvSpPr>
              <p:cNvPr id="361" name="tx361"/>
              <p:cNvSpPr/>
              <p:nvPr/>
            </p:nvSpPr>
            <p:spPr>
              <a:xfrm rot="-5400000">
                <a:off x="2393942" y="6002565"/>
                <a:ext cx="111880" cy="7352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70</a:t>
                </a:r>
              </a:p>
            </p:txBody>
          </p:sp>
          <p:sp>
            <p:nvSpPr>
              <p:cNvPr id="362" name="pt362"/>
              <p:cNvSpPr/>
              <p:nvPr/>
            </p:nvSpPr>
            <p:spPr>
              <a:xfrm>
                <a:off x="2693320" y="607724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" name="pt363"/>
              <p:cNvSpPr/>
              <p:nvPr/>
            </p:nvSpPr>
            <p:spPr>
              <a:xfrm>
                <a:off x="3015005" y="625113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" name="pt364"/>
              <p:cNvSpPr/>
              <p:nvPr/>
            </p:nvSpPr>
            <p:spPr>
              <a:xfrm>
                <a:off x="2812701" y="637609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" name="pt365"/>
              <p:cNvSpPr/>
              <p:nvPr/>
            </p:nvSpPr>
            <p:spPr>
              <a:xfrm>
                <a:off x="2676879" y="625960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" name="pt366"/>
              <p:cNvSpPr/>
              <p:nvPr/>
            </p:nvSpPr>
            <p:spPr>
              <a:xfrm>
                <a:off x="2642565" y="631627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" name="pt367"/>
              <p:cNvSpPr/>
              <p:nvPr/>
            </p:nvSpPr>
            <p:spPr>
              <a:xfrm>
                <a:off x="2679023" y="635865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" name="pt368"/>
              <p:cNvSpPr/>
              <p:nvPr/>
            </p:nvSpPr>
            <p:spPr>
              <a:xfrm>
                <a:off x="2784822" y="635405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" name="pt369"/>
              <p:cNvSpPr/>
              <p:nvPr/>
            </p:nvSpPr>
            <p:spPr>
              <a:xfrm>
                <a:off x="2784107" y="625573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" name="pt370"/>
              <p:cNvSpPr/>
              <p:nvPr/>
            </p:nvSpPr>
            <p:spPr>
              <a:xfrm>
                <a:off x="3056467" y="643519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" name="pt371"/>
              <p:cNvSpPr/>
              <p:nvPr/>
            </p:nvSpPr>
            <p:spPr>
              <a:xfrm>
                <a:off x="2720485" y="628164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" name="pt372"/>
              <p:cNvSpPr/>
              <p:nvPr/>
            </p:nvSpPr>
            <p:spPr>
              <a:xfrm>
                <a:off x="2912066" y="636786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" name="pt373"/>
              <p:cNvSpPr/>
              <p:nvPr/>
            </p:nvSpPr>
            <p:spPr>
              <a:xfrm>
                <a:off x="3107937" y="636301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" name="pt374"/>
              <p:cNvSpPr/>
              <p:nvPr/>
            </p:nvSpPr>
            <p:spPr>
              <a:xfrm>
                <a:off x="3034307" y="645165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" name="pt375"/>
              <p:cNvSpPr/>
              <p:nvPr/>
            </p:nvSpPr>
            <p:spPr>
              <a:xfrm>
                <a:off x="2819850" y="638142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" name="pt376"/>
              <p:cNvSpPr/>
              <p:nvPr/>
            </p:nvSpPr>
            <p:spPr>
              <a:xfrm>
                <a:off x="3132242" y="643882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" name="pt377"/>
              <p:cNvSpPr/>
              <p:nvPr/>
            </p:nvSpPr>
            <p:spPr>
              <a:xfrm>
                <a:off x="2816990" y="636423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" name="pt378"/>
              <p:cNvSpPr/>
              <p:nvPr/>
            </p:nvSpPr>
            <p:spPr>
              <a:xfrm>
                <a:off x="2659722" y="628430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" name="pt379"/>
              <p:cNvSpPr/>
              <p:nvPr/>
            </p:nvSpPr>
            <p:spPr>
              <a:xfrm>
                <a:off x="2696894" y="627922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" name="pt380"/>
              <p:cNvSpPr/>
              <p:nvPr/>
            </p:nvSpPr>
            <p:spPr>
              <a:xfrm>
                <a:off x="2703328" y="630441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" name="pt381"/>
              <p:cNvSpPr/>
              <p:nvPr/>
            </p:nvSpPr>
            <p:spPr>
              <a:xfrm>
                <a:off x="2799119" y="635817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" name="pt382"/>
              <p:cNvSpPr/>
              <p:nvPr/>
            </p:nvSpPr>
            <p:spPr>
              <a:xfrm>
                <a:off x="2628983" y="636858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" name="pt383"/>
              <p:cNvSpPr/>
              <p:nvPr/>
            </p:nvSpPr>
            <p:spPr>
              <a:xfrm>
                <a:off x="2656148" y="631361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" name="pt384"/>
              <p:cNvSpPr/>
              <p:nvPr/>
            </p:nvSpPr>
            <p:spPr>
              <a:xfrm>
                <a:off x="2949954" y="633468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" name="pt385"/>
              <p:cNvSpPr/>
              <p:nvPr/>
            </p:nvSpPr>
            <p:spPr>
              <a:xfrm>
                <a:off x="2803408" y="595300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" name="pt386"/>
              <p:cNvSpPr/>
              <p:nvPr/>
            </p:nvSpPr>
            <p:spPr>
              <a:xfrm>
                <a:off x="2683312" y="631409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" name="pt387"/>
              <p:cNvSpPr/>
              <p:nvPr/>
            </p:nvSpPr>
            <p:spPr>
              <a:xfrm>
                <a:off x="2755513" y="625621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" name="pt388"/>
              <p:cNvSpPr/>
              <p:nvPr/>
            </p:nvSpPr>
            <p:spPr>
              <a:xfrm>
                <a:off x="2969969" y="645626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" name="pt389"/>
              <p:cNvSpPr/>
              <p:nvPr/>
            </p:nvSpPr>
            <p:spPr>
              <a:xfrm>
                <a:off x="2768380" y="637197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" name="pt390"/>
              <p:cNvSpPr/>
              <p:nvPr/>
            </p:nvSpPr>
            <p:spPr>
              <a:xfrm>
                <a:off x="2798404" y="639280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" name="pt391"/>
              <p:cNvSpPr/>
              <p:nvPr/>
            </p:nvSpPr>
            <p:spPr>
              <a:xfrm>
                <a:off x="2716196" y="628915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" name="pl392"/>
              <p:cNvSpPr/>
              <p:nvPr/>
            </p:nvSpPr>
            <p:spPr>
              <a:xfrm>
                <a:off x="2651615" y="6325258"/>
                <a:ext cx="503258" cy="126223"/>
              </a:xfrm>
              <a:custGeom>
                <a:avLst/>
                <a:gdLst/>
                <a:ahLst/>
                <a:cxnLst/>
                <a:rect l="0" t="0" r="0" b="0"/>
                <a:pathLst>
                  <a:path w="503258" h="126223">
                    <a:moveTo>
                      <a:pt x="0" y="23197"/>
                    </a:moveTo>
                    <a:lnTo>
                      <a:pt x="13582" y="17524"/>
                    </a:lnTo>
                    <a:lnTo>
                      <a:pt x="27164" y="12383"/>
                    </a:lnTo>
                    <a:lnTo>
                      <a:pt x="30738" y="11117"/>
                    </a:lnTo>
                    <a:lnTo>
                      <a:pt x="47895" y="5605"/>
                    </a:lnTo>
                    <a:lnTo>
                      <a:pt x="50039" y="4996"/>
                    </a:lnTo>
                    <a:lnTo>
                      <a:pt x="54329" y="3845"/>
                    </a:lnTo>
                    <a:lnTo>
                      <a:pt x="64337" y="1589"/>
                    </a:lnTo>
                    <a:lnTo>
                      <a:pt x="67911" y="962"/>
                    </a:lnTo>
                    <a:lnTo>
                      <a:pt x="74345" y="131"/>
                    </a:lnTo>
                    <a:lnTo>
                      <a:pt x="87212" y="0"/>
                    </a:lnTo>
                    <a:lnTo>
                      <a:pt x="91501" y="488"/>
                    </a:lnTo>
                    <a:lnTo>
                      <a:pt x="126529" y="21309"/>
                    </a:lnTo>
                    <a:lnTo>
                      <a:pt x="139396" y="31048"/>
                    </a:lnTo>
                    <a:lnTo>
                      <a:pt x="155123" y="43252"/>
                    </a:lnTo>
                    <a:lnTo>
                      <a:pt x="155838" y="43738"/>
                    </a:lnTo>
                    <a:lnTo>
                      <a:pt x="169420" y="53047"/>
                    </a:lnTo>
                    <a:lnTo>
                      <a:pt x="170135" y="53357"/>
                    </a:lnTo>
                    <a:lnTo>
                      <a:pt x="174424" y="55213"/>
                    </a:lnTo>
                    <a:lnTo>
                      <a:pt x="183718" y="61359"/>
                    </a:lnTo>
                    <a:lnTo>
                      <a:pt x="188007" y="62433"/>
                    </a:lnTo>
                    <a:lnTo>
                      <a:pt x="190866" y="62573"/>
                    </a:lnTo>
                    <a:lnTo>
                      <a:pt x="283082" y="85098"/>
                    </a:lnTo>
                    <a:lnTo>
                      <a:pt x="320970" y="92800"/>
                    </a:lnTo>
                    <a:lnTo>
                      <a:pt x="340986" y="95526"/>
                    </a:lnTo>
                    <a:lnTo>
                      <a:pt x="386022" y="103360"/>
                    </a:lnTo>
                    <a:lnTo>
                      <a:pt x="405323" y="107086"/>
                    </a:lnTo>
                    <a:lnTo>
                      <a:pt x="427483" y="111492"/>
                    </a:lnTo>
                    <a:lnTo>
                      <a:pt x="478953" y="121669"/>
                    </a:lnTo>
                    <a:lnTo>
                      <a:pt x="503258" y="126223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" name="pl393"/>
              <p:cNvSpPr/>
              <p:nvPr/>
            </p:nvSpPr>
            <p:spPr>
              <a:xfrm>
                <a:off x="3175004" y="1063828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" name="pl394"/>
              <p:cNvSpPr/>
              <p:nvPr/>
            </p:nvSpPr>
            <p:spPr>
              <a:xfrm>
                <a:off x="3276475" y="1063828"/>
                <a:ext cx="41854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18541">
                    <a:moveTo>
                      <a:pt x="0" y="0"/>
                    </a:moveTo>
                    <a:lnTo>
                      <a:pt x="418541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" name="pl395"/>
              <p:cNvSpPr/>
              <p:nvPr/>
            </p:nvSpPr>
            <p:spPr>
              <a:xfrm>
                <a:off x="3276475" y="1003477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6035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" name="pl396"/>
              <p:cNvSpPr/>
              <p:nvPr/>
            </p:nvSpPr>
            <p:spPr>
              <a:xfrm>
                <a:off x="3381111" y="1003477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6035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" name="pl397"/>
              <p:cNvSpPr/>
              <p:nvPr/>
            </p:nvSpPr>
            <p:spPr>
              <a:xfrm>
                <a:off x="3485746" y="1003477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6035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" name="pl398"/>
              <p:cNvSpPr/>
              <p:nvPr/>
            </p:nvSpPr>
            <p:spPr>
              <a:xfrm>
                <a:off x="3590382" y="1003477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6035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" name="pl399"/>
              <p:cNvSpPr/>
              <p:nvPr/>
            </p:nvSpPr>
            <p:spPr>
              <a:xfrm>
                <a:off x="3695017" y="1003477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6035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" name="tx400"/>
              <p:cNvSpPr/>
              <p:nvPr/>
            </p:nvSpPr>
            <p:spPr>
              <a:xfrm>
                <a:off x="3220535" y="845464"/>
                <a:ext cx="111880" cy="7352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50</a:t>
                </a:r>
              </a:p>
            </p:txBody>
          </p:sp>
          <p:sp>
            <p:nvSpPr>
              <p:cNvPr id="401" name="tx401"/>
              <p:cNvSpPr/>
              <p:nvPr/>
            </p:nvSpPr>
            <p:spPr>
              <a:xfrm>
                <a:off x="3429806" y="845464"/>
                <a:ext cx="111880" cy="7352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70</a:t>
                </a:r>
              </a:p>
            </p:txBody>
          </p:sp>
          <p:sp>
            <p:nvSpPr>
              <p:cNvPr id="402" name="tx402"/>
              <p:cNvSpPr/>
              <p:nvPr/>
            </p:nvSpPr>
            <p:spPr>
              <a:xfrm>
                <a:off x="3639077" y="845464"/>
                <a:ext cx="111880" cy="7352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90</a:t>
                </a:r>
              </a:p>
            </p:txBody>
          </p:sp>
          <p:sp>
            <p:nvSpPr>
              <p:cNvPr id="403" name="tx403"/>
              <p:cNvSpPr/>
              <p:nvPr/>
            </p:nvSpPr>
            <p:spPr>
              <a:xfrm>
                <a:off x="3375128" y="1313922"/>
                <a:ext cx="143270" cy="4187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4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45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0.037</a:t>
                </a:r>
              </a:p>
            </p:txBody>
          </p:sp>
          <p:sp>
            <p:nvSpPr>
              <p:cNvPr id="404" name="tx404"/>
              <p:cNvSpPr/>
              <p:nvPr/>
            </p:nvSpPr>
            <p:spPr>
              <a:xfrm>
                <a:off x="3579115" y="1172532"/>
                <a:ext cx="61407" cy="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74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740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 </a:t>
                </a:r>
              </a:p>
            </p:txBody>
          </p:sp>
          <p:sp>
            <p:nvSpPr>
              <p:cNvPr id="405" name="pl405"/>
              <p:cNvSpPr/>
              <p:nvPr/>
            </p:nvSpPr>
            <p:spPr>
              <a:xfrm>
                <a:off x="3175004" y="1607347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" name="tx406"/>
              <p:cNvSpPr/>
              <p:nvPr/>
            </p:nvSpPr>
            <p:spPr>
              <a:xfrm>
                <a:off x="3421617" y="2557371"/>
                <a:ext cx="50292" cy="5215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x</a:t>
                </a:r>
              </a:p>
            </p:txBody>
          </p:sp>
          <p:sp>
            <p:nvSpPr>
              <p:cNvPr id="407" name="tx407"/>
              <p:cNvSpPr/>
              <p:nvPr/>
            </p:nvSpPr>
            <p:spPr>
              <a:xfrm rot="-5400000">
                <a:off x="2574480" y="1832523"/>
                <a:ext cx="335394" cy="9316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Density</a:t>
                </a:r>
              </a:p>
            </p:txBody>
          </p:sp>
          <p:sp>
            <p:nvSpPr>
              <p:cNvPr id="408" name="rc408"/>
              <p:cNvSpPr/>
              <p:nvPr/>
            </p:nvSpPr>
            <p:spPr>
              <a:xfrm>
                <a:off x="3195134" y="1718979"/>
                <a:ext cx="83876" cy="411757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" name="rc409"/>
              <p:cNvSpPr/>
              <p:nvPr/>
            </p:nvSpPr>
            <p:spPr>
              <a:xfrm>
                <a:off x="3279010" y="1627477"/>
                <a:ext cx="83876" cy="503258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" name="rc410"/>
              <p:cNvSpPr/>
              <p:nvPr/>
            </p:nvSpPr>
            <p:spPr>
              <a:xfrm>
                <a:off x="3362887" y="1947733"/>
                <a:ext cx="83876" cy="183003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" name="rc411"/>
              <p:cNvSpPr/>
              <p:nvPr/>
            </p:nvSpPr>
            <p:spPr>
              <a:xfrm>
                <a:off x="3446763" y="1947733"/>
                <a:ext cx="83876" cy="183003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" name="rc412"/>
              <p:cNvSpPr/>
              <p:nvPr/>
            </p:nvSpPr>
            <p:spPr>
              <a:xfrm>
                <a:off x="3530640" y="2084985"/>
                <a:ext cx="83876" cy="45750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" name="rc413"/>
              <p:cNvSpPr/>
              <p:nvPr/>
            </p:nvSpPr>
            <p:spPr>
              <a:xfrm>
                <a:off x="3614516" y="2084985"/>
                <a:ext cx="83876" cy="45750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" name="pl414"/>
              <p:cNvSpPr/>
              <p:nvPr/>
            </p:nvSpPr>
            <p:spPr>
              <a:xfrm>
                <a:off x="3175004" y="1667650"/>
                <a:ext cx="543519" cy="45959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459599">
                    <a:moveTo>
                      <a:pt x="0" y="352320"/>
                    </a:moveTo>
                    <a:lnTo>
                      <a:pt x="648" y="350218"/>
                    </a:lnTo>
                    <a:lnTo>
                      <a:pt x="2000" y="345756"/>
                    </a:lnTo>
                    <a:lnTo>
                      <a:pt x="3351" y="341152"/>
                    </a:lnTo>
                    <a:lnTo>
                      <a:pt x="4702" y="336480"/>
                    </a:lnTo>
                    <a:lnTo>
                      <a:pt x="6054" y="331713"/>
                    </a:lnTo>
                    <a:lnTo>
                      <a:pt x="7405" y="326829"/>
                    </a:lnTo>
                    <a:lnTo>
                      <a:pt x="8756" y="321882"/>
                    </a:lnTo>
                    <a:lnTo>
                      <a:pt x="10108" y="316833"/>
                    </a:lnTo>
                    <a:lnTo>
                      <a:pt x="11459" y="311691"/>
                    </a:lnTo>
                    <a:lnTo>
                      <a:pt x="12810" y="306492"/>
                    </a:lnTo>
                    <a:lnTo>
                      <a:pt x="14162" y="301188"/>
                    </a:lnTo>
                    <a:lnTo>
                      <a:pt x="15513" y="295816"/>
                    </a:lnTo>
                    <a:lnTo>
                      <a:pt x="16864" y="290394"/>
                    </a:lnTo>
                    <a:lnTo>
                      <a:pt x="18216" y="284871"/>
                    </a:lnTo>
                    <a:lnTo>
                      <a:pt x="19567" y="279302"/>
                    </a:lnTo>
                    <a:lnTo>
                      <a:pt x="20918" y="273684"/>
                    </a:lnTo>
                    <a:lnTo>
                      <a:pt x="22270" y="267988"/>
                    </a:lnTo>
                    <a:lnTo>
                      <a:pt x="23621" y="262260"/>
                    </a:lnTo>
                    <a:lnTo>
                      <a:pt x="24972" y="256486"/>
                    </a:lnTo>
                    <a:lnTo>
                      <a:pt x="26324" y="250663"/>
                    </a:lnTo>
                    <a:lnTo>
                      <a:pt x="27675" y="244816"/>
                    </a:lnTo>
                    <a:lnTo>
                      <a:pt x="29026" y="238934"/>
                    </a:lnTo>
                    <a:lnTo>
                      <a:pt x="30378" y="233028"/>
                    </a:lnTo>
                    <a:lnTo>
                      <a:pt x="31729" y="227107"/>
                    </a:lnTo>
                    <a:lnTo>
                      <a:pt x="33080" y="221169"/>
                    </a:lnTo>
                    <a:lnTo>
                      <a:pt x="34432" y="215226"/>
                    </a:lnTo>
                    <a:lnTo>
                      <a:pt x="35783" y="209280"/>
                    </a:lnTo>
                    <a:lnTo>
                      <a:pt x="37134" y="203339"/>
                    </a:lnTo>
                    <a:lnTo>
                      <a:pt x="38486" y="197407"/>
                    </a:lnTo>
                    <a:lnTo>
                      <a:pt x="39837" y="191485"/>
                    </a:lnTo>
                    <a:lnTo>
                      <a:pt x="41188" y="185594"/>
                    </a:lnTo>
                    <a:lnTo>
                      <a:pt x="42540" y="179723"/>
                    </a:lnTo>
                    <a:lnTo>
                      <a:pt x="43891" y="173881"/>
                    </a:lnTo>
                    <a:lnTo>
                      <a:pt x="45242" y="168088"/>
                    </a:lnTo>
                    <a:lnTo>
                      <a:pt x="46594" y="162325"/>
                    </a:lnTo>
                    <a:lnTo>
                      <a:pt x="47945" y="156615"/>
                    </a:lnTo>
                    <a:lnTo>
                      <a:pt x="49296" y="150966"/>
                    </a:lnTo>
                    <a:lnTo>
                      <a:pt x="50648" y="145358"/>
                    </a:lnTo>
                    <a:lnTo>
                      <a:pt x="51999" y="139831"/>
                    </a:lnTo>
                    <a:lnTo>
                      <a:pt x="53350" y="134371"/>
                    </a:lnTo>
                    <a:lnTo>
                      <a:pt x="54702" y="128961"/>
                    </a:lnTo>
                    <a:lnTo>
                      <a:pt x="56053" y="123664"/>
                    </a:lnTo>
                    <a:lnTo>
                      <a:pt x="57404" y="118433"/>
                    </a:lnTo>
                    <a:lnTo>
                      <a:pt x="58756" y="113267"/>
                    </a:lnTo>
                    <a:lnTo>
                      <a:pt x="60107" y="108235"/>
                    </a:lnTo>
                    <a:lnTo>
                      <a:pt x="61458" y="103269"/>
                    </a:lnTo>
                    <a:lnTo>
                      <a:pt x="62810" y="98393"/>
                    </a:lnTo>
                    <a:lnTo>
                      <a:pt x="64161" y="93651"/>
                    </a:lnTo>
                    <a:lnTo>
                      <a:pt x="65512" y="88981"/>
                    </a:lnTo>
                    <a:lnTo>
                      <a:pt x="66864" y="84429"/>
                    </a:lnTo>
                    <a:lnTo>
                      <a:pt x="68215" y="80003"/>
                    </a:lnTo>
                    <a:lnTo>
                      <a:pt x="69566" y="75656"/>
                    </a:lnTo>
                    <a:lnTo>
                      <a:pt x="70918" y="71453"/>
                    </a:lnTo>
                    <a:lnTo>
                      <a:pt x="72269" y="67365"/>
                    </a:lnTo>
                    <a:lnTo>
                      <a:pt x="73620" y="63359"/>
                    </a:lnTo>
                    <a:lnTo>
                      <a:pt x="74972" y="59525"/>
                    </a:lnTo>
                    <a:lnTo>
                      <a:pt x="76323" y="55790"/>
                    </a:lnTo>
                    <a:lnTo>
                      <a:pt x="77674" y="52147"/>
                    </a:lnTo>
                    <a:lnTo>
                      <a:pt x="79026" y="48689"/>
                    </a:lnTo>
                    <a:lnTo>
                      <a:pt x="80377" y="45317"/>
                    </a:lnTo>
                    <a:lnTo>
                      <a:pt x="81728" y="42060"/>
                    </a:lnTo>
                    <a:lnTo>
                      <a:pt x="83080" y="38969"/>
                    </a:lnTo>
                    <a:lnTo>
                      <a:pt x="84431" y="35965"/>
                    </a:lnTo>
                    <a:lnTo>
                      <a:pt x="85782" y="33098"/>
                    </a:lnTo>
                    <a:lnTo>
                      <a:pt x="87134" y="30377"/>
                    </a:lnTo>
                    <a:lnTo>
                      <a:pt x="88485" y="27741"/>
                    </a:lnTo>
                    <a:lnTo>
                      <a:pt x="89836" y="25263"/>
                    </a:lnTo>
                    <a:lnTo>
                      <a:pt x="91188" y="22907"/>
                    </a:lnTo>
                    <a:lnTo>
                      <a:pt x="92539" y="20637"/>
                    </a:lnTo>
                    <a:lnTo>
                      <a:pt x="93890" y="18542"/>
                    </a:lnTo>
                    <a:lnTo>
                      <a:pt x="95242" y="16546"/>
                    </a:lnTo>
                    <a:lnTo>
                      <a:pt x="96593" y="14639"/>
                    </a:lnTo>
                    <a:lnTo>
                      <a:pt x="97944" y="12914"/>
                    </a:lnTo>
                    <a:lnTo>
                      <a:pt x="99296" y="11270"/>
                    </a:lnTo>
                    <a:lnTo>
                      <a:pt x="100647" y="9731"/>
                    </a:lnTo>
                    <a:lnTo>
                      <a:pt x="101998" y="8349"/>
                    </a:lnTo>
                    <a:lnTo>
                      <a:pt x="103350" y="7046"/>
                    </a:lnTo>
                    <a:lnTo>
                      <a:pt x="104701" y="5865"/>
                    </a:lnTo>
                    <a:lnTo>
                      <a:pt x="106052" y="4815"/>
                    </a:lnTo>
                    <a:lnTo>
                      <a:pt x="107404" y="3842"/>
                    </a:lnTo>
                    <a:lnTo>
                      <a:pt x="108755" y="3005"/>
                    </a:lnTo>
                    <a:lnTo>
                      <a:pt x="110106" y="2276"/>
                    </a:lnTo>
                    <a:lnTo>
                      <a:pt x="111458" y="1621"/>
                    </a:lnTo>
                    <a:lnTo>
                      <a:pt x="112809" y="1114"/>
                    </a:lnTo>
                    <a:lnTo>
                      <a:pt x="114160" y="694"/>
                    </a:lnTo>
                    <a:lnTo>
                      <a:pt x="115512" y="347"/>
                    </a:lnTo>
                    <a:lnTo>
                      <a:pt x="116863" y="156"/>
                    </a:lnTo>
                    <a:lnTo>
                      <a:pt x="118214" y="34"/>
                    </a:lnTo>
                    <a:lnTo>
                      <a:pt x="119566" y="0"/>
                    </a:lnTo>
                    <a:lnTo>
                      <a:pt x="120917" y="98"/>
                    </a:lnTo>
                    <a:lnTo>
                      <a:pt x="122268" y="263"/>
                    </a:lnTo>
                    <a:lnTo>
                      <a:pt x="123620" y="529"/>
                    </a:lnTo>
                    <a:lnTo>
                      <a:pt x="124971" y="907"/>
                    </a:lnTo>
                    <a:lnTo>
                      <a:pt x="126322" y="1350"/>
                    </a:lnTo>
                    <a:lnTo>
                      <a:pt x="127674" y="1905"/>
                    </a:lnTo>
                    <a:lnTo>
                      <a:pt x="129025" y="2554"/>
                    </a:lnTo>
                    <a:lnTo>
                      <a:pt x="130376" y="3266"/>
                    </a:lnTo>
                    <a:lnTo>
                      <a:pt x="131728" y="4101"/>
                    </a:lnTo>
                    <a:lnTo>
                      <a:pt x="133079" y="5013"/>
                    </a:lnTo>
                    <a:lnTo>
                      <a:pt x="134430" y="5985"/>
                    </a:lnTo>
                    <a:lnTo>
                      <a:pt x="135782" y="7092"/>
                    </a:lnTo>
                    <a:lnTo>
                      <a:pt x="137133" y="8257"/>
                    </a:lnTo>
                    <a:lnTo>
                      <a:pt x="138484" y="9497"/>
                    </a:lnTo>
                    <a:lnTo>
                      <a:pt x="139836" y="10852"/>
                    </a:lnTo>
                    <a:lnTo>
                      <a:pt x="141187" y="12264"/>
                    </a:lnTo>
                    <a:lnTo>
                      <a:pt x="142538" y="13761"/>
                    </a:lnTo>
                    <a:lnTo>
                      <a:pt x="143890" y="15357"/>
                    </a:lnTo>
                    <a:lnTo>
                      <a:pt x="145241" y="17007"/>
                    </a:lnTo>
                    <a:lnTo>
                      <a:pt x="146592" y="18754"/>
                    </a:lnTo>
                    <a:lnTo>
                      <a:pt x="147944" y="20581"/>
                    </a:lnTo>
                    <a:lnTo>
                      <a:pt x="149295" y="22462"/>
                    </a:lnTo>
                    <a:lnTo>
                      <a:pt x="150646" y="24447"/>
                    </a:lnTo>
                    <a:lnTo>
                      <a:pt x="151998" y="26497"/>
                    </a:lnTo>
                    <a:lnTo>
                      <a:pt x="153349" y="28599"/>
                    </a:lnTo>
                    <a:lnTo>
                      <a:pt x="154700" y="30811"/>
                    </a:lnTo>
                    <a:lnTo>
                      <a:pt x="156052" y="33073"/>
                    </a:lnTo>
                    <a:lnTo>
                      <a:pt x="157403" y="35395"/>
                    </a:lnTo>
                    <a:lnTo>
                      <a:pt x="158754" y="37812"/>
                    </a:lnTo>
                    <a:lnTo>
                      <a:pt x="160106" y="40274"/>
                    </a:lnTo>
                    <a:lnTo>
                      <a:pt x="161457" y="42803"/>
                    </a:lnTo>
                    <a:lnTo>
                      <a:pt x="162808" y="45409"/>
                    </a:lnTo>
                    <a:lnTo>
                      <a:pt x="164160" y="48058"/>
                    </a:lnTo>
                    <a:lnTo>
                      <a:pt x="165511" y="50779"/>
                    </a:lnTo>
                    <a:lnTo>
                      <a:pt x="166862" y="53560"/>
                    </a:lnTo>
                    <a:lnTo>
                      <a:pt x="168214" y="56381"/>
                    </a:lnTo>
                    <a:lnTo>
                      <a:pt x="169565" y="59275"/>
                    </a:lnTo>
                    <a:lnTo>
                      <a:pt x="170916" y="62215"/>
                    </a:lnTo>
                    <a:lnTo>
                      <a:pt x="172268" y="65190"/>
                    </a:lnTo>
                    <a:lnTo>
                      <a:pt x="173619" y="68239"/>
                    </a:lnTo>
                    <a:lnTo>
                      <a:pt x="174970" y="71320"/>
                    </a:lnTo>
                    <a:lnTo>
                      <a:pt x="176322" y="74438"/>
                    </a:lnTo>
                    <a:lnTo>
                      <a:pt x="177673" y="77615"/>
                    </a:lnTo>
                    <a:lnTo>
                      <a:pt x="179024" y="80818"/>
                    </a:lnTo>
                    <a:lnTo>
                      <a:pt x="180376" y="84058"/>
                    </a:lnTo>
                    <a:lnTo>
                      <a:pt x="181727" y="87341"/>
                    </a:lnTo>
                    <a:lnTo>
                      <a:pt x="183078" y="90646"/>
                    </a:lnTo>
                    <a:lnTo>
                      <a:pt x="184430" y="93987"/>
                    </a:lnTo>
                    <a:lnTo>
                      <a:pt x="185781" y="97356"/>
                    </a:lnTo>
                    <a:lnTo>
                      <a:pt x="187132" y="100743"/>
                    </a:lnTo>
                    <a:lnTo>
                      <a:pt x="188484" y="104161"/>
                    </a:lnTo>
                    <a:lnTo>
                      <a:pt x="189835" y="107596"/>
                    </a:lnTo>
                    <a:lnTo>
                      <a:pt x="191186" y="111044"/>
                    </a:lnTo>
                    <a:lnTo>
                      <a:pt x="192538" y="114515"/>
                    </a:lnTo>
                    <a:lnTo>
                      <a:pt x="193889" y="117996"/>
                    </a:lnTo>
                    <a:lnTo>
                      <a:pt x="195240" y="121486"/>
                    </a:lnTo>
                    <a:lnTo>
                      <a:pt x="196592" y="124988"/>
                    </a:lnTo>
                    <a:lnTo>
                      <a:pt x="197943" y="128494"/>
                    </a:lnTo>
                    <a:lnTo>
                      <a:pt x="199294" y="132004"/>
                    </a:lnTo>
                    <a:lnTo>
                      <a:pt x="200646" y="135517"/>
                    </a:lnTo>
                    <a:lnTo>
                      <a:pt x="201997" y="139030"/>
                    </a:lnTo>
                    <a:lnTo>
                      <a:pt x="203348" y="142540"/>
                    </a:lnTo>
                    <a:lnTo>
                      <a:pt x="204700" y="146045"/>
                    </a:lnTo>
                    <a:lnTo>
                      <a:pt x="206051" y="149547"/>
                    </a:lnTo>
                    <a:lnTo>
                      <a:pt x="207402" y="153038"/>
                    </a:lnTo>
                    <a:lnTo>
                      <a:pt x="208754" y="156519"/>
                    </a:lnTo>
                    <a:lnTo>
                      <a:pt x="210105" y="159992"/>
                    </a:lnTo>
                    <a:lnTo>
                      <a:pt x="211456" y="163446"/>
                    </a:lnTo>
                    <a:lnTo>
                      <a:pt x="212808" y="166888"/>
                    </a:lnTo>
                    <a:lnTo>
                      <a:pt x="214159" y="170317"/>
                    </a:lnTo>
                    <a:lnTo>
                      <a:pt x="215510" y="173720"/>
                    </a:lnTo>
                    <a:lnTo>
                      <a:pt x="216862" y="177109"/>
                    </a:lnTo>
                    <a:lnTo>
                      <a:pt x="218213" y="180478"/>
                    </a:lnTo>
                    <a:lnTo>
                      <a:pt x="219564" y="183819"/>
                    </a:lnTo>
                    <a:lnTo>
                      <a:pt x="220916" y="187143"/>
                    </a:lnTo>
                    <a:lnTo>
                      <a:pt x="222267" y="190439"/>
                    </a:lnTo>
                    <a:lnTo>
                      <a:pt x="223618" y="193707"/>
                    </a:lnTo>
                    <a:lnTo>
                      <a:pt x="224970" y="196956"/>
                    </a:lnTo>
                    <a:lnTo>
                      <a:pt x="226321" y="200169"/>
                    </a:lnTo>
                    <a:lnTo>
                      <a:pt x="227672" y="203354"/>
                    </a:lnTo>
                    <a:lnTo>
                      <a:pt x="229024" y="206519"/>
                    </a:lnTo>
                    <a:lnTo>
                      <a:pt x="230375" y="209639"/>
                    </a:lnTo>
                    <a:lnTo>
                      <a:pt x="231726" y="212734"/>
                    </a:lnTo>
                    <a:lnTo>
                      <a:pt x="233078" y="215805"/>
                    </a:lnTo>
                    <a:lnTo>
                      <a:pt x="234429" y="218827"/>
                    </a:lnTo>
                    <a:lnTo>
                      <a:pt x="235780" y="221826"/>
                    </a:lnTo>
                    <a:lnTo>
                      <a:pt x="237132" y="224792"/>
                    </a:lnTo>
                    <a:lnTo>
                      <a:pt x="238483" y="227713"/>
                    </a:lnTo>
                    <a:lnTo>
                      <a:pt x="239834" y="230610"/>
                    </a:lnTo>
                    <a:lnTo>
                      <a:pt x="241186" y="233466"/>
                    </a:lnTo>
                    <a:lnTo>
                      <a:pt x="242537" y="236281"/>
                    </a:lnTo>
                    <a:lnTo>
                      <a:pt x="243888" y="239070"/>
                    </a:lnTo>
                    <a:lnTo>
                      <a:pt x="245240" y="241811"/>
                    </a:lnTo>
                    <a:lnTo>
                      <a:pt x="246591" y="244515"/>
                    </a:lnTo>
                    <a:lnTo>
                      <a:pt x="247942" y="247192"/>
                    </a:lnTo>
                    <a:lnTo>
                      <a:pt x="249294" y="249813"/>
                    </a:lnTo>
                    <a:lnTo>
                      <a:pt x="250645" y="252402"/>
                    </a:lnTo>
                    <a:lnTo>
                      <a:pt x="251996" y="254961"/>
                    </a:lnTo>
                    <a:lnTo>
                      <a:pt x="253348" y="257461"/>
                    </a:lnTo>
                    <a:lnTo>
                      <a:pt x="254699" y="259932"/>
                    </a:lnTo>
                    <a:lnTo>
                      <a:pt x="256050" y="262364"/>
                    </a:lnTo>
                    <a:lnTo>
                      <a:pt x="257402" y="264743"/>
                    </a:lnTo>
                    <a:lnTo>
                      <a:pt x="258753" y="267092"/>
                    </a:lnTo>
                    <a:lnTo>
                      <a:pt x="260104" y="269394"/>
                    </a:lnTo>
                    <a:lnTo>
                      <a:pt x="261456" y="271647"/>
                    </a:lnTo>
                    <a:lnTo>
                      <a:pt x="262807" y="273871"/>
                    </a:lnTo>
                    <a:lnTo>
                      <a:pt x="264158" y="276040"/>
                    </a:lnTo>
                    <a:lnTo>
                      <a:pt x="265510" y="278165"/>
                    </a:lnTo>
                    <a:lnTo>
                      <a:pt x="266861" y="280260"/>
                    </a:lnTo>
                    <a:lnTo>
                      <a:pt x="268212" y="282291"/>
                    </a:lnTo>
                    <a:lnTo>
                      <a:pt x="269564" y="284286"/>
                    </a:lnTo>
                    <a:lnTo>
                      <a:pt x="270915" y="286248"/>
                    </a:lnTo>
                    <a:lnTo>
                      <a:pt x="272266" y="288141"/>
                    </a:lnTo>
                    <a:lnTo>
                      <a:pt x="273618" y="290003"/>
                    </a:lnTo>
                    <a:lnTo>
                      <a:pt x="274969" y="291822"/>
                    </a:lnTo>
                    <a:lnTo>
                      <a:pt x="276320" y="293581"/>
                    </a:lnTo>
                    <a:lnTo>
                      <a:pt x="277672" y="295307"/>
                    </a:lnTo>
                    <a:lnTo>
                      <a:pt x="279023" y="296983"/>
                    </a:lnTo>
                    <a:lnTo>
                      <a:pt x="280374" y="298606"/>
                    </a:lnTo>
                    <a:lnTo>
                      <a:pt x="281726" y="300196"/>
                    </a:lnTo>
                    <a:lnTo>
                      <a:pt x="283077" y="301728"/>
                    </a:lnTo>
                    <a:lnTo>
                      <a:pt x="284428" y="303214"/>
                    </a:lnTo>
                    <a:lnTo>
                      <a:pt x="285780" y="304668"/>
                    </a:lnTo>
                    <a:lnTo>
                      <a:pt x="287131" y="306055"/>
                    </a:lnTo>
                    <a:lnTo>
                      <a:pt x="288482" y="307406"/>
                    </a:lnTo>
                    <a:lnTo>
                      <a:pt x="289834" y="308722"/>
                    </a:lnTo>
                    <a:lnTo>
                      <a:pt x="291185" y="309970"/>
                    </a:lnTo>
                    <a:lnTo>
                      <a:pt x="292536" y="311187"/>
                    </a:lnTo>
                    <a:lnTo>
                      <a:pt x="293888" y="312364"/>
                    </a:lnTo>
                    <a:lnTo>
                      <a:pt x="295239" y="313482"/>
                    </a:lnTo>
                    <a:lnTo>
                      <a:pt x="296590" y="314569"/>
                    </a:lnTo>
                    <a:lnTo>
                      <a:pt x="297942" y="315611"/>
                    </a:lnTo>
                    <a:lnTo>
                      <a:pt x="299293" y="316604"/>
                    </a:lnTo>
                    <a:lnTo>
                      <a:pt x="300644" y="317569"/>
                    </a:lnTo>
                    <a:lnTo>
                      <a:pt x="301996" y="318483"/>
                    </a:lnTo>
                    <a:lnTo>
                      <a:pt x="303347" y="319358"/>
                    </a:lnTo>
                    <a:lnTo>
                      <a:pt x="304698" y="320207"/>
                    </a:lnTo>
                    <a:lnTo>
                      <a:pt x="306050" y="321004"/>
                    </a:lnTo>
                    <a:lnTo>
                      <a:pt x="307401" y="321771"/>
                    </a:lnTo>
                    <a:lnTo>
                      <a:pt x="308752" y="322514"/>
                    </a:lnTo>
                    <a:lnTo>
                      <a:pt x="310104" y="323205"/>
                    </a:lnTo>
                    <a:lnTo>
                      <a:pt x="311455" y="323876"/>
                    </a:lnTo>
                    <a:lnTo>
                      <a:pt x="312806" y="324519"/>
                    </a:lnTo>
                    <a:lnTo>
                      <a:pt x="314158" y="325125"/>
                    </a:lnTo>
                    <a:lnTo>
                      <a:pt x="315509" y="325711"/>
                    </a:lnTo>
                    <a:lnTo>
                      <a:pt x="316860" y="326271"/>
                    </a:lnTo>
                    <a:lnTo>
                      <a:pt x="318212" y="326804"/>
                    </a:lnTo>
                    <a:lnTo>
                      <a:pt x="319563" y="327322"/>
                    </a:lnTo>
                    <a:lnTo>
                      <a:pt x="320914" y="327815"/>
                    </a:lnTo>
                    <a:lnTo>
                      <a:pt x="322266" y="328291"/>
                    </a:lnTo>
                    <a:lnTo>
                      <a:pt x="323617" y="328756"/>
                    </a:lnTo>
                    <a:lnTo>
                      <a:pt x="324968" y="329201"/>
                    </a:lnTo>
                    <a:lnTo>
                      <a:pt x="326320" y="329637"/>
                    </a:lnTo>
                    <a:lnTo>
                      <a:pt x="327671" y="330065"/>
                    </a:lnTo>
                    <a:lnTo>
                      <a:pt x="329022" y="330482"/>
                    </a:lnTo>
                    <a:lnTo>
                      <a:pt x="330374" y="330895"/>
                    </a:lnTo>
                    <a:lnTo>
                      <a:pt x="331725" y="331304"/>
                    </a:lnTo>
                    <a:lnTo>
                      <a:pt x="333076" y="331711"/>
                    </a:lnTo>
                    <a:lnTo>
                      <a:pt x="334428" y="332118"/>
                    </a:lnTo>
                    <a:lnTo>
                      <a:pt x="335779" y="332527"/>
                    </a:lnTo>
                    <a:lnTo>
                      <a:pt x="337130" y="332942"/>
                    </a:lnTo>
                    <a:lnTo>
                      <a:pt x="338482" y="333360"/>
                    </a:lnTo>
                    <a:lnTo>
                      <a:pt x="339833" y="333788"/>
                    </a:lnTo>
                    <a:lnTo>
                      <a:pt x="341184" y="334226"/>
                    </a:lnTo>
                    <a:lnTo>
                      <a:pt x="342536" y="334671"/>
                    </a:lnTo>
                    <a:lnTo>
                      <a:pt x="343887" y="335134"/>
                    </a:lnTo>
                    <a:lnTo>
                      <a:pt x="345238" y="335611"/>
                    </a:lnTo>
                    <a:lnTo>
                      <a:pt x="346590" y="336097"/>
                    </a:lnTo>
                    <a:lnTo>
                      <a:pt x="347941" y="336611"/>
                    </a:lnTo>
                    <a:lnTo>
                      <a:pt x="349292" y="337138"/>
                    </a:lnTo>
                    <a:lnTo>
                      <a:pt x="350644" y="337682"/>
                    </a:lnTo>
                    <a:lnTo>
                      <a:pt x="351995" y="338255"/>
                    </a:lnTo>
                    <a:lnTo>
                      <a:pt x="353346" y="338844"/>
                    </a:lnTo>
                    <a:lnTo>
                      <a:pt x="354698" y="339456"/>
                    </a:lnTo>
                    <a:lnTo>
                      <a:pt x="356049" y="340098"/>
                    </a:lnTo>
                    <a:lnTo>
                      <a:pt x="357400" y="340756"/>
                    </a:lnTo>
                    <a:lnTo>
                      <a:pt x="358752" y="341444"/>
                    </a:lnTo>
                    <a:lnTo>
                      <a:pt x="360103" y="342160"/>
                    </a:lnTo>
                    <a:lnTo>
                      <a:pt x="361454" y="342893"/>
                    </a:lnTo>
                    <a:lnTo>
                      <a:pt x="362806" y="343662"/>
                    </a:lnTo>
                    <a:lnTo>
                      <a:pt x="364157" y="344454"/>
                    </a:lnTo>
                    <a:lnTo>
                      <a:pt x="365508" y="345265"/>
                    </a:lnTo>
                    <a:lnTo>
                      <a:pt x="366860" y="346117"/>
                    </a:lnTo>
                    <a:lnTo>
                      <a:pt x="368211" y="346986"/>
                    </a:lnTo>
                    <a:lnTo>
                      <a:pt x="369562" y="347878"/>
                    </a:lnTo>
                    <a:lnTo>
                      <a:pt x="370914" y="348806"/>
                    </a:lnTo>
                    <a:lnTo>
                      <a:pt x="372265" y="349751"/>
                    </a:lnTo>
                    <a:lnTo>
                      <a:pt x="373616" y="350721"/>
                    </a:lnTo>
                    <a:lnTo>
                      <a:pt x="374968" y="351721"/>
                    </a:lnTo>
                    <a:lnTo>
                      <a:pt x="376319" y="352736"/>
                    </a:lnTo>
                    <a:lnTo>
                      <a:pt x="377670" y="353779"/>
                    </a:lnTo>
                    <a:lnTo>
                      <a:pt x="379022" y="354844"/>
                    </a:lnTo>
                    <a:lnTo>
                      <a:pt x="380373" y="355923"/>
                    </a:lnTo>
                    <a:lnTo>
                      <a:pt x="381724" y="357029"/>
                    </a:lnTo>
                    <a:lnTo>
                      <a:pt x="383076" y="358151"/>
                    </a:lnTo>
                    <a:lnTo>
                      <a:pt x="384427" y="359285"/>
                    </a:lnTo>
                    <a:lnTo>
                      <a:pt x="385778" y="360445"/>
                    </a:lnTo>
                    <a:lnTo>
                      <a:pt x="387130" y="361615"/>
                    </a:lnTo>
                    <a:lnTo>
                      <a:pt x="388481" y="362796"/>
                    </a:lnTo>
                    <a:lnTo>
                      <a:pt x="389832" y="363996"/>
                    </a:lnTo>
                    <a:lnTo>
                      <a:pt x="391184" y="365204"/>
                    </a:lnTo>
                    <a:lnTo>
                      <a:pt x="392535" y="366422"/>
                    </a:lnTo>
                    <a:lnTo>
                      <a:pt x="393887" y="367651"/>
                    </a:lnTo>
                    <a:lnTo>
                      <a:pt x="395238" y="368885"/>
                    </a:lnTo>
                    <a:lnTo>
                      <a:pt x="396589" y="370128"/>
                    </a:lnTo>
                    <a:lnTo>
                      <a:pt x="397941" y="371375"/>
                    </a:lnTo>
                    <a:lnTo>
                      <a:pt x="399292" y="372626"/>
                    </a:lnTo>
                    <a:lnTo>
                      <a:pt x="400643" y="373882"/>
                    </a:lnTo>
                    <a:lnTo>
                      <a:pt x="401995" y="375138"/>
                    </a:lnTo>
                    <a:lnTo>
                      <a:pt x="403346" y="376395"/>
                    </a:lnTo>
                    <a:lnTo>
                      <a:pt x="404697" y="377653"/>
                    </a:lnTo>
                    <a:lnTo>
                      <a:pt x="406049" y="378908"/>
                    </a:lnTo>
                    <a:lnTo>
                      <a:pt x="407400" y="380163"/>
                    </a:lnTo>
                    <a:lnTo>
                      <a:pt x="408751" y="381413"/>
                    </a:lnTo>
                    <a:lnTo>
                      <a:pt x="410103" y="382660"/>
                    </a:lnTo>
                    <a:lnTo>
                      <a:pt x="411454" y="383903"/>
                    </a:lnTo>
                    <a:lnTo>
                      <a:pt x="412805" y="385139"/>
                    </a:lnTo>
                    <a:lnTo>
                      <a:pt x="414157" y="386370"/>
                    </a:lnTo>
                    <a:lnTo>
                      <a:pt x="415508" y="387594"/>
                    </a:lnTo>
                    <a:lnTo>
                      <a:pt x="416859" y="388810"/>
                    </a:lnTo>
                    <a:lnTo>
                      <a:pt x="418211" y="390020"/>
                    </a:lnTo>
                    <a:lnTo>
                      <a:pt x="419562" y="391219"/>
                    </a:lnTo>
                    <a:lnTo>
                      <a:pt x="420913" y="392411"/>
                    </a:lnTo>
                    <a:lnTo>
                      <a:pt x="422265" y="393596"/>
                    </a:lnTo>
                    <a:lnTo>
                      <a:pt x="423616" y="394767"/>
                    </a:lnTo>
                    <a:lnTo>
                      <a:pt x="424967" y="395931"/>
                    </a:lnTo>
                    <a:lnTo>
                      <a:pt x="426319" y="397087"/>
                    </a:lnTo>
                    <a:lnTo>
                      <a:pt x="427670" y="398229"/>
                    </a:lnTo>
                    <a:lnTo>
                      <a:pt x="429021" y="399364"/>
                    </a:lnTo>
                    <a:lnTo>
                      <a:pt x="430373" y="400490"/>
                    </a:lnTo>
                    <a:lnTo>
                      <a:pt x="431724" y="401602"/>
                    </a:lnTo>
                    <a:lnTo>
                      <a:pt x="433075" y="402708"/>
                    </a:lnTo>
                    <a:lnTo>
                      <a:pt x="434427" y="403802"/>
                    </a:lnTo>
                    <a:lnTo>
                      <a:pt x="435778" y="404885"/>
                    </a:lnTo>
                    <a:lnTo>
                      <a:pt x="437129" y="405961"/>
                    </a:lnTo>
                    <a:lnTo>
                      <a:pt x="438481" y="407025"/>
                    </a:lnTo>
                    <a:lnTo>
                      <a:pt x="439832" y="408079"/>
                    </a:lnTo>
                    <a:lnTo>
                      <a:pt x="441183" y="409127"/>
                    </a:lnTo>
                    <a:lnTo>
                      <a:pt x="442535" y="410161"/>
                    </a:lnTo>
                    <a:lnTo>
                      <a:pt x="443886" y="411189"/>
                    </a:lnTo>
                    <a:lnTo>
                      <a:pt x="445237" y="412209"/>
                    </a:lnTo>
                    <a:lnTo>
                      <a:pt x="446589" y="413216"/>
                    </a:lnTo>
                    <a:lnTo>
                      <a:pt x="447940" y="414217"/>
                    </a:lnTo>
                    <a:lnTo>
                      <a:pt x="449291" y="415211"/>
                    </a:lnTo>
                    <a:lnTo>
                      <a:pt x="450643" y="416193"/>
                    </a:lnTo>
                    <a:lnTo>
                      <a:pt x="451994" y="417170"/>
                    </a:lnTo>
                    <a:lnTo>
                      <a:pt x="453345" y="418138"/>
                    </a:lnTo>
                    <a:lnTo>
                      <a:pt x="454697" y="419097"/>
                    </a:lnTo>
                    <a:lnTo>
                      <a:pt x="456048" y="420050"/>
                    </a:lnTo>
                    <a:lnTo>
                      <a:pt x="457399" y="420994"/>
                    </a:lnTo>
                    <a:lnTo>
                      <a:pt x="458751" y="421930"/>
                    </a:lnTo>
                    <a:lnTo>
                      <a:pt x="460102" y="422861"/>
                    </a:lnTo>
                    <a:lnTo>
                      <a:pt x="461453" y="423780"/>
                    </a:lnTo>
                    <a:lnTo>
                      <a:pt x="462805" y="424694"/>
                    </a:lnTo>
                    <a:lnTo>
                      <a:pt x="464156" y="425602"/>
                    </a:lnTo>
                    <a:lnTo>
                      <a:pt x="465507" y="426498"/>
                    </a:lnTo>
                    <a:lnTo>
                      <a:pt x="466859" y="427390"/>
                    </a:lnTo>
                    <a:lnTo>
                      <a:pt x="468210" y="428273"/>
                    </a:lnTo>
                    <a:lnTo>
                      <a:pt x="469561" y="429147"/>
                    </a:lnTo>
                    <a:lnTo>
                      <a:pt x="470913" y="430014"/>
                    </a:lnTo>
                    <a:lnTo>
                      <a:pt x="472264" y="430873"/>
                    </a:lnTo>
                    <a:lnTo>
                      <a:pt x="473615" y="431722"/>
                    </a:lnTo>
                    <a:lnTo>
                      <a:pt x="474967" y="432566"/>
                    </a:lnTo>
                    <a:lnTo>
                      <a:pt x="476318" y="433398"/>
                    </a:lnTo>
                    <a:lnTo>
                      <a:pt x="477669" y="434221"/>
                    </a:lnTo>
                    <a:lnTo>
                      <a:pt x="479021" y="435038"/>
                    </a:lnTo>
                    <a:lnTo>
                      <a:pt x="480372" y="435841"/>
                    </a:lnTo>
                    <a:lnTo>
                      <a:pt x="481723" y="436637"/>
                    </a:lnTo>
                    <a:lnTo>
                      <a:pt x="483075" y="437425"/>
                    </a:lnTo>
                    <a:lnTo>
                      <a:pt x="484426" y="438198"/>
                    </a:lnTo>
                    <a:lnTo>
                      <a:pt x="485777" y="438963"/>
                    </a:lnTo>
                    <a:lnTo>
                      <a:pt x="487129" y="439719"/>
                    </a:lnTo>
                    <a:lnTo>
                      <a:pt x="488480" y="440460"/>
                    </a:lnTo>
                    <a:lnTo>
                      <a:pt x="489831" y="441194"/>
                    </a:lnTo>
                    <a:lnTo>
                      <a:pt x="491183" y="441914"/>
                    </a:lnTo>
                    <a:lnTo>
                      <a:pt x="492534" y="442621"/>
                    </a:lnTo>
                    <a:lnTo>
                      <a:pt x="493885" y="443320"/>
                    </a:lnTo>
                    <a:lnTo>
                      <a:pt x="495237" y="444004"/>
                    </a:lnTo>
                    <a:lnTo>
                      <a:pt x="496588" y="444674"/>
                    </a:lnTo>
                    <a:lnTo>
                      <a:pt x="497939" y="445336"/>
                    </a:lnTo>
                    <a:lnTo>
                      <a:pt x="499291" y="445980"/>
                    </a:lnTo>
                    <a:lnTo>
                      <a:pt x="500642" y="446613"/>
                    </a:lnTo>
                    <a:lnTo>
                      <a:pt x="501993" y="447236"/>
                    </a:lnTo>
                    <a:lnTo>
                      <a:pt x="503345" y="447838"/>
                    </a:lnTo>
                    <a:lnTo>
                      <a:pt x="504696" y="448431"/>
                    </a:lnTo>
                    <a:lnTo>
                      <a:pt x="506047" y="449012"/>
                    </a:lnTo>
                    <a:lnTo>
                      <a:pt x="507399" y="449573"/>
                    </a:lnTo>
                    <a:lnTo>
                      <a:pt x="508750" y="450125"/>
                    </a:lnTo>
                    <a:lnTo>
                      <a:pt x="510101" y="450662"/>
                    </a:lnTo>
                    <a:lnTo>
                      <a:pt x="511453" y="451182"/>
                    </a:lnTo>
                    <a:lnTo>
                      <a:pt x="512804" y="451693"/>
                    </a:lnTo>
                    <a:lnTo>
                      <a:pt x="514155" y="452186"/>
                    </a:lnTo>
                    <a:lnTo>
                      <a:pt x="515507" y="452664"/>
                    </a:lnTo>
                    <a:lnTo>
                      <a:pt x="516858" y="453133"/>
                    </a:lnTo>
                    <a:lnTo>
                      <a:pt x="518209" y="453582"/>
                    </a:lnTo>
                    <a:lnTo>
                      <a:pt x="519561" y="454019"/>
                    </a:lnTo>
                    <a:lnTo>
                      <a:pt x="520912" y="454446"/>
                    </a:lnTo>
                    <a:lnTo>
                      <a:pt x="522263" y="454851"/>
                    </a:lnTo>
                    <a:lnTo>
                      <a:pt x="523615" y="455247"/>
                    </a:lnTo>
                    <a:lnTo>
                      <a:pt x="524966" y="455631"/>
                    </a:lnTo>
                    <a:lnTo>
                      <a:pt x="526317" y="455997"/>
                    </a:lnTo>
                    <a:lnTo>
                      <a:pt x="527669" y="456353"/>
                    </a:lnTo>
                    <a:lnTo>
                      <a:pt x="529020" y="456696"/>
                    </a:lnTo>
                    <a:lnTo>
                      <a:pt x="530371" y="457023"/>
                    </a:lnTo>
                    <a:lnTo>
                      <a:pt x="531723" y="457341"/>
                    </a:lnTo>
                    <a:lnTo>
                      <a:pt x="533074" y="457644"/>
                    </a:lnTo>
                    <a:lnTo>
                      <a:pt x="534425" y="457935"/>
                    </a:lnTo>
                    <a:lnTo>
                      <a:pt x="535777" y="458217"/>
                    </a:lnTo>
                    <a:lnTo>
                      <a:pt x="537128" y="458483"/>
                    </a:lnTo>
                    <a:lnTo>
                      <a:pt x="538479" y="458739"/>
                    </a:lnTo>
                    <a:lnTo>
                      <a:pt x="539831" y="458987"/>
                    </a:lnTo>
                    <a:lnTo>
                      <a:pt x="541182" y="459218"/>
                    </a:lnTo>
                    <a:lnTo>
                      <a:pt x="542533" y="459442"/>
                    </a:lnTo>
                    <a:lnTo>
                      <a:pt x="543519" y="459599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" name="pl415"/>
              <p:cNvSpPr/>
              <p:nvPr/>
            </p:nvSpPr>
            <p:spPr>
              <a:xfrm>
                <a:off x="3213806" y="213456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" name="pl416"/>
              <p:cNvSpPr/>
              <p:nvPr/>
            </p:nvSpPr>
            <p:spPr>
              <a:xfrm>
                <a:off x="3235989" y="213456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" name="pl417"/>
              <p:cNvSpPr/>
              <p:nvPr/>
            </p:nvSpPr>
            <p:spPr>
              <a:xfrm>
                <a:off x="3239249" y="213456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" name="pl418"/>
              <p:cNvSpPr/>
              <p:nvPr/>
            </p:nvSpPr>
            <p:spPr>
              <a:xfrm>
                <a:off x="3239525" y="213456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" name="pl419"/>
              <p:cNvSpPr/>
              <p:nvPr/>
            </p:nvSpPr>
            <p:spPr>
              <a:xfrm>
                <a:off x="3248605" y="213456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" name="pl420"/>
              <p:cNvSpPr/>
              <p:nvPr/>
            </p:nvSpPr>
            <p:spPr>
              <a:xfrm>
                <a:off x="3248848" y="213456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" name="pl421"/>
              <p:cNvSpPr/>
              <p:nvPr/>
            </p:nvSpPr>
            <p:spPr>
              <a:xfrm>
                <a:off x="3251746" y="213456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" name="pl422"/>
              <p:cNvSpPr/>
              <p:nvPr/>
            </p:nvSpPr>
            <p:spPr>
              <a:xfrm>
                <a:off x="3258988" y="213456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" name="pl423"/>
              <p:cNvSpPr/>
              <p:nvPr/>
            </p:nvSpPr>
            <p:spPr>
              <a:xfrm>
                <a:off x="3264676" y="213456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" name="pl424"/>
              <p:cNvSpPr/>
              <p:nvPr/>
            </p:nvSpPr>
            <p:spPr>
              <a:xfrm>
                <a:off x="3279822" y="213456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" name="pl425"/>
              <p:cNvSpPr/>
              <p:nvPr/>
            </p:nvSpPr>
            <p:spPr>
              <a:xfrm>
                <a:off x="3298937" y="213456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" name="pl426"/>
              <p:cNvSpPr/>
              <p:nvPr/>
            </p:nvSpPr>
            <p:spPr>
              <a:xfrm>
                <a:off x="3305795" y="213456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" name="pl427"/>
              <p:cNvSpPr/>
              <p:nvPr/>
            </p:nvSpPr>
            <p:spPr>
              <a:xfrm>
                <a:off x="3311367" y="213456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" name="pl428"/>
              <p:cNvSpPr/>
              <p:nvPr/>
            </p:nvSpPr>
            <p:spPr>
              <a:xfrm>
                <a:off x="3316708" y="213456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" name="pl429"/>
              <p:cNvSpPr/>
              <p:nvPr/>
            </p:nvSpPr>
            <p:spPr>
              <a:xfrm>
                <a:off x="3320749" y="213456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" name="pl430"/>
              <p:cNvSpPr/>
              <p:nvPr/>
            </p:nvSpPr>
            <p:spPr>
              <a:xfrm>
                <a:off x="3320913" y="213456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" name="pl431"/>
              <p:cNvSpPr/>
              <p:nvPr/>
            </p:nvSpPr>
            <p:spPr>
              <a:xfrm>
                <a:off x="3335946" y="213456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" name="pl432"/>
              <p:cNvSpPr/>
              <p:nvPr/>
            </p:nvSpPr>
            <p:spPr>
              <a:xfrm>
                <a:off x="3340530" y="213456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" name="pl433"/>
              <p:cNvSpPr/>
              <p:nvPr/>
            </p:nvSpPr>
            <p:spPr>
              <a:xfrm>
                <a:off x="3351064" y="213456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" name="pl434"/>
              <p:cNvSpPr/>
              <p:nvPr/>
            </p:nvSpPr>
            <p:spPr>
              <a:xfrm>
                <a:off x="3362392" y="213456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" name="pl435"/>
              <p:cNvSpPr/>
              <p:nvPr/>
            </p:nvSpPr>
            <p:spPr>
              <a:xfrm>
                <a:off x="3367177" y="213456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" name="pl436"/>
              <p:cNvSpPr/>
              <p:nvPr/>
            </p:nvSpPr>
            <p:spPr>
              <a:xfrm>
                <a:off x="3396953" y="213456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" name="pl437"/>
              <p:cNvSpPr/>
              <p:nvPr/>
            </p:nvSpPr>
            <p:spPr>
              <a:xfrm>
                <a:off x="3404856" y="213456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" name="pl438"/>
              <p:cNvSpPr/>
              <p:nvPr/>
            </p:nvSpPr>
            <p:spPr>
              <a:xfrm>
                <a:off x="3412514" y="213456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" name="pl439"/>
              <p:cNvSpPr/>
              <p:nvPr/>
            </p:nvSpPr>
            <p:spPr>
              <a:xfrm>
                <a:off x="3448793" y="213456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" name="pl440"/>
              <p:cNvSpPr/>
              <p:nvPr/>
            </p:nvSpPr>
            <p:spPr>
              <a:xfrm>
                <a:off x="3462169" y="213456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" name="pl441"/>
              <p:cNvSpPr/>
              <p:nvPr/>
            </p:nvSpPr>
            <p:spPr>
              <a:xfrm>
                <a:off x="3525032" y="213456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" name="pl442"/>
              <p:cNvSpPr/>
              <p:nvPr/>
            </p:nvSpPr>
            <p:spPr>
              <a:xfrm>
                <a:off x="3529864" y="213456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" name="pl443"/>
              <p:cNvSpPr/>
              <p:nvPr/>
            </p:nvSpPr>
            <p:spPr>
              <a:xfrm>
                <a:off x="3543688" y="213456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" name="pl444"/>
              <p:cNvSpPr/>
              <p:nvPr/>
            </p:nvSpPr>
            <p:spPr>
              <a:xfrm>
                <a:off x="3617222" y="2134561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" name="tx445"/>
              <p:cNvSpPr/>
              <p:nvPr/>
            </p:nvSpPr>
            <p:spPr>
              <a:xfrm>
                <a:off x="3176157" y="1647605"/>
                <a:ext cx="541211" cy="9744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36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36" dirty="0" err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SoilGWC</a:t>
                </a:r>
                <a:endParaRPr sz="1036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46" name="pl446"/>
              <p:cNvSpPr/>
              <p:nvPr/>
            </p:nvSpPr>
            <p:spPr>
              <a:xfrm>
                <a:off x="3175004" y="2150866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" name="pt447"/>
              <p:cNvSpPr/>
              <p:nvPr/>
            </p:nvSpPr>
            <p:spPr>
              <a:xfrm>
                <a:off x="3584028" y="239213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" name="pt448"/>
              <p:cNvSpPr/>
              <p:nvPr/>
            </p:nvSpPr>
            <p:spPr>
              <a:xfrm>
                <a:off x="3560755" y="257299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" name="pt449"/>
              <p:cNvSpPr/>
              <p:nvPr/>
            </p:nvSpPr>
            <p:spPr>
              <a:xfrm>
                <a:off x="3465647" y="251008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" name="pt450"/>
              <p:cNvSpPr/>
              <p:nvPr/>
            </p:nvSpPr>
            <p:spPr>
              <a:xfrm>
                <a:off x="3254856" y="243144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" name="pt451"/>
              <p:cNvSpPr/>
              <p:nvPr/>
            </p:nvSpPr>
            <p:spPr>
              <a:xfrm>
                <a:off x="3357862" y="239999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" name="pt452"/>
              <p:cNvSpPr/>
              <p:nvPr/>
            </p:nvSpPr>
            <p:spPr>
              <a:xfrm>
                <a:off x="3566783" y="247076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" name="pt453"/>
              <p:cNvSpPr/>
              <p:nvPr/>
            </p:nvSpPr>
            <p:spPr>
              <a:xfrm>
                <a:off x="3204243" y="231349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" name="pt454"/>
              <p:cNvSpPr/>
              <p:nvPr/>
            </p:nvSpPr>
            <p:spPr>
              <a:xfrm>
                <a:off x="3294209" y="242358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" name="pt455"/>
              <p:cNvSpPr/>
              <p:nvPr/>
            </p:nvSpPr>
            <p:spPr>
              <a:xfrm>
                <a:off x="3216217" y="229777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" name="pt456"/>
              <p:cNvSpPr/>
              <p:nvPr/>
            </p:nvSpPr>
            <p:spPr>
              <a:xfrm>
                <a:off x="3278702" y="228204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" name="pt457"/>
              <p:cNvSpPr/>
              <p:nvPr/>
            </p:nvSpPr>
            <p:spPr>
              <a:xfrm>
                <a:off x="3215913" y="223486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" name="pt458"/>
              <p:cNvSpPr/>
              <p:nvPr/>
            </p:nvSpPr>
            <p:spPr>
              <a:xfrm>
                <a:off x="3287257" y="239213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" name="pt459"/>
              <p:cNvSpPr/>
              <p:nvPr/>
            </p:nvSpPr>
            <p:spPr>
              <a:xfrm>
                <a:off x="3420389" y="265162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" name="pt460"/>
              <p:cNvSpPr/>
              <p:nvPr/>
            </p:nvSpPr>
            <p:spPr>
              <a:xfrm>
                <a:off x="3300872" y="262803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" name="pt461"/>
              <p:cNvSpPr/>
              <p:nvPr/>
            </p:nvSpPr>
            <p:spPr>
              <a:xfrm>
                <a:off x="3482333" y="252580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" name="pt462"/>
              <p:cNvSpPr/>
              <p:nvPr/>
            </p:nvSpPr>
            <p:spPr>
              <a:xfrm>
                <a:off x="3306118" y="250221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" name="pt463"/>
              <p:cNvSpPr/>
              <p:nvPr/>
            </p:nvSpPr>
            <p:spPr>
              <a:xfrm>
                <a:off x="3324871" y="220340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" name="pt464"/>
              <p:cNvSpPr/>
              <p:nvPr/>
            </p:nvSpPr>
            <p:spPr>
              <a:xfrm>
                <a:off x="3235962" y="235281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" name="pt465"/>
              <p:cNvSpPr/>
              <p:nvPr/>
            </p:nvSpPr>
            <p:spPr>
              <a:xfrm>
                <a:off x="3343731" y="251008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" name="pt466"/>
              <p:cNvSpPr/>
              <p:nvPr/>
            </p:nvSpPr>
            <p:spPr>
              <a:xfrm>
                <a:off x="3200175" y="223486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" name="pt467"/>
              <p:cNvSpPr/>
              <p:nvPr/>
            </p:nvSpPr>
            <p:spPr>
              <a:xfrm>
                <a:off x="3305913" y="240785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" name="pt468"/>
              <p:cNvSpPr/>
              <p:nvPr/>
            </p:nvSpPr>
            <p:spPr>
              <a:xfrm>
                <a:off x="3330590" y="241572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" name="pt469"/>
              <p:cNvSpPr/>
              <p:nvPr/>
            </p:nvSpPr>
            <p:spPr>
              <a:xfrm>
                <a:off x="3228866" y="243931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" name="pt470"/>
              <p:cNvSpPr/>
              <p:nvPr/>
            </p:nvSpPr>
            <p:spPr>
              <a:xfrm>
                <a:off x="3675761" y="214836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" name="pt471"/>
              <p:cNvSpPr/>
              <p:nvPr/>
            </p:nvSpPr>
            <p:spPr>
              <a:xfrm>
                <a:off x="3400977" y="265162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" name="pt472"/>
              <p:cNvSpPr/>
              <p:nvPr/>
            </p:nvSpPr>
            <p:spPr>
              <a:xfrm>
                <a:off x="3172503" y="238426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" name="pt473"/>
              <p:cNvSpPr/>
              <p:nvPr/>
            </p:nvSpPr>
            <p:spPr>
              <a:xfrm>
                <a:off x="3363832" y="265162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" name="pt474"/>
              <p:cNvSpPr/>
              <p:nvPr/>
            </p:nvSpPr>
            <p:spPr>
              <a:xfrm>
                <a:off x="3219832" y="251794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" name="pt475"/>
              <p:cNvSpPr/>
              <p:nvPr/>
            </p:nvSpPr>
            <p:spPr>
              <a:xfrm>
                <a:off x="3204586" y="248649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" name="pt476"/>
              <p:cNvSpPr/>
              <p:nvPr/>
            </p:nvSpPr>
            <p:spPr>
              <a:xfrm>
                <a:off x="3410836" y="260444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" name="pl477"/>
              <p:cNvSpPr/>
              <p:nvPr/>
            </p:nvSpPr>
            <p:spPr>
              <a:xfrm>
                <a:off x="3195134" y="2300612"/>
                <a:ext cx="503258" cy="277288"/>
              </a:xfrm>
              <a:custGeom>
                <a:avLst/>
                <a:gdLst/>
                <a:ahLst/>
                <a:cxnLst/>
                <a:rect l="0" t="0" r="0" b="0"/>
                <a:pathLst>
                  <a:path w="503258" h="277288">
                    <a:moveTo>
                      <a:pt x="0" y="56356"/>
                    </a:moveTo>
                    <a:lnTo>
                      <a:pt x="27672" y="75124"/>
                    </a:lnTo>
                    <a:lnTo>
                      <a:pt x="31740" y="77893"/>
                    </a:lnTo>
                    <a:lnTo>
                      <a:pt x="32083" y="78127"/>
                    </a:lnTo>
                    <a:lnTo>
                      <a:pt x="43410" y="85797"/>
                    </a:lnTo>
                    <a:lnTo>
                      <a:pt x="43714" y="86001"/>
                    </a:lnTo>
                    <a:lnTo>
                      <a:pt x="47329" y="88437"/>
                    </a:lnTo>
                    <a:lnTo>
                      <a:pt x="56363" y="94561"/>
                    </a:lnTo>
                    <a:lnTo>
                      <a:pt x="63459" y="99480"/>
                    </a:lnTo>
                    <a:lnTo>
                      <a:pt x="82353" y="113825"/>
                    </a:lnTo>
                    <a:lnTo>
                      <a:pt x="106199" y="134781"/>
                    </a:lnTo>
                    <a:lnTo>
                      <a:pt x="114754" y="140121"/>
                    </a:lnTo>
                    <a:lnTo>
                      <a:pt x="121706" y="145995"/>
                    </a:lnTo>
                    <a:lnTo>
                      <a:pt x="128369" y="152847"/>
                    </a:lnTo>
                    <a:lnTo>
                      <a:pt x="133410" y="158041"/>
                    </a:lnTo>
                    <a:lnTo>
                      <a:pt x="133615" y="158300"/>
                    </a:lnTo>
                    <a:lnTo>
                      <a:pt x="152368" y="186326"/>
                    </a:lnTo>
                    <a:lnTo>
                      <a:pt x="158087" y="197551"/>
                    </a:lnTo>
                    <a:lnTo>
                      <a:pt x="171228" y="222240"/>
                    </a:lnTo>
                    <a:lnTo>
                      <a:pt x="185359" y="241808"/>
                    </a:lnTo>
                    <a:lnTo>
                      <a:pt x="191329" y="245586"/>
                    </a:lnTo>
                    <a:lnTo>
                      <a:pt x="228474" y="266808"/>
                    </a:lnTo>
                    <a:lnTo>
                      <a:pt x="238333" y="270772"/>
                    </a:lnTo>
                    <a:lnTo>
                      <a:pt x="247886" y="277288"/>
                    </a:lnTo>
                    <a:lnTo>
                      <a:pt x="293144" y="251651"/>
                    </a:lnTo>
                    <a:lnTo>
                      <a:pt x="309830" y="250507"/>
                    </a:lnTo>
                    <a:lnTo>
                      <a:pt x="388252" y="153460"/>
                    </a:lnTo>
                    <a:lnTo>
                      <a:pt x="394280" y="145609"/>
                    </a:lnTo>
                    <a:lnTo>
                      <a:pt x="411525" y="123327"/>
                    </a:lnTo>
                    <a:lnTo>
                      <a:pt x="503258" y="0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" name="pl478"/>
              <p:cNvSpPr/>
              <p:nvPr/>
            </p:nvSpPr>
            <p:spPr>
              <a:xfrm>
                <a:off x="3175004" y="2694386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" name="pt479"/>
              <p:cNvSpPr/>
              <p:nvPr/>
            </p:nvSpPr>
            <p:spPr>
              <a:xfrm>
                <a:off x="3584028" y="271449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" name="pt480"/>
              <p:cNvSpPr/>
              <p:nvPr/>
            </p:nvSpPr>
            <p:spPr>
              <a:xfrm>
                <a:off x="3560755" y="301628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" name="pt481"/>
              <p:cNvSpPr/>
              <p:nvPr/>
            </p:nvSpPr>
            <p:spPr>
              <a:xfrm>
                <a:off x="3465647" y="319514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" name="pt482"/>
              <p:cNvSpPr/>
              <p:nvPr/>
            </p:nvSpPr>
            <p:spPr>
              <a:xfrm>
                <a:off x="3254856" y="306347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" name="pt483"/>
              <p:cNvSpPr/>
              <p:nvPr/>
            </p:nvSpPr>
            <p:spPr>
              <a:xfrm>
                <a:off x="3357862" y="269188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" name="pt484"/>
              <p:cNvSpPr/>
              <p:nvPr/>
            </p:nvSpPr>
            <p:spPr>
              <a:xfrm>
                <a:off x="3566783" y="312288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" name="pt485"/>
              <p:cNvSpPr/>
              <p:nvPr/>
            </p:nvSpPr>
            <p:spPr>
              <a:xfrm>
                <a:off x="3204243" y="301578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" name="pt486"/>
              <p:cNvSpPr/>
              <p:nvPr/>
            </p:nvSpPr>
            <p:spPr>
              <a:xfrm>
                <a:off x="3294209" y="283616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" name="pt487"/>
              <p:cNvSpPr/>
              <p:nvPr/>
            </p:nvSpPr>
            <p:spPr>
              <a:xfrm>
                <a:off x="3216217" y="295810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" name="pt488"/>
              <p:cNvSpPr/>
              <p:nvPr/>
            </p:nvSpPr>
            <p:spPr>
              <a:xfrm>
                <a:off x="3278702" y="310486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" name="pt489"/>
              <p:cNvSpPr/>
              <p:nvPr/>
            </p:nvSpPr>
            <p:spPr>
              <a:xfrm>
                <a:off x="3215913" y="313276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" name="pt490"/>
              <p:cNvSpPr/>
              <p:nvPr/>
            </p:nvSpPr>
            <p:spPr>
              <a:xfrm>
                <a:off x="3287257" y="308284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" name="pt491"/>
              <p:cNvSpPr/>
              <p:nvPr/>
            </p:nvSpPr>
            <p:spPr>
              <a:xfrm>
                <a:off x="3420389" y="306452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" name="pt492"/>
              <p:cNvSpPr/>
              <p:nvPr/>
            </p:nvSpPr>
            <p:spPr>
              <a:xfrm>
                <a:off x="3300872" y="302066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" name="pt493"/>
              <p:cNvSpPr/>
              <p:nvPr/>
            </p:nvSpPr>
            <p:spPr>
              <a:xfrm>
                <a:off x="3482333" y="311113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" name="pt494"/>
              <p:cNvSpPr/>
              <p:nvPr/>
            </p:nvSpPr>
            <p:spPr>
              <a:xfrm>
                <a:off x="3306118" y="302104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" name="pt495"/>
              <p:cNvSpPr/>
              <p:nvPr/>
            </p:nvSpPr>
            <p:spPr>
              <a:xfrm>
                <a:off x="3324871" y="315026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" name="pt496"/>
              <p:cNvSpPr/>
              <p:nvPr/>
            </p:nvSpPr>
            <p:spPr>
              <a:xfrm>
                <a:off x="3235962" y="310252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" name="pt497"/>
              <p:cNvSpPr/>
              <p:nvPr/>
            </p:nvSpPr>
            <p:spPr>
              <a:xfrm>
                <a:off x="3343731" y="312689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" name="pt498"/>
              <p:cNvSpPr/>
              <p:nvPr/>
            </p:nvSpPr>
            <p:spPr>
              <a:xfrm>
                <a:off x="3200175" y="312081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" name="pt499"/>
              <p:cNvSpPr/>
              <p:nvPr/>
            </p:nvSpPr>
            <p:spPr>
              <a:xfrm>
                <a:off x="3305913" y="293431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" name="pt500"/>
              <p:cNvSpPr/>
              <p:nvPr/>
            </p:nvSpPr>
            <p:spPr>
              <a:xfrm>
                <a:off x="3330590" y="285668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" name="pt501"/>
              <p:cNvSpPr/>
              <p:nvPr/>
            </p:nvSpPr>
            <p:spPr>
              <a:xfrm>
                <a:off x="3228866" y="297218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" name="pt502"/>
              <p:cNvSpPr/>
              <p:nvPr/>
            </p:nvSpPr>
            <p:spPr>
              <a:xfrm>
                <a:off x="3675761" y="278921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" name="pt503"/>
              <p:cNvSpPr/>
              <p:nvPr/>
            </p:nvSpPr>
            <p:spPr>
              <a:xfrm>
                <a:off x="3400977" y="317572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" name="pt504"/>
              <p:cNvSpPr/>
              <p:nvPr/>
            </p:nvSpPr>
            <p:spPr>
              <a:xfrm>
                <a:off x="3172503" y="286563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" name="pt505"/>
              <p:cNvSpPr/>
              <p:nvPr/>
            </p:nvSpPr>
            <p:spPr>
              <a:xfrm>
                <a:off x="3363832" y="306531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" name="pt506"/>
              <p:cNvSpPr/>
              <p:nvPr/>
            </p:nvSpPr>
            <p:spPr>
              <a:xfrm>
                <a:off x="3219832" y="304831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" name="pt507"/>
              <p:cNvSpPr/>
              <p:nvPr/>
            </p:nvSpPr>
            <p:spPr>
              <a:xfrm>
                <a:off x="3204586" y="287516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" name="pt508"/>
              <p:cNvSpPr/>
              <p:nvPr/>
            </p:nvSpPr>
            <p:spPr>
              <a:xfrm>
                <a:off x="3410836" y="318331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" name="pl509"/>
              <p:cNvSpPr/>
              <p:nvPr/>
            </p:nvSpPr>
            <p:spPr>
              <a:xfrm>
                <a:off x="3195134" y="2856741"/>
                <a:ext cx="503258" cy="284215"/>
              </a:xfrm>
              <a:custGeom>
                <a:avLst/>
                <a:gdLst/>
                <a:ahLst/>
                <a:cxnLst/>
                <a:rect l="0" t="0" r="0" b="0"/>
                <a:pathLst>
                  <a:path w="503258" h="284215">
                    <a:moveTo>
                      <a:pt x="0" y="149114"/>
                    </a:moveTo>
                    <a:lnTo>
                      <a:pt x="27672" y="167495"/>
                    </a:lnTo>
                    <a:lnTo>
                      <a:pt x="31740" y="169818"/>
                    </a:lnTo>
                    <a:lnTo>
                      <a:pt x="32083" y="170014"/>
                    </a:lnTo>
                    <a:lnTo>
                      <a:pt x="43410" y="176071"/>
                    </a:lnTo>
                    <a:lnTo>
                      <a:pt x="43714" y="176224"/>
                    </a:lnTo>
                    <a:lnTo>
                      <a:pt x="47329" y="178045"/>
                    </a:lnTo>
                    <a:lnTo>
                      <a:pt x="56363" y="182360"/>
                    </a:lnTo>
                    <a:lnTo>
                      <a:pt x="63459" y="185474"/>
                    </a:lnTo>
                    <a:lnTo>
                      <a:pt x="82353" y="191655"/>
                    </a:lnTo>
                    <a:lnTo>
                      <a:pt x="106199" y="193184"/>
                    </a:lnTo>
                    <a:lnTo>
                      <a:pt x="114754" y="193174"/>
                    </a:lnTo>
                    <a:lnTo>
                      <a:pt x="121706" y="193351"/>
                    </a:lnTo>
                    <a:lnTo>
                      <a:pt x="128369" y="193643"/>
                    </a:lnTo>
                    <a:lnTo>
                      <a:pt x="133410" y="193629"/>
                    </a:lnTo>
                    <a:lnTo>
                      <a:pt x="133615" y="193662"/>
                    </a:lnTo>
                    <a:lnTo>
                      <a:pt x="152368" y="204810"/>
                    </a:lnTo>
                    <a:lnTo>
                      <a:pt x="158087" y="211974"/>
                    </a:lnTo>
                    <a:lnTo>
                      <a:pt x="171228" y="225680"/>
                    </a:lnTo>
                    <a:lnTo>
                      <a:pt x="185359" y="239171"/>
                    </a:lnTo>
                    <a:lnTo>
                      <a:pt x="191329" y="244200"/>
                    </a:lnTo>
                    <a:lnTo>
                      <a:pt x="228474" y="272599"/>
                    </a:lnTo>
                    <a:lnTo>
                      <a:pt x="238333" y="277263"/>
                    </a:lnTo>
                    <a:lnTo>
                      <a:pt x="247886" y="284215"/>
                    </a:lnTo>
                    <a:lnTo>
                      <a:pt x="293144" y="248778"/>
                    </a:lnTo>
                    <a:lnTo>
                      <a:pt x="309830" y="244454"/>
                    </a:lnTo>
                    <a:lnTo>
                      <a:pt x="388252" y="147738"/>
                    </a:lnTo>
                    <a:lnTo>
                      <a:pt x="394280" y="140372"/>
                    </a:lnTo>
                    <a:lnTo>
                      <a:pt x="411525" y="119259"/>
                    </a:lnTo>
                    <a:lnTo>
                      <a:pt x="503258" y="0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" name="pl510"/>
              <p:cNvSpPr/>
              <p:nvPr/>
            </p:nvSpPr>
            <p:spPr>
              <a:xfrm>
                <a:off x="3175004" y="3237905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" name="pt511"/>
              <p:cNvSpPr/>
              <p:nvPr/>
            </p:nvSpPr>
            <p:spPr>
              <a:xfrm>
                <a:off x="3584028" y="370819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" name="pt512"/>
              <p:cNvSpPr/>
              <p:nvPr/>
            </p:nvSpPr>
            <p:spPr>
              <a:xfrm>
                <a:off x="3560755" y="372686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" name="pt513"/>
              <p:cNvSpPr/>
              <p:nvPr/>
            </p:nvSpPr>
            <p:spPr>
              <a:xfrm>
                <a:off x="3465647" y="373866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" name="pt514"/>
              <p:cNvSpPr/>
              <p:nvPr/>
            </p:nvSpPr>
            <p:spPr>
              <a:xfrm>
                <a:off x="3254856" y="372751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" name="pt515"/>
              <p:cNvSpPr/>
              <p:nvPr/>
            </p:nvSpPr>
            <p:spPr>
              <a:xfrm>
                <a:off x="3357862" y="371195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" name="pt516"/>
              <p:cNvSpPr/>
              <p:nvPr/>
            </p:nvSpPr>
            <p:spPr>
              <a:xfrm>
                <a:off x="3566783" y="370197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" name="pt517"/>
              <p:cNvSpPr/>
              <p:nvPr/>
            </p:nvSpPr>
            <p:spPr>
              <a:xfrm>
                <a:off x="3204243" y="360033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" name="pt518"/>
              <p:cNvSpPr/>
              <p:nvPr/>
            </p:nvSpPr>
            <p:spPr>
              <a:xfrm>
                <a:off x="3294209" y="364091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" name="pt519"/>
              <p:cNvSpPr/>
              <p:nvPr/>
            </p:nvSpPr>
            <p:spPr>
              <a:xfrm>
                <a:off x="3216217" y="353992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" name="pt520"/>
              <p:cNvSpPr/>
              <p:nvPr/>
            </p:nvSpPr>
            <p:spPr>
              <a:xfrm>
                <a:off x="3278702" y="343790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" name="pt521"/>
              <p:cNvSpPr/>
              <p:nvPr/>
            </p:nvSpPr>
            <p:spPr>
              <a:xfrm>
                <a:off x="3215913" y="345099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" name="pt522"/>
              <p:cNvSpPr/>
              <p:nvPr/>
            </p:nvSpPr>
            <p:spPr>
              <a:xfrm>
                <a:off x="3287257" y="330696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" name="pt523"/>
              <p:cNvSpPr/>
              <p:nvPr/>
            </p:nvSpPr>
            <p:spPr>
              <a:xfrm>
                <a:off x="3420389" y="326833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" name="pt524"/>
              <p:cNvSpPr/>
              <p:nvPr/>
            </p:nvSpPr>
            <p:spPr>
              <a:xfrm>
                <a:off x="3300872" y="342001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" name="pt525"/>
              <p:cNvSpPr/>
              <p:nvPr/>
            </p:nvSpPr>
            <p:spPr>
              <a:xfrm>
                <a:off x="3482333" y="334054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" name="pt526"/>
              <p:cNvSpPr/>
              <p:nvPr/>
            </p:nvSpPr>
            <p:spPr>
              <a:xfrm>
                <a:off x="3306118" y="331085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" name="pt527"/>
              <p:cNvSpPr/>
              <p:nvPr/>
            </p:nvSpPr>
            <p:spPr>
              <a:xfrm>
                <a:off x="3324871" y="324590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" name="pt528"/>
              <p:cNvSpPr/>
              <p:nvPr/>
            </p:nvSpPr>
            <p:spPr>
              <a:xfrm>
                <a:off x="3235962" y="323540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" name="pt529"/>
              <p:cNvSpPr/>
              <p:nvPr/>
            </p:nvSpPr>
            <p:spPr>
              <a:xfrm>
                <a:off x="3343731" y="333198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" name="pt530"/>
              <p:cNvSpPr/>
              <p:nvPr/>
            </p:nvSpPr>
            <p:spPr>
              <a:xfrm>
                <a:off x="3200175" y="343504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" name="pt531"/>
              <p:cNvSpPr/>
              <p:nvPr/>
            </p:nvSpPr>
            <p:spPr>
              <a:xfrm>
                <a:off x="3305913" y="348923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" name="pt532"/>
              <p:cNvSpPr/>
              <p:nvPr/>
            </p:nvSpPr>
            <p:spPr>
              <a:xfrm>
                <a:off x="3330590" y="330929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" name="pt533"/>
              <p:cNvSpPr/>
              <p:nvPr/>
            </p:nvSpPr>
            <p:spPr>
              <a:xfrm>
                <a:off x="3228866" y="325160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" name="pt534"/>
              <p:cNvSpPr/>
              <p:nvPr/>
            </p:nvSpPr>
            <p:spPr>
              <a:xfrm>
                <a:off x="3675761" y="347510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" name="pt535"/>
              <p:cNvSpPr/>
              <p:nvPr/>
            </p:nvSpPr>
            <p:spPr>
              <a:xfrm>
                <a:off x="3400977" y="346071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" name="pt536"/>
              <p:cNvSpPr/>
              <p:nvPr/>
            </p:nvSpPr>
            <p:spPr>
              <a:xfrm>
                <a:off x="3172503" y="347705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" name="pt537"/>
              <p:cNvSpPr/>
              <p:nvPr/>
            </p:nvSpPr>
            <p:spPr>
              <a:xfrm>
                <a:off x="3363832" y="340704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" name="pt538"/>
              <p:cNvSpPr/>
              <p:nvPr/>
            </p:nvSpPr>
            <p:spPr>
              <a:xfrm>
                <a:off x="3219832" y="339343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" name="pt539"/>
              <p:cNvSpPr/>
              <p:nvPr/>
            </p:nvSpPr>
            <p:spPr>
              <a:xfrm>
                <a:off x="3204586" y="344282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" name="pt540"/>
              <p:cNvSpPr/>
              <p:nvPr/>
            </p:nvSpPr>
            <p:spPr>
              <a:xfrm>
                <a:off x="3410836" y="346836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" name="pl541"/>
              <p:cNvSpPr/>
              <p:nvPr/>
            </p:nvSpPr>
            <p:spPr>
              <a:xfrm>
                <a:off x="3195134" y="3426579"/>
                <a:ext cx="503258" cy="277922"/>
              </a:xfrm>
              <a:custGeom>
                <a:avLst/>
                <a:gdLst/>
                <a:ahLst/>
                <a:cxnLst/>
                <a:rect l="0" t="0" r="0" b="0"/>
                <a:pathLst>
                  <a:path w="503258" h="277922">
                    <a:moveTo>
                      <a:pt x="0" y="68205"/>
                    </a:moveTo>
                    <a:lnTo>
                      <a:pt x="27672" y="52546"/>
                    </a:lnTo>
                    <a:lnTo>
                      <a:pt x="31740" y="50420"/>
                    </a:lnTo>
                    <a:lnTo>
                      <a:pt x="32083" y="50240"/>
                    </a:lnTo>
                    <a:lnTo>
                      <a:pt x="43410" y="44517"/>
                    </a:lnTo>
                    <a:lnTo>
                      <a:pt x="43714" y="44366"/>
                    </a:lnTo>
                    <a:lnTo>
                      <a:pt x="47329" y="42567"/>
                    </a:lnTo>
                    <a:lnTo>
                      <a:pt x="56363" y="37986"/>
                    </a:lnTo>
                    <a:lnTo>
                      <a:pt x="63459" y="34152"/>
                    </a:lnTo>
                    <a:lnTo>
                      <a:pt x="82353" y="22272"/>
                    </a:lnTo>
                    <a:lnTo>
                      <a:pt x="106199" y="6032"/>
                    </a:lnTo>
                    <a:lnTo>
                      <a:pt x="114754" y="3211"/>
                    </a:lnTo>
                    <a:lnTo>
                      <a:pt x="121706" y="700"/>
                    </a:lnTo>
                    <a:lnTo>
                      <a:pt x="128369" y="0"/>
                    </a:lnTo>
                    <a:lnTo>
                      <a:pt x="133410" y="140"/>
                    </a:lnTo>
                    <a:lnTo>
                      <a:pt x="133615" y="136"/>
                    </a:lnTo>
                    <a:lnTo>
                      <a:pt x="152368" y="2899"/>
                    </a:lnTo>
                    <a:lnTo>
                      <a:pt x="158087" y="3989"/>
                    </a:lnTo>
                    <a:lnTo>
                      <a:pt x="171228" y="3482"/>
                    </a:lnTo>
                    <a:lnTo>
                      <a:pt x="185359" y="8313"/>
                    </a:lnTo>
                    <a:lnTo>
                      <a:pt x="191329" y="13043"/>
                    </a:lnTo>
                    <a:lnTo>
                      <a:pt x="228474" y="38562"/>
                    </a:lnTo>
                    <a:lnTo>
                      <a:pt x="238333" y="48297"/>
                    </a:lnTo>
                    <a:lnTo>
                      <a:pt x="247886" y="57263"/>
                    </a:lnTo>
                    <a:lnTo>
                      <a:pt x="293144" y="135740"/>
                    </a:lnTo>
                    <a:lnTo>
                      <a:pt x="309830" y="157331"/>
                    </a:lnTo>
                    <a:lnTo>
                      <a:pt x="388252" y="207484"/>
                    </a:lnTo>
                    <a:lnTo>
                      <a:pt x="394280" y="211020"/>
                    </a:lnTo>
                    <a:lnTo>
                      <a:pt x="411525" y="221732"/>
                    </a:lnTo>
                    <a:lnTo>
                      <a:pt x="503258" y="277922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" name="pl542"/>
              <p:cNvSpPr/>
              <p:nvPr/>
            </p:nvSpPr>
            <p:spPr>
              <a:xfrm>
                <a:off x="3175004" y="3781425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" name="pt543"/>
              <p:cNvSpPr/>
              <p:nvPr/>
            </p:nvSpPr>
            <p:spPr>
              <a:xfrm>
                <a:off x="3584028" y="408648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" name="pt544"/>
              <p:cNvSpPr/>
              <p:nvPr/>
            </p:nvSpPr>
            <p:spPr>
              <a:xfrm>
                <a:off x="3560755" y="420531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" name="pt545"/>
              <p:cNvSpPr/>
              <p:nvPr/>
            </p:nvSpPr>
            <p:spPr>
              <a:xfrm>
                <a:off x="3465647" y="428218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" name="pt546"/>
              <p:cNvSpPr/>
              <p:nvPr/>
            </p:nvSpPr>
            <p:spPr>
              <a:xfrm>
                <a:off x="3254856" y="422206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" name="pt547"/>
              <p:cNvSpPr/>
              <p:nvPr/>
            </p:nvSpPr>
            <p:spPr>
              <a:xfrm>
                <a:off x="3357862" y="414886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" name="pt548"/>
              <p:cNvSpPr/>
              <p:nvPr/>
            </p:nvSpPr>
            <p:spPr>
              <a:xfrm>
                <a:off x="3566783" y="427510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" name="pt549"/>
              <p:cNvSpPr/>
              <p:nvPr/>
            </p:nvSpPr>
            <p:spPr>
              <a:xfrm>
                <a:off x="3204243" y="407949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" name="pt550"/>
              <p:cNvSpPr/>
              <p:nvPr/>
            </p:nvSpPr>
            <p:spPr>
              <a:xfrm>
                <a:off x="3294209" y="409026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" name="pt551"/>
              <p:cNvSpPr/>
              <p:nvPr/>
            </p:nvSpPr>
            <p:spPr>
              <a:xfrm>
                <a:off x="3216217" y="404719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" name="pt552"/>
              <p:cNvSpPr/>
              <p:nvPr/>
            </p:nvSpPr>
            <p:spPr>
              <a:xfrm>
                <a:off x="3278702" y="405051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" name="pt553"/>
              <p:cNvSpPr/>
              <p:nvPr/>
            </p:nvSpPr>
            <p:spPr>
              <a:xfrm>
                <a:off x="3215913" y="390628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" name="pt554"/>
              <p:cNvSpPr/>
              <p:nvPr/>
            </p:nvSpPr>
            <p:spPr>
              <a:xfrm>
                <a:off x="3287257" y="393678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" name="pt555"/>
              <p:cNvSpPr/>
              <p:nvPr/>
            </p:nvSpPr>
            <p:spPr>
              <a:xfrm>
                <a:off x="3420389" y="386129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" name="pt556"/>
              <p:cNvSpPr/>
              <p:nvPr/>
            </p:nvSpPr>
            <p:spPr>
              <a:xfrm>
                <a:off x="3300872" y="399251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" name="pt557"/>
              <p:cNvSpPr/>
              <p:nvPr/>
            </p:nvSpPr>
            <p:spPr>
              <a:xfrm>
                <a:off x="3482333" y="405272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" name="pt558"/>
              <p:cNvSpPr/>
              <p:nvPr/>
            </p:nvSpPr>
            <p:spPr>
              <a:xfrm>
                <a:off x="3306118" y="410132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" name="pt559"/>
              <p:cNvSpPr/>
              <p:nvPr/>
            </p:nvSpPr>
            <p:spPr>
              <a:xfrm>
                <a:off x="3324871" y="379742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" name="pt560"/>
              <p:cNvSpPr/>
              <p:nvPr/>
            </p:nvSpPr>
            <p:spPr>
              <a:xfrm>
                <a:off x="3235962" y="398066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" name="pt561"/>
              <p:cNvSpPr/>
              <p:nvPr/>
            </p:nvSpPr>
            <p:spPr>
              <a:xfrm>
                <a:off x="3343731" y="377892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" name="pt562"/>
              <p:cNvSpPr/>
              <p:nvPr/>
            </p:nvSpPr>
            <p:spPr>
              <a:xfrm>
                <a:off x="3200175" y="386046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" name="pt563"/>
              <p:cNvSpPr/>
              <p:nvPr/>
            </p:nvSpPr>
            <p:spPr>
              <a:xfrm>
                <a:off x="3305913" y="409754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" name="pt564"/>
              <p:cNvSpPr/>
              <p:nvPr/>
            </p:nvSpPr>
            <p:spPr>
              <a:xfrm>
                <a:off x="3330590" y="396413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" name="pt565"/>
              <p:cNvSpPr/>
              <p:nvPr/>
            </p:nvSpPr>
            <p:spPr>
              <a:xfrm>
                <a:off x="3228866" y="401941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" name="pt566"/>
              <p:cNvSpPr/>
              <p:nvPr/>
            </p:nvSpPr>
            <p:spPr>
              <a:xfrm>
                <a:off x="3675761" y="426832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" name="pt567"/>
              <p:cNvSpPr/>
              <p:nvPr/>
            </p:nvSpPr>
            <p:spPr>
              <a:xfrm>
                <a:off x="3400977" y="416538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" name="pt568"/>
              <p:cNvSpPr/>
              <p:nvPr/>
            </p:nvSpPr>
            <p:spPr>
              <a:xfrm>
                <a:off x="3172503" y="423756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" name="pt569"/>
              <p:cNvSpPr/>
              <p:nvPr/>
            </p:nvSpPr>
            <p:spPr>
              <a:xfrm>
                <a:off x="3363832" y="422610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" name="pt570"/>
              <p:cNvSpPr/>
              <p:nvPr/>
            </p:nvSpPr>
            <p:spPr>
              <a:xfrm>
                <a:off x="3219832" y="421387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" name="pt571"/>
              <p:cNvSpPr/>
              <p:nvPr/>
            </p:nvSpPr>
            <p:spPr>
              <a:xfrm>
                <a:off x="3204586" y="424503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" name="pt572"/>
              <p:cNvSpPr/>
              <p:nvPr/>
            </p:nvSpPr>
            <p:spPr>
              <a:xfrm>
                <a:off x="3410836" y="408433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" name="pl573"/>
              <p:cNvSpPr/>
              <p:nvPr/>
            </p:nvSpPr>
            <p:spPr>
              <a:xfrm>
                <a:off x="3195134" y="4054473"/>
                <a:ext cx="503258" cy="224643"/>
              </a:xfrm>
              <a:custGeom>
                <a:avLst/>
                <a:gdLst/>
                <a:ahLst/>
                <a:cxnLst/>
                <a:rect l="0" t="0" r="0" b="0"/>
                <a:pathLst>
                  <a:path w="503258" h="224643">
                    <a:moveTo>
                      <a:pt x="0" y="87648"/>
                    </a:moveTo>
                    <a:lnTo>
                      <a:pt x="27672" y="64889"/>
                    </a:lnTo>
                    <a:lnTo>
                      <a:pt x="31740" y="61659"/>
                    </a:lnTo>
                    <a:lnTo>
                      <a:pt x="32083" y="61387"/>
                    </a:lnTo>
                    <a:lnTo>
                      <a:pt x="43410" y="52340"/>
                    </a:lnTo>
                    <a:lnTo>
                      <a:pt x="43714" y="52093"/>
                    </a:lnTo>
                    <a:lnTo>
                      <a:pt x="47329" y="49162"/>
                    </a:lnTo>
                    <a:lnTo>
                      <a:pt x="56363" y="41736"/>
                    </a:lnTo>
                    <a:lnTo>
                      <a:pt x="63459" y="35832"/>
                    </a:lnTo>
                    <a:lnTo>
                      <a:pt x="82353" y="21204"/>
                    </a:lnTo>
                    <a:lnTo>
                      <a:pt x="106199" y="10048"/>
                    </a:lnTo>
                    <a:lnTo>
                      <a:pt x="114754" y="3577"/>
                    </a:lnTo>
                    <a:lnTo>
                      <a:pt x="121706" y="147"/>
                    </a:lnTo>
                    <a:lnTo>
                      <a:pt x="128369" y="0"/>
                    </a:lnTo>
                    <a:lnTo>
                      <a:pt x="133410" y="175"/>
                    </a:lnTo>
                    <a:lnTo>
                      <a:pt x="133615" y="245"/>
                    </a:lnTo>
                    <a:lnTo>
                      <a:pt x="152368" y="10405"/>
                    </a:lnTo>
                    <a:lnTo>
                      <a:pt x="158087" y="13621"/>
                    </a:lnTo>
                    <a:lnTo>
                      <a:pt x="171228" y="16370"/>
                    </a:lnTo>
                    <a:lnTo>
                      <a:pt x="185359" y="22508"/>
                    </a:lnTo>
                    <a:lnTo>
                      <a:pt x="191329" y="26831"/>
                    </a:lnTo>
                    <a:lnTo>
                      <a:pt x="228474" y="52229"/>
                    </a:lnTo>
                    <a:lnTo>
                      <a:pt x="238333" y="59542"/>
                    </a:lnTo>
                    <a:lnTo>
                      <a:pt x="247886" y="67042"/>
                    </a:lnTo>
                    <a:lnTo>
                      <a:pt x="293144" y="95170"/>
                    </a:lnTo>
                    <a:lnTo>
                      <a:pt x="309830" y="105955"/>
                    </a:lnTo>
                    <a:lnTo>
                      <a:pt x="388252" y="153674"/>
                    </a:lnTo>
                    <a:lnTo>
                      <a:pt x="394280" y="157473"/>
                    </a:lnTo>
                    <a:lnTo>
                      <a:pt x="411525" y="168307"/>
                    </a:lnTo>
                    <a:lnTo>
                      <a:pt x="503258" y="224643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" name="pl574"/>
              <p:cNvSpPr/>
              <p:nvPr/>
            </p:nvSpPr>
            <p:spPr>
              <a:xfrm>
                <a:off x="3175004" y="4324944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" name="pt575"/>
              <p:cNvSpPr/>
              <p:nvPr/>
            </p:nvSpPr>
            <p:spPr>
              <a:xfrm>
                <a:off x="3584028" y="452646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" name="pt576"/>
              <p:cNvSpPr/>
              <p:nvPr/>
            </p:nvSpPr>
            <p:spPr>
              <a:xfrm>
                <a:off x="3560755" y="436324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" name="pt577"/>
              <p:cNvSpPr/>
              <p:nvPr/>
            </p:nvSpPr>
            <p:spPr>
              <a:xfrm>
                <a:off x="3465647" y="466248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" name="pt578"/>
              <p:cNvSpPr/>
              <p:nvPr/>
            </p:nvSpPr>
            <p:spPr>
              <a:xfrm>
                <a:off x="3254856" y="467608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" name="pt579"/>
              <p:cNvSpPr/>
              <p:nvPr/>
            </p:nvSpPr>
            <p:spPr>
              <a:xfrm>
                <a:off x="3357862" y="449926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" name="pt580"/>
              <p:cNvSpPr/>
              <p:nvPr/>
            </p:nvSpPr>
            <p:spPr>
              <a:xfrm>
                <a:off x="3566783" y="454006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" name="pt581"/>
              <p:cNvSpPr/>
              <p:nvPr/>
            </p:nvSpPr>
            <p:spPr>
              <a:xfrm>
                <a:off x="3204243" y="466248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" name="pt582"/>
              <p:cNvSpPr/>
              <p:nvPr/>
            </p:nvSpPr>
            <p:spPr>
              <a:xfrm>
                <a:off x="3294209" y="481210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" name="pt583"/>
              <p:cNvSpPr/>
              <p:nvPr/>
            </p:nvSpPr>
            <p:spPr>
              <a:xfrm>
                <a:off x="3216217" y="456727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" name="pt584"/>
              <p:cNvSpPr/>
              <p:nvPr/>
            </p:nvSpPr>
            <p:spPr>
              <a:xfrm>
                <a:off x="3278702" y="470328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" name="pt585"/>
              <p:cNvSpPr/>
              <p:nvPr/>
            </p:nvSpPr>
            <p:spPr>
              <a:xfrm>
                <a:off x="3215913" y="452646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" name="pt586"/>
              <p:cNvSpPr/>
              <p:nvPr/>
            </p:nvSpPr>
            <p:spPr>
              <a:xfrm>
                <a:off x="3287257" y="470328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" name="pt587"/>
              <p:cNvSpPr/>
              <p:nvPr/>
            </p:nvSpPr>
            <p:spPr>
              <a:xfrm>
                <a:off x="3420389" y="432244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" name="pt588"/>
              <p:cNvSpPr/>
              <p:nvPr/>
            </p:nvSpPr>
            <p:spPr>
              <a:xfrm>
                <a:off x="3300872" y="451286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" name="pt589"/>
              <p:cNvSpPr/>
              <p:nvPr/>
            </p:nvSpPr>
            <p:spPr>
              <a:xfrm>
                <a:off x="3482333" y="439045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" name="pt590"/>
              <p:cNvSpPr/>
              <p:nvPr/>
            </p:nvSpPr>
            <p:spPr>
              <a:xfrm>
                <a:off x="3306118" y="440405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" name="pt591"/>
              <p:cNvSpPr/>
              <p:nvPr/>
            </p:nvSpPr>
            <p:spPr>
              <a:xfrm>
                <a:off x="3324871" y="464888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" name="pt592"/>
              <p:cNvSpPr/>
              <p:nvPr/>
            </p:nvSpPr>
            <p:spPr>
              <a:xfrm>
                <a:off x="3235962" y="466248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" name="pt593"/>
              <p:cNvSpPr/>
              <p:nvPr/>
            </p:nvSpPr>
            <p:spPr>
              <a:xfrm>
                <a:off x="3343731" y="475769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" name="pt594"/>
              <p:cNvSpPr/>
              <p:nvPr/>
            </p:nvSpPr>
            <p:spPr>
              <a:xfrm>
                <a:off x="3200175" y="462167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" name="pt595"/>
              <p:cNvSpPr/>
              <p:nvPr/>
            </p:nvSpPr>
            <p:spPr>
              <a:xfrm>
                <a:off x="3305913" y="456727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" name="pt596"/>
              <p:cNvSpPr/>
              <p:nvPr/>
            </p:nvSpPr>
            <p:spPr>
              <a:xfrm>
                <a:off x="3330590" y="449926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" name="pt597"/>
              <p:cNvSpPr/>
              <p:nvPr/>
            </p:nvSpPr>
            <p:spPr>
              <a:xfrm>
                <a:off x="3228866" y="441765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" name="pt598"/>
              <p:cNvSpPr/>
              <p:nvPr/>
            </p:nvSpPr>
            <p:spPr>
              <a:xfrm>
                <a:off x="3675761" y="482570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" name="pt599"/>
              <p:cNvSpPr/>
              <p:nvPr/>
            </p:nvSpPr>
            <p:spPr>
              <a:xfrm>
                <a:off x="3400977" y="443125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" name="pt600"/>
              <p:cNvSpPr/>
              <p:nvPr/>
            </p:nvSpPr>
            <p:spPr>
              <a:xfrm>
                <a:off x="3172503" y="468968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" name="pt601"/>
              <p:cNvSpPr/>
              <p:nvPr/>
            </p:nvSpPr>
            <p:spPr>
              <a:xfrm>
                <a:off x="3363832" y="439045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" name="pt602"/>
              <p:cNvSpPr/>
              <p:nvPr/>
            </p:nvSpPr>
            <p:spPr>
              <a:xfrm>
                <a:off x="3219832" y="454006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" name="pt603"/>
              <p:cNvSpPr/>
              <p:nvPr/>
            </p:nvSpPr>
            <p:spPr>
              <a:xfrm>
                <a:off x="3204586" y="436324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" name="pt604"/>
              <p:cNvSpPr/>
              <p:nvPr/>
            </p:nvSpPr>
            <p:spPr>
              <a:xfrm>
                <a:off x="3410836" y="447206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" name="pl605"/>
              <p:cNvSpPr/>
              <p:nvPr/>
            </p:nvSpPr>
            <p:spPr>
              <a:xfrm>
                <a:off x="3195134" y="4491896"/>
                <a:ext cx="503258" cy="189718"/>
              </a:xfrm>
              <a:custGeom>
                <a:avLst/>
                <a:gdLst/>
                <a:ahLst/>
                <a:cxnLst/>
                <a:rect l="0" t="0" r="0" b="0"/>
                <a:pathLst>
                  <a:path w="503258" h="189718">
                    <a:moveTo>
                      <a:pt x="0" y="106361"/>
                    </a:moveTo>
                    <a:lnTo>
                      <a:pt x="27672" y="114209"/>
                    </a:lnTo>
                    <a:lnTo>
                      <a:pt x="31740" y="115463"/>
                    </a:lnTo>
                    <a:lnTo>
                      <a:pt x="32083" y="115569"/>
                    </a:lnTo>
                    <a:lnTo>
                      <a:pt x="43410" y="118837"/>
                    </a:lnTo>
                    <a:lnTo>
                      <a:pt x="43714" y="118915"/>
                    </a:lnTo>
                    <a:lnTo>
                      <a:pt x="47329" y="119841"/>
                    </a:lnTo>
                    <a:lnTo>
                      <a:pt x="56363" y="121825"/>
                    </a:lnTo>
                    <a:lnTo>
                      <a:pt x="63459" y="123083"/>
                    </a:lnTo>
                    <a:lnTo>
                      <a:pt x="82353" y="126702"/>
                    </a:lnTo>
                    <a:lnTo>
                      <a:pt x="106199" y="141289"/>
                    </a:lnTo>
                    <a:lnTo>
                      <a:pt x="114754" y="144459"/>
                    </a:lnTo>
                    <a:lnTo>
                      <a:pt x="121706" y="139009"/>
                    </a:lnTo>
                    <a:lnTo>
                      <a:pt x="128369" y="132205"/>
                    </a:lnTo>
                    <a:lnTo>
                      <a:pt x="133410" y="128022"/>
                    </a:lnTo>
                    <a:lnTo>
                      <a:pt x="133615" y="127713"/>
                    </a:lnTo>
                    <a:lnTo>
                      <a:pt x="152368" y="98502"/>
                    </a:lnTo>
                    <a:lnTo>
                      <a:pt x="158087" y="87872"/>
                    </a:lnTo>
                    <a:lnTo>
                      <a:pt x="171228" y="63288"/>
                    </a:lnTo>
                    <a:lnTo>
                      <a:pt x="185359" y="43718"/>
                    </a:lnTo>
                    <a:lnTo>
                      <a:pt x="191329" y="39566"/>
                    </a:lnTo>
                    <a:lnTo>
                      <a:pt x="228474" y="12717"/>
                    </a:lnTo>
                    <a:lnTo>
                      <a:pt x="238333" y="6847"/>
                    </a:lnTo>
                    <a:lnTo>
                      <a:pt x="247886" y="0"/>
                    </a:lnTo>
                    <a:lnTo>
                      <a:pt x="293144" y="7070"/>
                    </a:lnTo>
                    <a:lnTo>
                      <a:pt x="309830" y="3748"/>
                    </a:lnTo>
                    <a:lnTo>
                      <a:pt x="388252" y="75985"/>
                    </a:lnTo>
                    <a:lnTo>
                      <a:pt x="394280" y="81859"/>
                    </a:lnTo>
                    <a:lnTo>
                      <a:pt x="411525" y="98329"/>
                    </a:lnTo>
                    <a:lnTo>
                      <a:pt x="503258" y="189718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" name="pl606"/>
              <p:cNvSpPr/>
              <p:nvPr/>
            </p:nvSpPr>
            <p:spPr>
              <a:xfrm>
                <a:off x="3175004" y="4868463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" name="pt607"/>
              <p:cNvSpPr/>
              <p:nvPr/>
            </p:nvSpPr>
            <p:spPr>
              <a:xfrm>
                <a:off x="3584028" y="498674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" name="pt608"/>
              <p:cNvSpPr/>
              <p:nvPr/>
            </p:nvSpPr>
            <p:spPr>
              <a:xfrm>
                <a:off x="3560755" y="505216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" name="pt609"/>
              <p:cNvSpPr/>
              <p:nvPr/>
            </p:nvSpPr>
            <p:spPr>
              <a:xfrm>
                <a:off x="3465647" y="507733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" name="pt610"/>
              <p:cNvSpPr/>
              <p:nvPr/>
            </p:nvSpPr>
            <p:spPr>
              <a:xfrm>
                <a:off x="3254856" y="515282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" name="pt611"/>
              <p:cNvSpPr/>
              <p:nvPr/>
            </p:nvSpPr>
            <p:spPr>
              <a:xfrm>
                <a:off x="3357862" y="509746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2" name="pt612"/>
              <p:cNvSpPr/>
              <p:nvPr/>
            </p:nvSpPr>
            <p:spPr>
              <a:xfrm>
                <a:off x="3566783" y="515282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" name="pt613"/>
              <p:cNvSpPr/>
              <p:nvPr/>
            </p:nvSpPr>
            <p:spPr>
              <a:xfrm>
                <a:off x="3204243" y="518804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4" name="pt614"/>
              <p:cNvSpPr/>
              <p:nvPr/>
            </p:nvSpPr>
            <p:spPr>
              <a:xfrm>
                <a:off x="3294209" y="520817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5" name="pt615"/>
              <p:cNvSpPr/>
              <p:nvPr/>
            </p:nvSpPr>
            <p:spPr>
              <a:xfrm>
                <a:off x="3216217" y="511255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6" name="pt616"/>
              <p:cNvSpPr/>
              <p:nvPr/>
            </p:nvSpPr>
            <p:spPr>
              <a:xfrm>
                <a:off x="3278702" y="526353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7" name="pt617"/>
              <p:cNvSpPr/>
              <p:nvPr/>
            </p:nvSpPr>
            <p:spPr>
              <a:xfrm>
                <a:off x="3215913" y="508236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8" name="pt618"/>
              <p:cNvSpPr/>
              <p:nvPr/>
            </p:nvSpPr>
            <p:spPr>
              <a:xfrm>
                <a:off x="3287257" y="523334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9" name="pt619"/>
              <p:cNvSpPr/>
              <p:nvPr/>
            </p:nvSpPr>
            <p:spPr>
              <a:xfrm>
                <a:off x="3420389" y="509242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0" name="pt620"/>
              <p:cNvSpPr/>
              <p:nvPr/>
            </p:nvSpPr>
            <p:spPr>
              <a:xfrm>
                <a:off x="3300872" y="509242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1" name="pt621"/>
              <p:cNvSpPr/>
              <p:nvPr/>
            </p:nvSpPr>
            <p:spPr>
              <a:xfrm>
                <a:off x="3482333" y="499680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2" name="pt622"/>
              <p:cNvSpPr/>
              <p:nvPr/>
            </p:nvSpPr>
            <p:spPr>
              <a:xfrm>
                <a:off x="3306118" y="502197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3" name="pt623"/>
              <p:cNvSpPr/>
              <p:nvPr/>
            </p:nvSpPr>
            <p:spPr>
              <a:xfrm>
                <a:off x="3324871" y="525850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4" name="pt624"/>
              <p:cNvSpPr/>
              <p:nvPr/>
            </p:nvSpPr>
            <p:spPr>
              <a:xfrm>
                <a:off x="3235962" y="515282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5" name="pt625"/>
              <p:cNvSpPr/>
              <p:nvPr/>
            </p:nvSpPr>
            <p:spPr>
              <a:xfrm>
                <a:off x="3343731" y="529373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6" name="pt626"/>
              <p:cNvSpPr/>
              <p:nvPr/>
            </p:nvSpPr>
            <p:spPr>
              <a:xfrm>
                <a:off x="3200175" y="510249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7" name="pt627"/>
              <p:cNvSpPr/>
              <p:nvPr/>
            </p:nvSpPr>
            <p:spPr>
              <a:xfrm>
                <a:off x="3305913" y="516288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8" name="pt628"/>
              <p:cNvSpPr/>
              <p:nvPr/>
            </p:nvSpPr>
            <p:spPr>
              <a:xfrm>
                <a:off x="3330590" y="501190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9" name="pt629"/>
              <p:cNvSpPr/>
              <p:nvPr/>
            </p:nvSpPr>
            <p:spPr>
              <a:xfrm>
                <a:off x="3228866" y="496158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0" name="pt630"/>
              <p:cNvSpPr/>
              <p:nvPr/>
            </p:nvSpPr>
            <p:spPr>
              <a:xfrm>
                <a:off x="3675761" y="536922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1" name="pt631"/>
              <p:cNvSpPr/>
              <p:nvPr/>
            </p:nvSpPr>
            <p:spPr>
              <a:xfrm>
                <a:off x="3400977" y="497667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2" name="pt632"/>
              <p:cNvSpPr/>
              <p:nvPr/>
            </p:nvSpPr>
            <p:spPr>
              <a:xfrm>
                <a:off x="3172503" y="514778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3" name="pt633"/>
              <p:cNvSpPr/>
              <p:nvPr/>
            </p:nvSpPr>
            <p:spPr>
              <a:xfrm>
                <a:off x="3363832" y="486596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4" name="pt634"/>
              <p:cNvSpPr/>
              <p:nvPr/>
            </p:nvSpPr>
            <p:spPr>
              <a:xfrm>
                <a:off x="3219832" y="506223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5" name="pt635"/>
              <p:cNvSpPr/>
              <p:nvPr/>
            </p:nvSpPr>
            <p:spPr>
              <a:xfrm>
                <a:off x="3204586" y="496661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6" name="pt636"/>
              <p:cNvSpPr/>
              <p:nvPr/>
            </p:nvSpPr>
            <p:spPr>
              <a:xfrm>
                <a:off x="3410836" y="501190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7" name="pl637"/>
              <p:cNvSpPr/>
              <p:nvPr/>
            </p:nvSpPr>
            <p:spPr>
              <a:xfrm>
                <a:off x="3195134" y="5072706"/>
                <a:ext cx="503258" cy="161816"/>
              </a:xfrm>
              <a:custGeom>
                <a:avLst/>
                <a:gdLst/>
                <a:ahLst/>
                <a:cxnLst/>
                <a:rect l="0" t="0" r="0" b="0"/>
                <a:pathLst>
                  <a:path w="503258" h="161816">
                    <a:moveTo>
                      <a:pt x="0" y="28654"/>
                    </a:moveTo>
                    <a:lnTo>
                      <a:pt x="27672" y="45727"/>
                    </a:lnTo>
                    <a:lnTo>
                      <a:pt x="31740" y="48329"/>
                    </a:lnTo>
                    <a:lnTo>
                      <a:pt x="32083" y="48549"/>
                    </a:lnTo>
                    <a:lnTo>
                      <a:pt x="43410" y="55708"/>
                    </a:lnTo>
                    <a:lnTo>
                      <a:pt x="43714" y="55895"/>
                    </a:lnTo>
                    <a:lnTo>
                      <a:pt x="47329" y="58122"/>
                    </a:lnTo>
                    <a:lnTo>
                      <a:pt x="56363" y="63500"/>
                    </a:lnTo>
                    <a:lnTo>
                      <a:pt x="63459" y="67530"/>
                    </a:lnTo>
                    <a:lnTo>
                      <a:pt x="82353" y="78245"/>
                    </a:lnTo>
                    <a:lnTo>
                      <a:pt x="106199" y="96997"/>
                    </a:lnTo>
                    <a:lnTo>
                      <a:pt x="114754" y="102211"/>
                    </a:lnTo>
                    <a:lnTo>
                      <a:pt x="121706" y="100561"/>
                    </a:lnTo>
                    <a:lnTo>
                      <a:pt x="128369" y="97444"/>
                    </a:lnTo>
                    <a:lnTo>
                      <a:pt x="133410" y="95490"/>
                    </a:lnTo>
                    <a:lnTo>
                      <a:pt x="133615" y="95299"/>
                    </a:lnTo>
                    <a:lnTo>
                      <a:pt x="152368" y="73212"/>
                    </a:lnTo>
                    <a:lnTo>
                      <a:pt x="158087" y="65911"/>
                    </a:lnTo>
                    <a:lnTo>
                      <a:pt x="171228" y="51335"/>
                    </a:lnTo>
                    <a:lnTo>
                      <a:pt x="185359" y="39319"/>
                    </a:lnTo>
                    <a:lnTo>
                      <a:pt x="191329" y="35962"/>
                    </a:lnTo>
                    <a:lnTo>
                      <a:pt x="228474" y="10809"/>
                    </a:lnTo>
                    <a:lnTo>
                      <a:pt x="238333" y="6114"/>
                    </a:lnTo>
                    <a:lnTo>
                      <a:pt x="247886" y="0"/>
                    </a:lnTo>
                    <a:lnTo>
                      <a:pt x="293144" y="7265"/>
                    </a:lnTo>
                    <a:lnTo>
                      <a:pt x="309830" y="4361"/>
                    </a:lnTo>
                    <a:lnTo>
                      <a:pt x="388252" y="62868"/>
                    </a:lnTo>
                    <a:lnTo>
                      <a:pt x="394280" y="67994"/>
                    </a:lnTo>
                    <a:lnTo>
                      <a:pt x="411525" y="82431"/>
                    </a:lnTo>
                    <a:lnTo>
                      <a:pt x="503258" y="161816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8" name="pl638"/>
              <p:cNvSpPr/>
              <p:nvPr/>
            </p:nvSpPr>
            <p:spPr>
              <a:xfrm>
                <a:off x="3175004" y="5411983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9" name="pt639"/>
              <p:cNvSpPr/>
              <p:nvPr/>
            </p:nvSpPr>
            <p:spPr>
              <a:xfrm>
                <a:off x="3584028" y="556490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0" name="pt640"/>
              <p:cNvSpPr/>
              <p:nvPr/>
            </p:nvSpPr>
            <p:spPr>
              <a:xfrm>
                <a:off x="3560755" y="569626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1" name="pt641"/>
              <p:cNvSpPr/>
              <p:nvPr/>
            </p:nvSpPr>
            <p:spPr>
              <a:xfrm>
                <a:off x="3465647" y="580296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2" name="pt642"/>
              <p:cNvSpPr/>
              <p:nvPr/>
            </p:nvSpPr>
            <p:spPr>
              <a:xfrm>
                <a:off x="3254856" y="566419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3" name="pt643"/>
              <p:cNvSpPr/>
              <p:nvPr/>
            </p:nvSpPr>
            <p:spPr>
              <a:xfrm>
                <a:off x="3357862" y="582948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4" name="pt644"/>
              <p:cNvSpPr/>
              <p:nvPr/>
            </p:nvSpPr>
            <p:spPr>
              <a:xfrm>
                <a:off x="3566783" y="574313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5" name="pt645"/>
              <p:cNvSpPr/>
              <p:nvPr/>
            </p:nvSpPr>
            <p:spPr>
              <a:xfrm>
                <a:off x="3204243" y="582208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6" name="pt646"/>
              <p:cNvSpPr/>
              <p:nvPr/>
            </p:nvSpPr>
            <p:spPr>
              <a:xfrm>
                <a:off x="3294209" y="573141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7" name="pt647"/>
              <p:cNvSpPr/>
              <p:nvPr/>
            </p:nvSpPr>
            <p:spPr>
              <a:xfrm>
                <a:off x="3216217" y="540948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8" name="pt648"/>
              <p:cNvSpPr/>
              <p:nvPr/>
            </p:nvSpPr>
            <p:spPr>
              <a:xfrm>
                <a:off x="3278702" y="572895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9" name="pt649"/>
              <p:cNvSpPr/>
              <p:nvPr/>
            </p:nvSpPr>
            <p:spPr>
              <a:xfrm>
                <a:off x="3215913" y="582146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0" name="pt650"/>
              <p:cNvSpPr/>
              <p:nvPr/>
            </p:nvSpPr>
            <p:spPr>
              <a:xfrm>
                <a:off x="3287257" y="575855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1" name="pt651"/>
              <p:cNvSpPr/>
              <p:nvPr/>
            </p:nvSpPr>
            <p:spPr>
              <a:xfrm>
                <a:off x="3420389" y="591274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2" name="pt652"/>
              <p:cNvSpPr/>
              <p:nvPr/>
            </p:nvSpPr>
            <p:spPr>
              <a:xfrm>
                <a:off x="3300872" y="577644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3" name="pt653"/>
              <p:cNvSpPr/>
              <p:nvPr/>
            </p:nvSpPr>
            <p:spPr>
              <a:xfrm>
                <a:off x="3482333" y="584058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4" name="pt654"/>
              <p:cNvSpPr/>
              <p:nvPr/>
            </p:nvSpPr>
            <p:spPr>
              <a:xfrm>
                <a:off x="3306118" y="576965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5" name="pt655"/>
              <p:cNvSpPr/>
              <p:nvPr/>
            </p:nvSpPr>
            <p:spPr>
              <a:xfrm>
                <a:off x="3324871" y="578014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6" name="pt656"/>
              <p:cNvSpPr/>
              <p:nvPr/>
            </p:nvSpPr>
            <p:spPr>
              <a:xfrm>
                <a:off x="3235962" y="574437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7" name="pt657"/>
              <p:cNvSpPr/>
              <p:nvPr/>
            </p:nvSpPr>
            <p:spPr>
              <a:xfrm>
                <a:off x="3343731" y="576842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8" name="pt658"/>
              <p:cNvSpPr/>
              <p:nvPr/>
            </p:nvSpPr>
            <p:spPr>
              <a:xfrm>
                <a:off x="3200175" y="581406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9" name="pt659"/>
              <p:cNvSpPr/>
              <p:nvPr/>
            </p:nvSpPr>
            <p:spPr>
              <a:xfrm>
                <a:off x="3305913" y="581344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0" name="pt660"/>
              <p:cNvSpPr/>
              <p:nvPr/>
            </p:nvSpPr>
            <p:spPr>
              <a:xfrm>
                <a:off x="3330590" y="574683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1" name="pt661"/>
              <p:cNvSpPr/>
              <p:nvPr/>
            </p:nvSpPr>
            <p:spPr>
              <a:xfrm>
                <a:off x="3228866" y="580357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2" name="pt662"/>
              <p:cNvSpPr/>
              <p:nvPr/>
            </p:nvSpPr>
            <p:spPr>
              <a:xfrm>
                <a:off x="3675761" y="546560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3" name="pt663"/>
              <p:cNvSpPr/>
              <p:nvPr/>
            </p:nvSpPr>
            <p:spPr>
              <a:xfrm>
                <a:off x="3400977" y="573573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4" name="pt664"/>
              <p:cNvSpPr/>
              <p:nvPr/>
            </p:nvSpPr>
            <p:spPr>
              <a:xfrm>
                <a:off x="3172503" y="576102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5" name="pt665"/>
              <p:cNvSpPr/>
              <p:nvPr/>
            </p:nvSpPr>
            <p:spPr>
              <a:xfrm>
                <a:off x="3363832" y="585230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6" name="pt666"/>
              <p:cNvSpPr/>
              <p:nvPr/>
            </p:nvSpPr>
            <p:spPr>
              <a:xfrm>
                <a:off x="3219832" y="587696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7" name="pt667"/>
              <p:cNvSpPr/>
              <p:nvPr/>
            </p:nvSpPr>
            <p:spPr>
              <a:xfrm>
                <a:off x="3204586" y="575300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8" name="pt668"/>
              <p:cNvSpPr/>
              <p:nvPr/>
            </p:nvSpPr>
            <p:spPr>
              <a:xfrm>
                <a:off x="3410836" y="574807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9" name="pl669"/>
              <p:cNvSpPr/>
              <p:nvPr/>
            </p:nvSpPr>
            <p:spPr>
              <a:xfrm>
                <a:off x="3195134" y="5547945"/>
                <a:ext cx="503258" cy="279321"/>
              </a:xfrm>
              <a:custGeom>
                <a:avLst/>
                <a:gdLst/>
                <a:ahLst/>
                <a:cxnLst/>
                <a:rect l="0" t="0" r="0" b="0"/>
                <a:pathLst>
                  <a:path w="503258" h="279321">
                    <a:moveTo>
                      <a:pt x="0" y="279321"/>
                    </a:moveTo>
                    <a:lnTo>
                      <a:pt x="27672" y="268330"/>
                    </a:lnTo>
                    <a:lnTo>
                      <a:pt x="31740" y="266751"/>
                    </a:lnTo>
                    <a:lnTo>
                      <a:pt x="32083" y="266618"/>
                    </a:lnTo>
                    <a:lnTo>
                      <a:pt x="43410" y="262422"/>
                    </a:lnTo>
                    <a:lnTo>
                      <a:pt x="43714" y="262317"/>
                    </a:lnTo>
                    <a:lnTo>
                      <a:pt x="47329" y="261061"/>
                    </a:lnTo>
                    <a:lnTo>
                      <a:pt x="56363" y="258132"/>
                    </a:lnTo>
                    <a:lnTo>
                      <a:pt x="63459" y="256004"/>
                    </a:lnTo>
                    <a:lnTo>
                      <a:pt x="82353" y="250191"/>
                    </a:lnTo>
                    <a:lnTo>
                      <a:pt x="106199" y="236586"/>
                    </a:lnTo>
                    <a:lnTo>
                      <a:pt x="114754" y="234087"/>
                    </a:lnTo>
                    <a:lnTo>
                      <a:pt x="121706" y="236776"/>
                    </a:lnTo>
                    <a:lnTo>
                      <a:pt x="128369" y="240218"/>
                    </a:lnTo>
                    <a:lnTo>
                      <a:pt x="133410" y="242389"/>
                    </a:lnTo>
                    <a:lnTo>
                      <a:pt x="133615" y="242535"/>
                    </a:lnTo>
                    <a:lnTo>
                      <a:pt x="152368" y="252117"/>
                    </a:lnTo>
                    <a:lnTo>
                      <a:pt x="158087" y="253537"/>
                    </a:lnTo>
                    <a:lnTo>
                      <a:pt x="171228" y="257732"/>
                    </a:lnTo>
                    <a:lnTo>
                      <a:pt x="185359" y="262488"/>
                    </a:lnTo>
                    <a:lnTo>
                      <a:pt x="191329" y="264298"/>
                    </a:lnTo>
                    <a:lnTo>
                      <a:pt x="228474" y="276264"/>
                    </a:lnTo>
                    <a:lnTo>
                      <a:pt x="238333" y="276720"/>
                    </a:lnTo>
                    <a:lnTo>
                      <a:pt x="247886" y="277943"/>
                    </a:lnTo>
                    <a:lnTo>
                      <a:pt x="293144" y="235683"/>
                    </a:lnTo>
                    <a:lnTo>
                      <a:pt x="309830" y="227949"/>
                    </a:lnTo>
                    <a:lnTo>
                      <a:pt x="388252" y="138347"/>
                    </a:lnTo>
                    <a:lnTo>
                      <a:pt x="394280" y="131407"/>
                    </a:lnTo>
                    <a:lnTo>
                      <a:pt x="411525" y="111539"/>
                    </a:lnTo>
                    <a:lnTo>
                      <a:pt x="503258" y="0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0" name="pl670"/>
              <p:cNvSpPr/>
              <p:nvPr/>
            </p:nvSpPr>
            <p:spPr>
              <a:xfrm>
                <a:off x="3175004" y="5955502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1" name="pt671"/>
              <p:cNvSpPr/>
              <p:nvPr/>
            </p:nvSpPr>
            <p:spPr>
              <a:xfrm>
                <a:off x="3584028" y="607724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2" name="pt672"/>
              <p:cNvSpPr/>
              <p:nvPr/>
            </p:nvSpPr>
            <p:spPr>
              <a:xfrm>
                <a:off x="3560755" y="625113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3" name="pt673"/>
              <p:cNvSpPr/>
              <p:nvPr/>
            </p:nvSpPr>
            <p:spPr>
              <a:xfrm>
                <a:off x="3465647" y="637609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4" name="pt674"/>
              <p:cNvSpPr/>
              <p:nvPr/>
            </p:nvSpPr>
            <p:spPr>
              <a:xfrm>
                <a:off x="3254856" y="625960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5" name="pt675"/>
              <p:cNvSpPr/>
              <p:nvPr/>
            </p:nvSpPr>
            <p:spPr>
              <a:xfrm>
                <a:off x="3357862" y="631627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6" name="pt676"/>
              <p:cNvSpPr/>
              <p:nvPr/>
            </p:nvSpPr>
            <p:spPr>
              <a:xfrm>
                <a:off x="3566783" y="635865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7" name="pt677"/>
              <p:cNvSpPr/>
              <p:nvPr/>
            </p:nvSpPr>
            <p:spPr>
              <a:xfrm>
                <a:off x="3204243" y="635405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8" name="pt678"/>
              <p:cNvSpPr/>
              <p:nvPr/>
            </p:nvSpPr>
            <p:spPr>
              <a:xfrm>
                <a:off x="3294209" y="625573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9" name="pt679"/>
              <p:cNvSpPr/>
              <p:nvPr/>
            </p:nvSpPr>
            <p:spPr>
              <a:xfrm>
                <a:off x="3216217" y="643519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0" name="pt680"/>
              <p:cNvSpPr/>
              <p:nvPr/>
            </p:nvSpPr>
            <p:spPr>
              <a:xfrm>
                <a:off x="3278702" y="628164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1" name="pt681"/>
              <p:cNvSpPr/>
              <p:nvPr/>
            </p:nvSpPr>
            <p:spPr>
              <a:xfrm>
                <a:off x="3215913" y="636786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2" name="pt682"/>
              <p:cNvSpPr/>
              <p:nvPr/>
            </p:nvSpPr>
            <p:spPr>
              <a:xfrm>
                <a:off x="3287257" y="636301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3" name="pt683"/>
              <p:cNvSpPr/>
              <p:nvPr/>
            </p:nvSpPr>
            <p:spPr>
              <a:xfrm>
                <a:off x="3420389" y="645165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4" name="pt684"/>
              <p:cNvSpPr/>
              <p:nvPr/>
            </p:nvSpPr>
            <p:spPr>
              <a:xfrm>
                <a:off x="3300872" y="638142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5" name="pt685"/>
              <p:cNvSpPr/>
              <p:nvPr/>
            </p:nvSpPr>
            <p:spPr>
              <a:xfrm>
                <a:off x="3482333" y="643882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6" name="pt686"/>
              <p:cNvSpPr/>
              <p:nvPr/>
            </p:nvSpPr>
            <p:spPr>
              <a:xfrm>
                <a:off x="3306118" y="636423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7" name="pt687"/>
              <p:cNvSpPr/>
              <p:nvPr/>
            </p:nvSpPr>
            <p:spPr>
              <a:xfrm>
                <a:off x="3324871" y="628430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8" name="pt688"/>
              <p:cNvSpPr/>
              <p:nvPr/>
            </p:nvSpPr>
            <p:spPr>
              <a:xfrm>
                <a:off x="3235962" y="627922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9" name="pt689"/>
              <p:cNvSpPr/>
              <p:nvPr/>
            </p:nvSpPr>
            <p:spPr>
              <a:xfrm>
                <a:off x="3343731" y="630441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0" name="pt690"/>
              <p:cNvSpPr/>
              <p:nvPr/>
            </p:nvSpPr>
            <p:spPr>
              <a:xfrm>
                <a:off x="3200175" y="635817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1" name="pt691"/>
              <p:cNvSpPr/>
              <p:nvPr/>
            </p:nvSpPr>
            <p:spPr>
              <a:xfrm>
                <a:off x="3305913" y="636858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2" name="pt692"/>
              <p:cNvSpPr/>
              <p:nvPr/>
            </p:nvSpPr>
            <p:spPr>
              <a:xfrm>
                <a:off x="3330590" y="631361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3" name="pt693"/>
              <p:cNvSpPr/>
              <p:nvPr/>
            </p:nvSpPr>
            <p:spPr>
              <a:xfrm>
                <a:off x="3228866" y="633468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4" name="pt694"/>
              <p:cNvSpPr/>
              <p:nvPr/>
            </p:nvSpPr>
            <p:spPr>
              <a:xfrm>
                <a:off x="3675761" y="595300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5" name="pt695"/>
              <p:cNvSpPr/>
              <p:nvPr/>
            </p:nvSpPr>
            <p:spPr>
              <a:xfrm>
                <a:off x="3400977" y="631409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6" name="pt696"/>
              <p:cNvSpPr/>
              <p:nvPr/>
            </p:nvSpPr>
            <p:spPr>
              <a:xfrm>
                <a:off x="3172503" y="625621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7" name="pt697"/>
              <p:cNvSpPr/>
              <p:nvPr/>
            </p:nvSpPr>
            <p:spPr>
              <a:xfrm>
                <a:off x="3363832" y="645626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8" name="pt698"/>
              <p:cNvSpPr/>
              <p:nvPr/>
            </p:nvSpPr>
            <p:spPr>
              <a:xfrm>
                <a:off x="3219832" y="637197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9" name="pt699"/>
              <p:cNvSpPr/>
              <p:nvPr/>
            </p:nvSpPr>
            <p:spPr>
              <a:xfrm>
                <a:off x="3204586" y="639280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0" name="pt700"/>
              <p:cNvSpPr/>
              <p:nvPr/>
            </p:nvSpPr>
            <p:spPr>
              <a:xfrm>
                <a:off x="3410836" y="628915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1" name="pl701"/>
              <p:cNvSpPr/>
              <p:nvPr/>
            </p:nvSpPr>
            <p:spPr>
              <a:xfrm>
                <a:off x="3195134" y="6058722"/>
                <a:ext cx="503258" cy="329956"/>
              </a:xfrm>
              <a:custGeom>
                <a:avLst/>
                <a:gdLst/>
                <a:ahLst/>
                <a:cxnLst/>
                <a:rect l="0" t="0" r="0" b="0"/>
                <a:pathLst>
                  <a:path w="503258" h="329956">
                    <a:moveTo>
                      <a:pt x="0" y="317010"/>
                    </a:moveTo>
                    <a:lnTo>
                      <a:pt x="27672" y="310989"/>
                    </a:lnTo>
                    <a:lnTo>
                      <a:pt x="31740" y="310129"/>
                    </a:lnTo>
                    <a:lnTo>
                      <a:pt x="32083" y="310057"/>
                    </a:lnTo>
                    <a:lnTo>
                      <a:pt x="43410" y="307915"/>
                    </a:lnTo>
                    <a:lnTo>
                      <a:pt x="43714" y="307866"/>
                    </a:lnTo>
                    <a:lnTo>
                      <a:pt x="47329" y="307278"/>
                    </a:lnTo>
                    <a:lnTo>
                      <a:pt x="56363" y="305993"/>
                    </a:lnTo>
                    <a:lnTo>
                      <a:pt x="63459" y="305071"/>
                    </a:lnTo>
                    <a:lnTo>
                      <a:pt x="82353" y="301504"/>
                    </a:lnTo>
                    <a:lnTo>
                      <a:pt x="106199" y="288311"/>
                    </a:lnTo>
                    <a:lnTo>
                      <a:pt x="114754" y="285292"/>
                    </a:lnTo>
                    <a:lnTo>
                      <a:pt x="121706" y="286307"/>
                    </a:lnTo>
                    <a:lnTo>
                      <a:pt x="128369" y="288101"/>
                    </a:lnTo>
                    <a:lnTo>
                      <a:pt x="133410" y="289326"/>
                    </a:lnTo>
                    <a:lnTo>
                      <a:pt x="133615" y="289414"/>
                    </a:lnTo>
                    <a:lnTo>
                      <a:pt x="152368" y="295373"/>
                    </a:lnTo>
                    <a:lnTo>
                      <a:pt x="158087" y="296558"/>
                    </a:lnTo>
                    <a:lnTo>
                      <a:pt x="171228" y="300315"/>
                    </a:lnTo>
                    <a:lnTo>
                      <a:pt x="185359" y="305099"/>
                    </a:lnTo>
                    <a:lnTo>
                      <a:pt x="191329" y="307661"/>
                    </a:lnTo>
                    <a:lnTo>
                      <a:pt x="228474" y="324832"/>
                    </a:lnTo>
                    <a:lnTo>
                      <a:pt x="238333" y="327023"/>
                    </a:lnTo>
                    <a:lnTo>
                      <a:pt x="247886" y="329956"/>
                    </a:lnTo>
                    <a:lnTo>
                      <a:pt x="293144" y="284879"/>
                    </a:lnTo>
                    <a:lnTo>
                      <a:pt x="309830" y="276352"/>
                    </a:lnTo>
                    <a:lnTo>
                      <a:pt x="388252" y="165987"/>
                    </a:lnTo>
                    <a:lnTo>
                      <a:pt x="394280" y="157626"/>
                    </a:lnTo>
                    <a:lnTo>
                      <a:pt x="411525" y="133777"/>
                    </a:lnTo>
                    <a:lnTo>
                      <a:pt x="503258" y="0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2" name="pl702"/>
              <p:cNvSpPr/>
              <p:nvPr/>
            </p:nvSpPr>
            <p:spPr>
              <a:xfrm>
                <a:off x="3718523" y="1063828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3" name="tx703"/>
              <p:cNvSpPr/>
              <p:nvPr/>
            </p:nvSpPr>
            <p:spPr>
              <a:xfrm>
                <a:off x="3890193" y="1302417"/>
                <a:ext cx="200179" cy="6419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691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69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-0.18</a:t>
                </a:r>
              </a:p>
            </p:txBody>
          </p:sp>
          <p:sp>
            <p:nvSpPr>
              <p:cNvPr id="704" name="tx704"/>
              <p:cNvSpPr/>
              <p:nvPr/>
            </p:nvSpPr>
            <p:spPr>
              <a:xfrm>
                <a:off x="4120178" y="1172532"/>
                <a:ext cx="66320" cy="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87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879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 </a:t>
                </a:r>
              </a:p>
            </p:txBody>
          </p:sp>
          <p:sp>
            <p:nvSpPr>
              <p:cNvPr id="705" name="pl705"/>
              <p:cNvSpPr/>
              <p:nvPr/>
            </p:nvSpPr>
            <p:spPr>
              <a:xfrm>
                <a:off x="3718523" y="1607347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6" name="tx706"/>
              <p:cNvSpPr/>
              <p:nvPr/>
            </p:nvSpPr>
            <p:spPr>
              <a:xfrm>
                <a:off x="3889520" y="1845713"/>
                <a:ext cx="201525" cy="6462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696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696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-0.18</a:t>
                </a:r>
              </a:p>
            </p:txBody>
          </p:sp>
          <p:sp>
            <p:nvSpPr>
              <p:cNvPr id="707" name="tx707"/>
              <p:cNvSpPr/>
              <p:nvPr/>
            </p:nvSpPr>
            <p:spPr>
              <a:xfrm>
                <a:off x="4120178" y="1716051"/>
                <a:ext cx="66320" cy="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87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879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 </a:t>
                </a:r>
              </a:p>
            </p:txBody>
          </p:sp>
          <p:sp>
            <p:nvSpPr>
              <p:cNvPr id="708" name="pl708"/>
              <p:cNvSpPr/>
              <p:nvPr/>
            </p:nvSpPr>
            <p:spPr>
              <a:xfrm>
                <a:off x="3718523" y="2150866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9" name="tx709"/>
              <p:cNvSpPr/>
              <p:nvPr/>
            </p:nvSpPr>
            <p:spPr>
              <a:xfrm>
                <a:off x="3965137" y="3100891"/>
                <a:ext cx="50292" cy="5215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x</a:t>
                </a:r>
              </a:p>
            </p:txBody>
          </p:sp>
          <p:sp>
            <p:nvSpPr>
              <p:cNvPr id="710" name="tx710"/>
              <p:cNvSpPr/>
              <p:nvPr/>
            </p:nvSpPr>
            <p:spPr>
              <a:xfrm rot="-5400000">
                <a:off x="3117999" y="2376042"/>
                <a:ext cx="335394" cy="9316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Density</a:t>
                </a:r>
              </a:p>
            </p:txBody>
          </p:sp>
          <p:sp>
            <p:nvSpPr>
              <p:cNvPr id="711" name="rc711"/>
              <p:cNvSpPr/>
              <p:nvPr/>
            </p:nvSpPr>
            <p:spPr>
              <a:xfrm>
                <a:off x="3738653" y="2359719"/>
                <a:ext cx="71894" cy="314536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2" name="rc712"/>
              <p:cNvSpPr/>
              <p:nvPr/>
            </p:nvSpPr>
            <p:spPr>
              <a:xfrm>
                <a:off x="3810547" y="2485533"/>
                <a:ext cx="71894" cy="188721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3" name="rc713"/>
              <p:cNvSpPr/>
              <p:nvPr/>
            </p:nvSpPr>
            <p:spPr>
              <a:xfrm>
                <a:off x="3882441" y="2296811"/>
                <a:ext cx="71894" cy="377443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4" name="rc714"/>
              <p:cNvSpPr/>
              <p:nvPr/>
            </p:nvSpPr>
            <p:spPr>
              <a:xfrm>
                <a:off x="3954336" y="2170997"/>
                <a:ext cx="71894" cy="503258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5" name="rc715"/>
              <p:cNvSpPr/>
              <p:nvPr/>
            </p:nvSpPr>
            <p:spPr>
              <a:xfrm>
                <a:off x="4026230" y="2422626"/>
                <a:ext cx="71894" cy="251629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6" name="rc716"/>
              <p:cNvSpPr/>
              <p:nvPr/>
            </p:nvSpPr>
            <p:spPr>
              <a:xfrm>
                <a:off x="4098124" y="2485533"/>
                <a:ext cx="71894" cy="188721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7" name="rc717"/>
              <p:cNvSpPr/>
              <p:nvPr/>
            </p:nvSpPr>
            <p:spPr>
              <a:xfrm>
                <a:off x="4170018" y="2611348"/>
                <a:ext cx="71894" cy="62907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8" name="pl718"/>
              <p:cNvSpPr/>
              <p:nvPr/>
            </p:nvSpPr>
            <p:spPr>
              <a:xfrm>
                <a:off x="3718523" y="2253763"/>
                <a:ext cx="543519" cy="385146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385146">
                    <a:moveTo>
                      <a:pt x="0" y="316457"/>
                    </a:moveTo>
                    <a:lnTo>
                      <a:pt x="988" y="314228"/>
                    </a:lnTo>
                    <a:lnTo>
                      <a:pt x="2456" y="310903"/>
                    </a:lnTo>
                    <a:lnTo>
                      <a:pt x="3923" y="307567"/>
                    </a:lnTo>
                    <a:lnTo>
                      <a:pt x="5391" y="304214"/>
                    </a:lnTo>
                    <a:lnTo>
                      <a:pt x="6859" y="300857"/>
                    </a:lnTo>
                    <a:lnTo>
                      <a:pt x="8326" y="297498"/>
                    </a:lnTo>
                    <a:lnTo>
                      <a:pt x="9794" y="294141"/>
                    </a:lnTo>
                    <a:lnTo>
                      <a:pt x="11261" y="290792"/>
                    </a:lnTo>
                    <a:lnTo>
                      <a:pt x="12729" y="287450"/>
                    </a:lnTo>
                    <a:lnTo>
                      <a:pt x="14197" y="284131"/>
                    </a:lnTo>
                    <a:lnTo>
                      <a:pt x="15664" y="280831"/>
                    </a:lnTo>
                    <a:lnTo>
                      <a:pt x="17132" y="277547"/>
                    </a:lnTo>
                    <a:lnTo>
                      <a:pt x="18599" y="274309"/>
                    </a:lnTo>
                    <a:lnTo>
                      <a:pt x="20067" y="271098"/>
                    </a:lnTo>
                    <a:lnTo>
                      <a:pt x="21535" y="267916"/>
                    </a:lnTo>
                    <a:lnTo>
                      <a:pt x="23002" y="264797"/>
                    </a:lnTo>
                    <a:lnTo>
                      <a:pt x="24470" y="261714"/>
                    </a:lnTo>
                    <a:lnTo>
                      <a:pt x="25937" y="258672"/>
                    </a:lnTo>
                    <a:lnTo>
                      <a:pt x="27405" y="255709"/>
                    </a:lnTo>
                    <a:lnTo>
                      <a:pt x="28873" y="252790"/>
                    </a:lnTo>
                    <a:lnTo>
                      <a:pt x="30340" y="249924"/>
                    </a:lnTo>
                    <a:lnTo>
                      <a:pt x="31808" y="247149"/>
                    </a:lnTo>
                    <a:lnTo>
                      <a:pt x="33275" y="244424"/>
                    </a:lnTo>
                    <a:lnTo>
                      <a:pt x="34743" y="241765"/>
                    </a:lnTo>
                    <a:lnTo>
                      <a:pt x="36211" y="239204"/>
                    </a:lnTo>
                    <a:lnTo>
                      <a:pt x="37678" y="236699"/>
                    </a:lnTo>
                    <a:lnTo>
                      <a:pt x="39146" y="234269"/>
                    </a:lnTo>
                    <a:lnTo>
                      <a:pt x="40613" y="231942"/>
                    </a:lnTo>
                    <a:lnTo>
                      <a:pt x="42081" y="229675"/>
                    </a:lnTo>
                    <a:lnTo>
                      <a:pt x="43548" y="227490"/>
                    </a:lnTo>
                    <a:lnTo>
                      <a:pt x="45016" y="225409"/>
                    </a:lnTo>
                    <a:lnTo>
                      <a:pt x="46484" y="223388"/>
                    </a:lnTo>
                    <a:lnTo>
                      <a:pt x="47951" y="221456"/>
                    </a:lnTo>
                    <a:lnTo>
                      <a:pt x="49419" y="219623"/>
                    </a:lnTo>
                    <a:lnTo>
                      <a:pt x="50886" y="217851"/>
                    </a:lnTo>
                    <a:lnTo>
                      <a:pt x="52354" y="216169"/>
                    </a:lnTo>
                    <a:lnTo>
                      <a:pt x="53822" y="214579"/>
                    </a:lnTo>
                    <a:lnTo>
                      <a:pt x="55289" y="213047"/>
                    </a:lnTo>
                    <a:lnTo>
                      <a:pt x="56757" y="211604"/>
                    </a:lnTo>
                    <a:lnTo>
                      <a:pt x="58224" y="210243"/>
                    </a:lnTo>
                    <a:lnTo>
                      <a:pt x="59692" y="208935"/>
                    </a:lnTo>
                    <a:lnTo>
                      <a:pt x="61160" y="207711"/>
                    </a:lnTo>
                    <a:lnTo>
                      <a:pt x="62627" y="206556"/>
                    </a:lnTo>
                    <a:lnTo>
                      <a:pt x="64095" y="205448"/>
                    </a:lnTo>
                    <a:lnTo>
                      <a:pt x="65562" y="204415"/>
                    </a:lnTo>
                    <a:lnTo>
                      <a:pt x="67030" y="203436"/>
                    </a:lnTo>
                    <a:lnTo>
                      <a:pt x="68498" y="202496"/>
                    </a:lnTo>
                    <a:lnTo>
                      <a:pt x="69965" y="201618"/>
                    </a:lnTo>
                    <a:lnTo>
                      <a:pt x="71433" y="200780"/>
                    </a:lnTo>
                    <a:lnTo>
                      <a:pt x="72900" y="199971"/>
                    </a:lnTo>
                    <a:lnTo>
                      <a:pt x="74368" y="199207"/>
                    </a:lnTo>
                    <a:lnTo>
                      <a:pt x="75836" y="198468"/>
                    </a:lnTo>
                    <a:lnTo>
                      <a:pt x="77303" y="197748"/>
                    </a:lnTo>
                    <a:lnTo>
                      <a:pt x="78771" y="197054"/>
                    </a:lnTo>
                    <a:lnTo>
                      <a:pt x="80238" y="196369"/>
                    </a:lnTo>
                    <a:lnTo>
                      <a:pt x="81706" y="195693"/>
                    </a:lnTo>
                    <a:lnTo>
                      <a:pt x="83173" y="195021"/>
                    </a:lnTo>
                    <a:lnTo>
                      <a:pt x="84641" y="194346"/>
                    </a:lnTo>
                    <a:lnTo>
                      <a:pt x="86109" y="193668"/>
                    </a:lnTo>
                    <a:lnTo>
                      <a:pt x="87576" y="192972"/>
                    </a:lnTo>
                    <a:lnTo>
                      <a:pt x="89044" y="192261"/>
                    </a:lnTo>
                    <a:lnTo>
                      <a:pt x="90511" y="191535"/>
                    </a:lnTo>
                    <a:lnTo>
                      <a:pt x="91979" y="190770"/>
                    </a:lnTo>
                    <a:lnTo>
                      <a:pt x="93447" y="189980"/>
                    </a:lnTo>
                    <a:lnTo>
                      <a:pt x="94914" y="189164"/>
                    </a:lnTo>
                    <a:lnTo>
                      <a:pt x="96382" y="188289"/>
                    </a:lnTo>
                    <a:lnTo>
                      <a:pt x="97849" y="187381"/>
                    </a:lnTo>
                    <a:lnTo>
                      <a:pt x="99317" y="186435"/>
                    </a:lnTo>
                    <a:lnTo>
                      <a:pt x="100785" y="185417"/>
                    </a:lnTo>
                    <a:lnTo>
                      <a:pt x="102252" y="184358"/>
                    </a:lnTo>
                    <a:lnTo>
                      <a:pt x="103720" y="183250"/>
                    </a:lnTo>
                    <a:lnTo>
                      <a:pt x="105187" y="182060"/>
                    </a:lnTo>
                    <a:lnTo>
                      <a:pt x="106655" y="180824"/>
                    </a:lnTo>
                    <a:lnTo>
                      <a:pt x="108123" y="179529"/>
                    </a:lnTo>
                    <a:lnTo>
                      <a:pt x="109590" y="178146"/>
                    </a:lnTo>
                    <a:lnTo>
                      <a:pt x="111058" y="176713"/>
                    </a:lnTo>
                    <a:lnTo>
                      <a:pt x="112525" y="175214"/>
                    </a:lnTo>
                    <a:lnTo>
                      <a:pt x="113993" y="173627"/>
                    </a:lnTo>
                    <a:lnTo>
                      <a:pt x="115461" y="171988"/>
                    </a:lnTo>
                    <a:lnTo>
                      <a:pt x="116928" y="170278"/>
                    </a:lnTo>
                    <a:lnTo>
                      <a:pt x="118396" y="168482"/>
                    </a:lnTo>
                    <a:lnTo>
                      <a:pt x="119863" y="166635"/>
                    </a:lnTo>
                    <a:lnTo>
                      <a:pt x="121331" y="164715"/>
                    </a:lnTo>
                    <a:lnTo>
                      <a:pt x="122798" y="162716"/>
                    </a:lnTo>
                    <a:lnTo>
                      <a:pt x="124266" y="160668"/>
                    </a:lnTo>
                    <a:lnTo>
                      <a:pt x="125734" y="158548"/>
                    </a:lnTo>
                    <a:lnTo>
                      <a:pt x="127201" y="156358"/>
                    </a:lnTo>
                    <a:lnTo>
                      <a:pt x="128669" y="154124"/>
                    </a:lnTo>
                    <a:lnTo>
                      <a:pt x="130136" y="151822"/>
                    </a:lnTo>
                    <a:lnTo>
                      <a:pt x="131604" y="149461"/>
                    </a:lnTo>
                    <a:lnTo>
                      <a:pt x="133072" y="147062"/>
                    </a:lnTo>
                    <a:lnTo>
                      <a:pt x="134539" y="144603"/>
                    </a:lnTo>
                    <a:lnTo>
                      <a:pt x="136007" y="142097"/>
                    </a:lnTo>
                    <a:lnTo>
                      <a:pt x="137474" y="139559"/>
                    </a:lnTo>
                    <a:lnTo>
                      <a:pt x="138942" y="136972"/>
                    </a:lnTo>
                    <a:lnTo>
                      <a:pt x="140410" y="134351"/>
                    </a:lnTo>
                    <a:lnTo>
                      <a:pt x="141877" y="131705"/>
                    </a:lnTo>
                    <a:lnTo>
                      <a:pt x="143345" y="129023"/>
                    </a:lnTo>
                    <a:lnTo>
                      <a:pt x="144812" y="126320"/>
                    </a:lnTo>
                    <a:lnTo>
                      <a:pt x="146280" y="123600"/>
                    </a:lnTo>
                    <a:lnTo>
                      <a:pt x="147748" y="120858"/>
                    </a:lnTo>
                    <a:lnTo>
                      <a:pt x="149215" y="118106"/>
                    </a:lnTo>
                    <a:lnTo>
                      <a:pt x="150683" y="115346"/>
                    </a:lnTo>
                    <a:lnTo>
                      <a:pt x="152150" y="112578"/>
                    </a:lnTo>
                    <a:lnTo>
                      <a:pt x="153618" y="109810"/>
                    </a:lnTo>
                    <a:lnTo>
                      <a:pt x="155086" y="107042"/>
                    </a:lnTo>
                    <a:lnTo>
                      <a:pt x="156553" y="104282"/>
                    </a:lnTo>
                    <a:lnTo>
                      <a:pt x="158021" y="101529"/>
                    </a:lnTo>
                    <a:lnTo>
                      <a:pt x="159488" y="98784"/>
                    </a:lnTo>
                    <a:lnTo>
                      <a:pt x="160956" y="96060"/>
                    </a:lnTo>
                    <a:lnTo>
                      <a:pt x="162424" y="93350"/>
                    </a:lnTo>
                    <a:lnTo>
                      <a:pt x="163891" y="90655"/>
                    </a:lnTo>
                    <a:lnTo>
                      <a:pt x="165359" y="87993"/>
                    </a:lnTo>
                    <a:lnTo>
                      <a:pt x="166826" y="85349"/>
                    </a:lnTo>
                    <a:lnTo>
                      <a:pt x="168294" y="82726"/>
                    </a:lnTo>
                    <a:lnTo>
                      <a:pt x="169761" y="80145"/>
                    </a:lnTo>
                    <a:lnTo>
                      <a:pt x="171229" y="77586"/>
                    </a:lnTo>
                    <a:lnTo>
                      <a:pt x="172697" y="75053"/>
                    </a:lnTo>
                    <a:lnTo>
                      <a:pt x="174164" y="72566"/>
                    </a:lnTo>
                    <a:lnTo>
                      <a:pt x="175632" y="70105"/>
                    </a:lnTo>
                    <a:lnTo>
                      <a:pt x="177099" y="67674"/>
                    </a:lnTo>
                    <a:lnTo>
                      <a:pt x="178567" y="65292"/>
                    </a:lnTo>
                    <a:lnTo>
                      <a:pt x="180035" y="62936"/>
                    </a:lnTo>
                    <a:lnTo>
                      <a:pt x="181502" y="60614"/>
                    </a:lnTo>
                    <a:lnTo>
                      <a:pt x="182970" y="58341"/>
                    </a:lnTo>
                    <a:lnTo>
                      <a:pt x="184437" y="56095"/>
                    </a:lnTo>
                    <a:lnTo>
                      <a:pt x="185905" y="53886"/>
                    </a:lnTo>
                    <a:lnTo>
                      <a:pt x="187373" y="51723"/>
                    </a:lnTo>
                    <a:lnTo>
                      <a:pt x="188840" y="49587"/>
                    </a:lnTo>
                    <a:lnTo>
                      <a:pt x="190308" y="47489"/>
                    </a:lnTo>
                    <a:lnTo>
                      <a:pt x="191775" y="45436"/>
                    </a:lnTo>
                    <a:lnTo>
                      <a:pt x="193243" y="43409"/>
                    </a:lnTo>
                    <a:lnTo>
                      <a:pt x="194711" y="41421"/>
                    </a:lnTo>
                    <a:lnTo>
                      <a:pt x="196178" y="39475"/>
                    </a:lnTo>
                    <a:lnTo>
                      <a:pt x="197646" y="37554"/>
                    </a:lnTo>
                    <a:lnTo>
                      <a:pt x="199113" y="35674"/>
                    </a:lnTo>
                    <a:lnTo>
                      <a:pt x="200581" y="33833"/>
                    </a:lnTo>
                    <a:lnTo>
                      <a:pt x="202049" y="32018"/>
                    </a:lnTo>
                    <a:lnTo>
                      <a:pt x="203516" y="30244"/>
                    </a:lnTo>
                    <a:lnTo>
                      <a:pt x="204984" y="28508"/>
                    </a:lnTo>
                    <a:lnTo>
                      <a:pt x="206451" y="26799"/>
                    </a:lnTo>
                    <a:lnTo>
                      <a:pt x="207919" y="25134"/>
                    </a:lnTo>
                    <a:lnTo>
                      <a:pt x="209386" y="23507"/>
                    </a:lnTo>
                    <a:lnTo>
                      <a:pt x="210854" y="21907"/>
                    </a:lnTo>
                    <a:lnTo>
                      <a:pt x="212322" y="20356"/>
                    </a:lnTo>
                    <a:lnTo>
                      <a:pt x="213789" y="18845"/>
                    </a:lnTo>
                    <a:lnTo>
                      <a:pt x="215257" y="17364"/>
                    </a:lnTo>
                    <a:lnTo>
                      <a:pt x="216724" y="15938"/>
                    </a:lnTo>
                    <a:lnTo>
                      <a:pt x="218192" y="14554"/>
                    </a:lnTo>
                    <a:lnTo>
                      <a:pt x="219660" y="13204"/>
                    </a:lnTo>
                    <a:lnTo>
                      <a:pt x="221127" y="11918"/>
                    </a:lnTo>
                    <a:lnTo>
                      <a:pt x="222595" y="10679"/>
                    </a:lnTo>
                    <a:lnTo>
                      <a:pt x="224062" y="9478"/>
                    </a:lnTo>
                    <a:lnTo>
                      <a:pt x="225530" y="8353"/>
                    </a:lnTo>
                    <a:lnTo>
                      <a:pt x="226998" y="7280"/>
                    </a:lnTo>
                    <a:lnTo>
                      <a:pt x="228465" y="6250"/>
                    </a:lnTo>
                    <a:lnTo>
                      <a:pt x="229933" y="5313"/>
                    </a:lnTo>
                    <a:lnTo>
                      <a:pt x="231400" y="4430"/>
                    </a:lnTo>
                    <a:lnTo>
                      <a:pt x="232868" y="3599"/>
                    </a:lnTo>
                    <a:lnTo>
                      <a:pt x="234336" y="2877"/>
                    </a:lnTo>
                    <a:lnTo>
                      <a:pt x="235803" y="2215"/>
                    </a:lnTo>
                    <a:lnTo>
                      <a:pt x="237271" y="1612"/>
                    </a:lnTo>
                    <a:lnTo>
                      <a:pt x="238738" y="1135"/>
                    </a:lnTo>
                    <a:lnTo>
                      <a:pt x="240206" y="723"/>
                    </a:lnTo>
                    <a:lnTo>
                      <a:pt x="241674" y="382"/>
                    </a:lnTo>
                    <a:lnTo>
                      <a:pt x="243141" y="178"/>
                    </a:lnTo>
                    <a:lnTo>
                      <a:pt x="244609" y="47"/>
                    </a:lnTo>
                    <a:lnTo>
                      <a:pt x="246076" y="0"/>
                    </a:lnTo>
                    <a:lnTo>
                      <a:pt x="247544" y="98"/>
                    </a:lnTo>
                    <a:lnTo>
                      <a:pt x="249011" y="275"/>
                    </a:lnTo>
                    <a:lnTo>
                      <a:pt x="250479" y="550"/>
                    </a:lnTo>
                    <a:lnTo>
                      <a:pt x="251947" y="976"/>
                    </a:lnTo>
                    <a:lnTo>
                      <a:pt x="253414" y="1487"/>
                    </a:lnTo>
                    <a:lnTo>
                      <a:pt x="254882" y="2107"/>
                    </a:lnTo>
                    <a:lnTo>
                      <a:pt x="256349" y="2883"/>
                    </a:lnTo>
                    <a:lnTo>
                      <a:pt x="257817" y="3747"/>
                    </a:lnTo>
                    <a:lnTo>
                      <a:pt x="259285" y="4730"/>
                    </a:lnTo>
                    <a:lnTo>
                      <a:pt x="260752" y="5868"/>
                    </a:lnTo>
                    <a:lnTo>
                      <a:pt x="262220" y="7098"/>
                    </a:lnTo>
                    <a:lnTo>
                      <a:pt x="263687" y="8454"/>
                    </a:lnTo>
                    <a:lnTo>
                      <a:pt x="265155" y="9962"/>
                    </a:lnTo>
                    <a:lnTo>
                      <a:pt x="266623" y="11560"/>
                    </a:lnTo>
                    <a:lnTo>
                      <a:pt x="268090" y="13291"/>
                    </a:lnTo>
                    <a:lnTo>
                      <a:pt x="269558" y="15165"/>
                    </a:lnTo>
                    <a:lnTo>
                      <a:pt x="271025" y="17128"/>
                    </a:lnTo>
                    <a:lnTo>
                      <a:pt x="272493" y="19225"/>
                    </a:lnTo>
                    <a:lnTo>
                      <a:pt x="273961" y="21454"/>
                    </a:lnTo>
                    <a:lnTo>
                      <a:pt x="275428" y="23766"/>
                    </a:lnTo>
                    <a:lnTo>
                      <a:pt x="276896" y="26211"/>
                    </a:lnTo>
                    <a:lnTo>
                      <a:pt x="278363" y="28772"/>
                    </a:lnTo>
                    <a:lnTo>
                      <a:pt x="279831" y="31411"/>
                    </a:lnTo>
                    <a:lnTo>
                      <a:pt x="281299" y="34175"/>
                    </a:lnTo>
                    <a:lnTo>
                      <a:pt x="282766" y="37039"/>
                    </a:lnTo>
                    <a:lnTo>
                      <a:pt x="284234" y="39972"/>
                    </a:lnTo>
                    <a:lnTo>
                      <a:pt x="285701" y="43018"/>
                    </a:lnTo>
                    <a:lnTo>
                      <a:pt x="287169" y="46146"/>
                    </a:lnTo>
                    <a:lnTo>
                      <a:pt x="288636" y="49333"/>
                    </a:lnTo>
                    <a:lnTo>
                      <a:pt x="290104" y="52618"/>
                    </a:lnTo>
                    <a:lnTo>
                      <a:pt x="291572" y="55965"/>
                    </a:lnTo>
                    <a:lnTo>
                      <a:pt x="293039" y="59360"/>
                    </a:lnTo>
                    <a:lnTo>
                      <a:pt x="294507" y="62833"/>
                    </a:lnTo>
                    <a:lnTo>
                      <a:pt x="295974" y="66350"/>
                    </a:lnTo>
                    <a:lnTo>
                      <a:pt x="297442" y="69901"/>
                    </a:lnTo>
                    <a:lnTo>
                      <a:pt x="298910" y="73508"/>
                    </a:lnTo>
                    <a:lnTo>
                      <a:pt x="300377" y="77141"/>
                    </a:lnTo>
                    <a:lnTo>
                      <a:pt x="301845" y="80795"/>
                    </a:lnTo>
                    <a:lnTo>
                      <a:pt x="303312" y="84480"/>
                    </a:lnTo>
                    <a:lnTo>
                      <a:pt x="304780" y="88174"/>
                    </a:lnTo>
                    <a:lnTo>
                      <a:pt x="306248" y="91877"/>
                    </a:lnTo>
                    <a:lnTo>
                      <a:pt x="307715" y="95583"/>
                    </a:lnTo>
                    <a:lnTo>
                      <a:pt x="309183" y="99285"/>
                    </a:lnTo>
                    <a:lnTo>
                      <a:pt x="310650" y="102983"/>
                    </a:lnTo>
                    <a:lnTo>
                      <a:pt x="312118" y="106658"/>
                    </a:lnTo>
                    <a:lnTo>
                      <a:pt x="313586" y="110317"/>
                    </a:lnTo>
                    <a:lnTo>
                      <a:pt x="315053" y="113957"/>
                    </a:lnTo>
                    <a:lnTo>
                      <a:pt x="316521" y="117553"/>
                    </a:lnTo>
                    <a:lnTo>
                      <a:pt x="317988" y="121121"/>
                    </a:lnTo>
                    <a:lnTo>
                      <a:pt x="319456" y="124657"/>
                    </a:lnTo>
                    <a:lnTo>
                      <a:pt x="320924" y="128130"/>
                    </a:lnTo>
                    <a:lnTo>
                      <a:pt x="322391" y="131567"/>
                    </a:lnTo>
                    <a:lnTo>
                      <a:pt x="323859" y="134957"/>
                    </a:lnTo>
                    <a:lnTo>
                      <a:pt x="325326" y="138271"/>
                    </a:lnTo>
                    <a:lnTo>
                      <a:pt x="326794" y="141541"/>
                    </a:lnTo>
                    <a:lnTo>
                      <a:pt x="328262" y="144753"/>
                    </a:lnTo>
                    <a:lnTo>
                      <a:pt x="329729" y="147879"/>
                    </a:lnTo>
                    <a:lnTo>
                      <a:pt x="331197" y="150955"/>
                    </a:lnTo>
                    <a:lnTo>
                      <a:pt x="332664" y="153962"/>
                    </a:lnTo>
                    <a:lnTo>
                      <a:pt x="334132" y="156878"/>
                    </a:lnTo>
                    <a:lnTo>
                      <a:pt x="335599" y="159740"/>
                    </a:lnTo>
                    <a:lnTo>
                      <a:pt x="337067" y="162525"/>
                    </a:lnTo>
                    <a:lnTo>
                      <a:pt x="338535" y="165218"/>
                    </a:lnTo>
                    <a:lnTo>
                      <a:pt x="340002" y="167855"/>
                    </a:lnTo>
                    <a:lnTo>
                      <a:pt x="341470" y="170408"/>
                    </a:lnTo>
                    <a:lnTo>
                      <a:pt x="342937" y="172871"/>
                    </a:lnTo>
                    <a:lnTo>
                      <a:pt x="344405" y="175277"/>
                    </a:lnTo>
                    <a:lnTo>
                      <a:pt x="345873" y="177597"/>
                    </a:lnTo>
                    <a:lnTo>
                      <a:pt x="347340" y="179831"/>
                    </a:lnTo>
                    <a:lnTo>
                      <a:pt x="348808" y="182010"/>
                    </a:lnTo>
                    <a:lnTo>
                      <a:pt x="350275" y="184102"/>
                    </a:lnTo>
                    <a:lnTo>
                      <a:pt x="351743" y="186115"/>
                    </a:lnTo>
                    <a:lnTo>
                      <a:pt x="353211" y="188075"/>
                    </a:lnTo>
                    <a:lnTo>
                      <a:pt x="354678" y="189949"/>
                    </a:lnTo>
                    <a:lnTo>
                      <a:pt x="356146" y="191753"/>
                    </a:lnTo>
                    <a:lnTo>
                      <a:pt x="357613" y="193508"/>
                    </a:lnTo>
                    <a:lnTo>
                      <a:pt x="359081" y="195181"/>
                    </a:lnTo>
                    <a:lnTo>
                      <a:pt x="360549" y="196794"/>
                    </a:lnTo>
                    <a:lnTo>
                      <a:pt x="362016" y="198362"/>
                    </a:lnTo>
                    <a:lnTo>
                      <a:pt x="363484" y="199855"/>
                    </a:lnTo>
                    <a:lnTo>
                      <a:pt x="364951" y="201297"/>
                    </a:lnTo>
                    <a:lnTo>
                      <a:pt x="366419" y="202700"/>
                    </a:lnTo>
                    <a:lnTo>
                      <a:pt x="367887" y="204035"/>
                    </a:lnTo>
                    <a:lnTo>
                      <a:pt x="369354" y="205330"/>
                    </a:lnTo>
                    <a:lnTo>
                      <a:pt x="370822" y="206592"/>
                    </a:lnTo>
                    <a:lnTo>
                      <a:pt x="372289" y="207795"/>
                    </a:lnTo>
                    <a:lnTo>
                      <a:pt x="373757" y="208967"/>
                    </a:lnTo>
                    <a:lnTo>
                      <a:pt x="375224" y="210112"/>
                    </a:lnTo>
                    <a:lnTo>
                      <a:pt x="376692" y="211210"/>
                    </a:lnTo>
                    <a:lnTo>
                      <a:pt x="378160" y="212285"/>
                    </a:lnTo>
                    <a:lnTo>
                      <a:pt x="379627" y="213339"/>
                    </a:lnTo>
                    <a:lnTo>
                      <a:pt x="381095" y="214357"/>
                    </a:lnTo>
                    <a:lnTo>
                      <a:pt x="382562" y="215361"/>
                    </a:lnTo>
                    <a:lnTo>
                      <a:pt x="384030" y="216349"/>
                    </a:lnTo>
                    <a:lnTo>
                      <a:pt x="385498" y="217314"/>
                    </a:lnTo>
                    <a:lnTo>
                      <a:pt x="386965" y="218270"/>
                    </a:lnTo>
                    <a:lnTo>
                      <a:pt x="388433" y="219217"/>
                    </a:lnTo>
                    <a:lnTo>
                      <a:pt x="389900" y="220153"/>
                    </a:lnTo>
                    <a:lnTo>
                      <a:pt x="391368" y="221085"/>
                    </a:lnTo>
                    <a:lnTo>
                      <a:pt x="392836" y="222014"/>
                    </a:lnTo>
                    <a:lnTo>
                      <a:pt x="394303" y="222943"/>
                    </a:lnTo>
                    <a:lnTo>
                      <a:pt x="395771" y="223874"/>
                    </a:lnTo>
                    <a:lnTo>
                      <a:pt x="397238" y="224807"/>
                    </a:lnTo>
                    <a:lnTo>
                      <a:pt x="398706" y="225749"/>
                    </a:lnTo>
                    <a:lnTo>
                      <a:pt x="400174" y="226697"/>
                    </a:lnTo>
                    <a:lnTo>
                      <a:pt x="401641" y="227654"/>
                    </a:lnTo>
                    <a:lnTo>
                      <a:pt x="403109" y="228626"/>
                    </a:lnTo>
                    <a:lnTo>
                      <a:pt x="404576" y="229609"/>
                    </a:lnTo>
                    <a:lnTo>
                      <a:pt x="406044" y="230607"/>
                    </a:lnTo>
                    <a:lnTo>
                      <a:pt x="407512" y="231626"/>
                    </a:lnTo>
                    <a:lnTo>
                      <a:pt x="408979" y="232658"/>
                    </a:lnTo>
                    <a:lnTo>
                      <a:pt x="410447" y="233711"/>
                    </a:lnTo>
                    <a:lnTo>
                      <a:pt x="411914" y="234789"/>
                    </a:lnTo>
                    <a:lnTo>
                      <a:pt x="413382" y="235883"/>
                    </a:lnTo>
                    <a:lnTo>
                      <a:pt x="414849" y="237002"/>
                    </a:lnTo>
                    <a:lnTo>
                      <a:pt x="416317" y="238149"/>
                    </a:lnTo>
                    <a:lnTo>
                      <a:pt x="417785" y="239314"/>
                    </a:lnTo>
                    <a:lnTo>
                      <a:pt x="419252" y="240508"/>
                    </a:lnTo>
                    <a:lnTo>
                      <a:pt x="420720" y="241732"/>
                    </a:lnTo>
                    <a:lnTo>
                      <a:pt x="422187" y="242975"/>
                    </a:lnTo>
                    <a:lnTo>
                      <a:pt x="423655" y="244251"/>
                    </a:lnTo>
                    <a:lnTo>
                      <a:pt x="425123" y="245556"/>
                    </a:lnTo>
                    <a:lnTo>
                      <a:pt x="426590" y="246882"/>
                    </a:lnTo>
                    <a:lnTo>
                      <a:pt x="428058" y="248242"/>
                    </a:lnTo>
                    <a:lnTo>
                      <a:pt x="429525" y="249631"/>
                    </a:lnTo>
                    <a:lnTo>
                      <a:pt x="430993" y="251041"/>
                    </a:lnTo>
                    <a:lnTo>
                      <a:pt x="432461" y="252486"/>
                    </a:lnTo>
                    <a:lnTo>
                      <a:pt x="433928" y="253959"/>
                    </a:lnTo>
                    <a:lnTo>
                      <a:pt x="435396" y="255452"/>
                    </a:lnTo>
                    <a:lnTo>
                      <a:pt x="436863" y="256982"/>
                    </a:lnTo>
                    <a:lnTo>
                      <a:pt x="438331" y="258536"/>
                    </a:lnTo>
                    <a:lnTo>
                      <a:pt x="439799" y="260110"/>
                    </a:lnTo>
                    <a:lnTo>
                      <a:pt x="441266" y="261720"/>
                    </a:lnTo>
                    <a:lnTo>
                      <a:pt x="442734" y="263351"/>
                    </a:lnTo>
                    <a:lnTo>
                      <a:pt x="444201" y="265002"/>
                    </a:lnTo>
                    <a:lnTo>
                      <a:pt x="445669" y="266686"/>
                    </a:lnTo>
                    <a:lnTo>
                      <a:pt x="447137" y="268389"/>
                    </a:lnTo>
                    <a:lnTo>
                      <a:pt x="448604" y="270109"/>
                    </a:lnTo>
                    <a:lnTo>
                      <a:pt x="450072" y="271861"/>
                    </a:lnTo>
                    <a:lnTo>
                      <a:pt x="451539" y="273628"/>
                    </a:lnTo>
                    <a:lnTo>
                      <a:pt x="453007" y="275411"/>
                    </a:lnTo>
                    <a:lnTo>
                      <a:pt x="454475" y="277221"/>
                    </a:lnTo>
                    <a:lnTo>
                      <a:pt x="455942" y="279045"/>
                    </a:lnTo>
                    <a:lnTo>
                      <a:pt x="457410" y="280882"/>
                    </a:lnTo>
                    <a:lnTo>
                      <a:pt x="458877" y="282742"/>
                    </a:lnTo>
                    <a:lnTo>
                      <a:pt x="460345" y="284613"/>
                    </a:lnTo>
                    <a:lnTo>
                      <a:pt x="461812" y="286495"/>
                    </a:lnTo>
                    <a:lnTo>
                      <a:pt x="463280" y="288395"/>
                    </a:lnTo>
                    <a:lnTo>
                      <a:pt x="464748" y="290303"/>
                    </a:lnTo>
                    <a:lnTo>
                      <a:pt x="466215" y="292221"/>
                    </a:lnTo>
                    <a:lnTo>
                      <a:pt x="467683" y="294151"/>
                    </a:lnTo>
                    <a:lnTo>
                      <a:pt x="469150" y="296087"/>
                    </a:lnTo>
                    <a:lnTo>
                      <a:pt x="470618" y="298030"/>
                    </a:lnTo>
                    <a:lnTo>
                      <a:pt x="472086" y="299981"/>
                    </a:lnTo>
                    <a:lnTo>
                      <a:pt x="473553" y="301936"/>
                    </a:lnTo>
                    <a:lnTo>
                      <a:pt x="475021" y="303894"/>
                    </a:lnTo>
                    <a:lnTo>
                      <a:pt x="476488" y="305857"/>
                    </a:lnTo>
                    <a:lnTo>
                      <a:pt x="477956" y="307821"/>
                    </a:lnTo>
                    <a:lnTo>
                      <a:pt x="479424" y="309786"/>
                    </a:lnTo>
                    <a:lnTo>
                      <a:pt x="480891" y="311750"/>
                    </a:lnTo>
                    <a:lnTo>
                      <a:pt x="482359" y="313714"/>
                    </a:lnTo>
                    <a:lnTo>
                      <a:pt x="483826" y="315677"/>
                    </a:lnTo>
                    <a:lnTo>
                      <a:pt x="485294" y="317636"/>
                    </a:lnTo>
                    <a:lnTo>
                      <a:pt x="486762" y="319592"/>
                    </a:lnTo>
                    <a:lnTo>
                      <a:pt x="488229" y="321543"/>
                    </a:lnTo>
                    <a:lnTo>
                      <a:pt x="489697" y="323488"/>
                    </a:lnTo>
                    <a:lnTo>
                      <a:pt x="491164" y="325429"/>
                    </a:lnTo>
                    <a:lnTo>
                      <a:pt x="492632" y="327362"/>
                    </a:lnTo>
                    <a:lnTo>
                      <a:pt x="494100" y="329286"/>
                    </a:lnTo>
                    <a:lnTo>
                      <a:pt x="495567" y="331204"/>
                    </a:lnTo>
                    <a:lnTo>
                      <a:pt x="497035" y="333111"/>
                    </a:lnTo>
                    <a:lnTo>
                      <a:pt x="498502" y="335007"/>
                    </a:lnTo>
                    <a:lnTo>
                      <a:pt x="499970" y="336895"/>
                    </a:lnTo>
                    <a:lnTo>
                      <a:pt x="501437" y="338770"/>
                    </a:lnTo>
                    <a:lnTo>
                      <a:pt x="502905" y="340632"/>
                    </a:lnTo>
                    <a:lnTo>
                      <a:pt x="504373" y="342485"/>
                    </a:lnTo>
                    <a:lnTo>
                      <a:pt x="505840" y="344321"/>
                    </a:lnTo>
                    <a:lnTo>
                      <a:pt x="507308" y="346144"/>
                    </a:lnTo>
                    <a:lnTo>
                      <a:pt x="508775" y="347956"/>
                    </a:lnTo>
                    <a:lnTo>
                      <a:pt x="510243" y="349747"/>
                    </a:lnTo>
                    <a:lnTo>
                      <a:pt x="511711" y="351524"/>
                    </a:lnTo>
                    <a:lnTo>
                      <a:pt x="513178" y="353290"/>
                    </a:lnTo>
                    <a:lnTo>
                      <a:pt x="514646" y="355032"/>
                    </a:lnTo>
                    <a:lnTo>
                      <a:pt x="516113" y="356758"/>
                    </a:lnTo>
                    <a:lnTo>
                      <a:pt x="517581" y="358471"/>
                    </a:lnTo>
                    <a:lnTo>
                      <a:pt x="519049" y="360158"/>
                    </a:lnTo>
                    <a:lnTo>
                      <a:pt x="520516" y="361829"/>
                    </a:lnTo>
                    <a:lnTo>
                      <a:pt x="521984" y="363486"/>
                    </a:lnTo>
                    <a:lnTo>
                      <a:pt x="523451" y="365113"/>
                    </a:lnTo>
                    <a:lnTo>
                      <a:pt x="524919" y="366724"/>
                    </a:lnTo>
                    <a:lnTo>
                      <a:pt x="526387" y="368319"/>
                    </a:lnTo>
                    <a:lnTo>
                      <a:pt x="527854" y="369881"/>
                    </a:lnTo>
                    <a:lnTo>
                      <a:pt x="529322" y="371427"/>
                    </a:lnTo>
                    <a:lnTo>
                      <a:pt x="530789" y="372956"/>
                    </a:lnTo>
                    <a:lnTo>
                      <a:pt x="532257" y="374450"/>
                    </a:lnTo>
                    <a:lnTo>
                      <a:pt x="533725" y="375927"/>
                    </a:lnTo>
                    <a:lnTo>
                      <a:pt x="535192" y="377384"/>
                    </a:lnTo>
                    <a:lnTo>
                      <a:pt x="536660" y="378806"/>
                    </a:lnTo>
                    <a:lnTo>
                      <a:pt x="538127" y="380211"/>
                    </a:lnTo>
                    <a:lnTo>
                      <a:pt x="539595" y="381593"/>
                    </a:lnTo>
                    <a:lnTo>
                      <a:pt x="541062" y="382940"/>
                    </a:lnTo>
                    <a:lnTo>
                      <a:pt x="542530" y="384268"/>
                    </a:lnTo>
                    <a:lnTo>
                      <a:pt x="543519" y="385146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9" name="pl719"/>
              <p:cNvSpPr/>
              <p:nvPr/>
            </p:nvSpPr>
            <p:spPr>
              <a:xfrm>
                <a:off x="3760221" y="267808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0" name="pl720"/>
              <p:cNvSpPr/>
              <p:nvPr/>
            </p:nvSpPr>
            <p:spPr>
              <a:xfrm>
                <a:off x="3760221" y="267808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1" name="pl721"/>
              <p:cNvSpPr/>
              <p:nvPr/>
            </p:nvSpPr>
            <p:spPr>
              <a:xfrm>
                <a:off x="3760221" y="267808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2" name="pl722"/>
              <p:cNvSpPr/>
              <p:nvPr/>
            </p:nvSpPr>
            <p:spPr>
              <a:xfrm>
                <a:off x="3781790" y="267808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3" name="pl723"/>
              <p:cNvSpPr/>
              <p:nvPr/>
            </p:nvSpPr>
            <p:spPr>
              <a:xfrm>
                <a:off x="3803358" y="267808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4" name="pl724"/>
              <p:cNvSpPr/>
              <p:nvPr/>
            </p:nvSpPr>
            <p:spPr>
              <a:xfrm>
                <a:off x="3832116" y="267808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5" name="pl725"/>
              <p:cNvSpPr/>
              <p:nvPr/>
            </p:nvSpPr>
            <p:spPr>
              <a:xfrm>
                <a:off x="3875252" y="267808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6" name="pl726"/>
              <p:cNvSpPr/>
              <p:nvPr/>
            </p:nvSpPr>
            <p:spPr>
              <a:xfrm>
                <a:off x="3882441" y="267808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7" name="pl727"/>
              <p:cNvSpPr/>
              <p:nvPr/>
            </p:nvSpPr>
            <p:spPr>
              <a:xfrm>
                <a:off x="3889631" y="267808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8" name="pl728"/>
              <p:cNvSpPr/>
              <p:nvPr/>
            </p:nvSpPr>
            <p:spPr>
              <a:xfrm>
                <a:off x="3889631" y="267808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9" name="pl729"/>
              <p:cNvSpPr/>
              <p:nvPr/>
            </p:nvSpPr>
            <p:spPr>
              <a:xfrm>
                <a:off x="3896820" y="267808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0" name="pl730"/>
              <p:cNvSpPr/>
              <p:nvPr/>
            </p:nvSpPr>
            <p:spPr>
              <a:xfrm>
                <a:off x="3911199" y="267808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1" name="pl731"/>
              <p:cNvSpPr/>
              <p:nvPr/>
            </p:nvSpPr>
            <p:spPr>
              <a:xfrm>
                <a:off x="3925578" y="267808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2" name="pl732"/>
              <p:cNvSpPr/>
              <p:nvPr/>
            </p:nvSpPr>
            <p:spPr>
              <a:xfrm>
                <a:off x="3954336" y="267808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3" name="pl733"/>
              <p:cNvSpPr/>
              <p:nvPr/>
            </p:nvSpPr>
            <p:spPr>
              <a:xfrm>
                <a:off x="3961525" y="267808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4" name="pl734"/>
              <p:cNvSpPr/>
              <p:nvPr/>
            </p:nvSpPr>
            <p:spPr>
              <a:xfrm>
                <a:off x="3968714" y="267808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5" name="pl735"/>
              <p:cNvSpPr/>
              <p:nvPr/>
            </p:nvSpPr>
            <p:spPr>
              <a:xfrm>
                <a:off x="3975904" y="267808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6" name="pl736"/>
              <p:cNvSpPr/>
              <p:nvPr/>
            </p:nvSpPr>
            <p:spPr>
              <a:xfrm>
                <a:off x="3983093" y="267808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7" name="pl737"/>
              <p:cNvSpPr/>
              <p:nvPr/>
            </p:nvSpPr>
            <p:spPr>
              <a:xfrm>
                <a:off x="3990283" y="267808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8" name="pl738"/>
              <p:cNvSpPr/>
              <p:nvPr/>
            </p:nvSpPr>
            <p:spPr>
              <a:xfrm>
                <a:off x="3997472" y="267808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9" name="pl739"/>
              <p:cNvSpPr/>
              <p:nvPr/>
            </p:nvSpPr>
            <p:spPr>
              <a:xfrm>
                <a:off x="3997472" y="267808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0" name="pl740"/>
              <p:cNvSpPr/>
              <p:nvPr/>
            </p:nvSpPr>
            <p:spPr>
              <a:xfrm>
                <a:off x="4004661" y="267808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1" name="pl741"/>
              <p:cNvSpPr/>
              <p:nvPr/>
            </p:nvSpPr>
            <p:spPr>
              <a:xfrm>
                <a:off x="4033419" y="267808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2" name="pl742"/>
              <p:cNvSpPr/>
              <p:nvPr/>
            </p:nvSpPr>
            <p:spPr>
              <a:xfrm>
                <a:off x="4069366" y="267808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3" name="pl743"/>
              <p:cNvSpPr/>
              <p:nvPr/>
            </p:nvSpPr>
            <p:spPr>
              <a:xfrm>
                <a:off x="4083745" y="267808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4" name="pl744"/>
              <p:cNvSpPr/>
              <p:nvPr/>
            </p:nvSpPr>
            <p:spPr>
              <a:xfrm>
                <a:off x="4098124" y="267808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5" name="pl745"/>
              <p:cNvSpPr/>
              <p:nvPr/>
            </p:nvSpPr>
            <p:spPr>
              <a:xfrm>
                <a:off x="4141260" y="267808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6" name="pl746"/>
              <p:cNvSpPr/>
              <p:nvPr/>
            </p:nvSpPr>
            <p:spPr>
              <a:xfrm>
                <a:off x="4141260" y="267808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7" name="pl747"/>
              <p:cNvSpPr/>
              <p:nvPr/>
            </p:nvSpPr>
            <p:spPr>
              <a:xfrm>
                <a:off x="4170018" y="267808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8" name="pl748"/>
              <p:cNvSpPr/>
              <p:nvPr/>
            </p:nvSpPr>
            <p:spPr>
              <a:xfrm>
                <a:off x="4220344" y="267808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9" name="tx749"/>
              <p:cNvSpPr/>
              <p:nvPr/>
            </p:nvSpPr>
            <p:spPr>
              <a:xfrm>
                <a:off x="3906144" y="2155097"/>
                <a:ext cx="168276" cy="12039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36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36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pH</a:t>
                </a:r>
              </a:p>
            </p:txBody>
          </p:sp>
          <p:sp>
            <p:nvSpPr>
              <p:cNvPr id="750" name="pl750"/>
              <p:cNvSpPr/>
              <p:nvPr/>
            </p:nvSpPr>
            <p:spPr>
              <a:xfrm>
                <a:off x="3718523" y="2694386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1" name="pt751"/>
              <p:cNvSpPr/>
              <p:nvPr/>
            </p:nvSpPr>
            <p:spPr>
              <a:xfrm>
                <a:off x="3975515" y="271449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2" name="pt752"/>
              <p:cNvSpPr/>
              <p:nvPr/>
            </p:nvSpPr>
            <p:spPr>
              <a:xfrm>
                <a:off x="3794656" y="301628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3" name="pt753"/>
              <p:cNvSpPr/>
              <p:nvPr/>
            </p:nvSpPr>
            <p:spPr>
              <a:xfrm>
                <a:off x="3857563" y="319514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4" name="pt754"/>
              <p:cNvSpPr/>
              <p:nvPr/>
            </p:nvSpPr>
            <p:spPr>
              <a:xfrm>
                <a:off x="3936198" y="306347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5" name="pt755"/>
              <p:cNvSpPr/>
              <p:nvPr/>
            </p:nvSpPr>
            <p:spPr>
              <a:xfrm>
                <a:off x="3967651" y="269188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6" name="pt756"/>
              <p:cNvSpPr/>
              <p:nvPr/>
            </p:nvSpPr>
            <p:spPr>
              <a:xfrm>
                <a:off x="3896880" y="312288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7" name="pt757"/>
              <p:cNvSpPr/>
              <p:nvPr/>
            </p:nvSpPr>
            <p:spPr>
              <a:xfrm>
                <a:off x="4054149" y="301578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8" name="pt758"/>
              <p:cNvSpPr/>
              <p:nvPr/>
            </p:nvSpPr>
            <p:spPr>
              <a:xfrm>
                <a:off x="3944061" y="283616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9" name="pt759"/>
              <p:cNvSpPr/>
              <p:nvPr/>
            </p:nvSpPr>
            <p:spPr>
              <a:xfrm>
                <a:off x="4069876" y="295810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0" name="pt760"/>
              <p:cNvSpPr/>
              <p:nvPr/>
            </p:nvSpPr>
            <p:spPr>
              <a:xfrm>
                <a:off x="4085602" y="310486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1" name="pt761"/>
              <p:cNvSpPr/>
              <p:nvPr/>
            </p:nvSpPr>
            <p:spPr>
              <a:xfrm>
                <a:off x="4132783" y="313276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2" name="pt762"/>
              <p:cNvSpPr/>
              <p:nvPr/>
            </p:nvSpPr>
            <p:spPr>
              <a:xfrm>
                <a:off x="3975515" y="308284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3" name="pt763"/>
              <p:cNvSpPr/>
              <p:nvPr/>
            </p:nvSpPr>
            <p:spPr>
              <a:xfrm>
                <a:off x="3716022" y="306452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4" name="pt764"/>
              <p:cNvSpPr/>
              <p:nvPr/>
            </p:nvSpPr>
            <p:spPr>
              <a:xfrm>
                <a:off x="3739612" y="302066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5" name="pt765"/>
              <p:cNvSpPr/>
              <p:nvPr/>
            </p:nvSpPr>
            <p:spPr>
              <a:xfrm>
                <a:off x="3841837" y="311113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6" name="pt766"/>
              <p:cNvSpPr/>
              <p:nvPr/>
            </p:nvSpPr>
            <p:spPr>
              <a:xfrm>
                <a:off x="3865427" y="302104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7" name="pt767"/>
              <p:cNvSpPr/>
              <p:nvPr/>
            </p:nvSpPr>
            <p:spPr>
              <a:xfrm>
                <a:off x="4164237" y="315026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8" name="pt768"/>
              <p:cNvSpPr/>
              <p:nvPr/>
            </p:nvSpPr>
            <p:spPr>
              <a:xfrm>
                <a:off x="4014832" y="310252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9" name="pt769"/>
              <p:cNvSpPr/>
              <p:nvPr/>
            </p:nvSpPr>
            <p:spPr>
              <a:xfrm>
                <a:off x="3857563" y="312689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0" name="pt770"/>
              <p:cNvSpPr/>
              <p:nvPr/>
            </p:nvSpPr>
            <p:spPr>
              <a:xfrm>
                <a:off x="4132783" y="312081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1" name="pt771"/>
              <p:cNvSpPr/>
              <p:nvPr/>
            </p:nvSpPr>
            <p:spPr>
              <a:xfrm>
                <a:off x="3959788" y="293431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2" name="pt772"/>
              <p:cNvSpPr/>
              <p:nvPr/>
            </p:nvSpPr>
            <p:spPr>
              <a:xfrm>
                <a:off x="3951924" y="285668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3" name="pt773"/>
              <p:cNvSpPr/>
              <p:nvPr/>
            </p:nvSpPr>
            <p:spPr>
              <a:xfrm>
                <a:off x="3928334" y="297218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4" name="pt774"/>
              <p:cNvSpPr/>
              <p:nvPr/>
            </p:nvSpPr>
            <p:spPr>
              <a:xfrm>
                <a:off x="4219281" y="278921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5" name="pt775"/>
              <p:cNvSpPr/>
              <p:nvPr/>
            </p:nvSpPr>
            <p:spPr>
              <a:xfrm>
                <a:off x="3716022" y="317572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6" name="pt776"/>
              <p:cNvSpPr/>
              <p:nvPr/>
            </p:nvSpPr>
            <p:spPr>
              <a:xfrm>
                <a:off x="3983378" y="286563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7" name="pt777"/>
              <p:cNvSpPr/>
              <p:nvPr/>
            </p:nvSpPr>
            <p:spPr>
              <a:xfrm>
                <a:off x="3716022" y="306531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8" name="pt778"/>
              <p:cNvSpPr/>
              <p:nvPr/>
            </p:nvSpPr>
            <p:spPr>
              <a:xfrm>
                <a:off x="3849700" y="304831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9" name="pt779"/>
              <p:cNvSpPr/>
              <p:nvPr/>
            </p:nvSpPr>
            <p:spPr>
              <a:xfrm>
                <a:off x="3881154" y="287516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0" name="pt780"/>
              <p:cNvSpPr/>
              <p:nvPr/>
            </p:nvSpPr>
            <p:spPr>
              <a:xfrm>
                <a:off x="3763202" y="318331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1" name="pl781"/>
              <p:cNvSpPr/>
              <p:nvPr/>
            </p:nvSpPr>
            <p:spPr>
              <a:xfrm>
                <a:off x="3738653" y="2962506"/>
                <a:ext cx="503258" cy="249364"/>
              </a:xfrm>
              <a:custGeom>
                <a:avLst/>
                <a:gdLst/>
                <a:ahLst/>
                <a:cxnLst/>
                <a:rect l="0" t="0" r="0" b="0"/>
                <a:pathLst>
                  <a:path w="503258" h="249364">
                    <a:moveTo>
                      <a:pt x="0" y="158422"/>
                    </a:moveTo>
                    <a:lnTo>
                      <a:pt x="0" y="158422"/>
                    </a:lnTo>
                    <a:lnTo>
                      <a:pt x="0" y="158422"/>
                    </a:lnTo>
                    <a:lnTo>
                      <a:pt x="23590" y="153558"/>
                    </a:lnTo>
                    <a:lnTo>
                      <a:pt x="47180" y="148187"/>
                    </a:lnTo>
                    <a:lnTo>
                      <a:pt x="78634" y="140355"/>
                    </a:lnTo>
                    <a:lnTo>
                      <a:pt x="125814" y="131114"/>
                    </a:lnTo>
                    <a:lnTo>
                      <a:pt x="133678" y="126169"/>
                    </a:lnTo>
                    <a:lnTo>
                      <a:pt x="141541" y="117157"/>
                    </a:lnTo>
                    <a:lnTo>
                      <a:pt x="141541" y="117157"/>
                    </a:lnTo>
                    <a:lnTo>
                      <a:pt x="149404" y="107190"/>
                    </a:lnTo>
                    <a:lnTo>
                      <a:pt x="165131" y="91320"/>
                    </a:lnTo>
                    <a:lnTo>
                      <a:pt x="180858" y="69556"/>
                    </a:lnTo>
                    <a:lnTo>
                      <a:pt x="212312" y="30724"/>
                    </a:lnTo>
                    <a:lnTo>
                      <a:pt x="220175" y="22835"/>
                    </a:lnTo>
                    <a:lnTo>
                      <a:pt x="228039" y="16665"/>
                    </a:lnTo>
                    <a:lnTo>
                      <a:pt x="235902" y="7963"/>
                    </a:lnTo>
                    <a:lnTo>
                      <a:pt x="243765" y="451"/>
                    </a:lnTo>
                    <a:lnTo>
                      <a:pt x="251629" y="0"/>
                    </a:lnTo>
                    <a:lnTo>
                      <a:pt x="259492" y="5748"/>
                    </a:lnTo>
                    <a:lnTo>
                      <a:pt x="259492" y="5748"/>
                    </a:lnTo>
                    <a:lnTo>
                      <a:pt x="267356" y="11874"/>
                    </a:lnTo>
                    <a:lnTo>
                      <a:pt x="298809" y="38707"/>
                    </a:lnTo>
                    <a:lnTo>
                      <a:pt x="338126" y="84538"/>
                    </a:lnTo>
                    <a:lnTo>
                      <a:pt x="353853" y="101281"/>
                    </a:lnTo>
                    <a:lnTo>
                      <a:pt x="369580" y="117003"/>
                    </a:lnTo>
                    <a:lnTo>
                      <a:pt x="416761" y="163310"/>
                    </a:lnTo>
                    <a:lnTo>
                      <a:pt x="416761" y="163310"/>
                    </a:lnTo>
                    <a:lnTo>
                      <a:pt x="448214" y="194751"/>
                    </a:lnTo>
                    <a:lnTo>
                      <a:pt x="503258" y="249364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2" name="pl782"/>
              <p:cNvSpPr/>
              <p:nvPr/>
            </p:nvSpPr>
            <p:spPr>
              <a:xfrm>
                <a:off x="3718523" y="3237905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3" name="pt783"/>
              <p:cNvSpPr/>
              <p:nvPr/>
            </p:nvSpPr>
            <p:spPr>
              <a:xfrm>
                <a:off x="3975515" y="370819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4" name="pt784"/>
              <p:cNvSpPr/>
              <p:nvPr/>
            </p:nvSpPr>
            <p:spPr>
              <a:xfrm>
                <a:off x="3794656" y="372686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5" name="pt785"/>
              <p:cNvSpPr/>
              <p:nvPr/>
            </p:nvSpPr>
            <p:spPr>
              <a:xfrm>
                <a:off x="3857563" y="373866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6" name="pt786"/>
              <p:cNvSpPr/>
              <p:nvPr/>
            </p:nvSpPr>
            <p:spPr>
              <a:xfrm>
                <a:off x="3936198" y="372751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7" name="pt787"/>
              <p:cNvSpPr/>
              <p:nvPr/>
            </p:nvSpPr>
            <p:spPr>
              <a:xfrm>
                <a:off x="3967651" y="371195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8" name="pt788"/>
              <p:cNvSpPr/>
              <p:nvPr/>
            </p:nvSpPr>
            <p:spPr>
              <a:xfrm>
                <a:off x="3896880" y="370197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9" name="pt789"/>
              <p:cNvSpPr/>
              <p:nvPr/>
            </p:nvSpPr>
            <p:spPr>
              <a:xfrm>
                <a:off x="4054149" y="360033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0" name="pt790"/>
              <p:cNvSpPr/>
              <p:nvPr/>
            </p:nvSpPr>
            <p:spPr>
              <a:xfrm>
                <a:off x="3944061" y="364091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1" name="pt791"/>
              <p:cNvSpPr/>
              <p:nvPr/>
            </p:nvSpPr>
            <p:spPr>
              <a:xfrm>
                <a:off x="4069876" y="353992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2" name="pt792"/>
              <p:cNvSpPr/>
              <p:nvPr/>
            </p:nvSpPr>
            <p:spPr>
              <a:xfrm>
                <a:off x="4085602" y="343790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3" name="pt793"/>
              <p:cNvSpPr/>
              <p:nvPr/>
            </p:nvSpPr>
            <p:spPr>
              <a:xfrm>
                <a:off x="4132783" y="345099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4" name="pt794"/>
              <p:cNvSpPr/>
              <p:nvPr/>
            </p:nvSpPr>
            <p:spPr>
              <a:xfrm>
                <a:off x="3975515" y="330696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5" name="pt795"/>
              <p:cNvSpPr/>
              <p:nvPr/>
            </p:nvSpPr>
            <p:spPr>
              <a:xfrm>
                <a:off x="3716022" y="326833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6" name="pt796"/>
              <p:cNvSpPr/>
              <p:nvPr/>
            </p:nvSpPr>
            <p:spPr>
              <a:xfrm>
                <a:off x="3739612" y="342001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7" name="pt797"/>
              <p:cNvSpPr/>
              <p:nvPr/>
            </p:nvSpPr>
            <p:spPr>
              <a:xfrm>
                <a:off x="3841837" y="334054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8" name="pt798"/>
              <p:cNvSpPr/>
              <p:nvPr/>
            </p:nvSpPr>
            <p:spPr>
              <a:xfrm>
                <a:off x="3865427" y="331085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9" name="pt799"/>
              <p:cNvSpPr/>
              <p:nvPr/>
            </p:nvSpPr>
            <p:spPr>
              <a:xfrm>
                <a:off x="4164237" y="324590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0" name="pt800"/>
              <p:cNvSpPr/>
              <p:nvPr/>
            </p:nvSpPr>
            <p:spPr>
              <a:xfrm>
                <a:off x="4014832" y="323540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1" name="pt801"/>
              <p:cNvSpPr/>
              <p:nvPr/>
            </p:nvSpPr>
            <p:spPr>
              <a:xfrm>
                <a:off x="3857563" y="333198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2" name="pt802"/>
              <p:cNvSpPr/>
              <p:nvPr/>
            </p:nvSpPr>
            <p:spPr>
              <a:xfrm>
                <a:off x="4132783" y="343504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3" name="pt803"/>
              <p:cNvSpPr/>
              <p:nvPr/>
            </p:nvSpPr>
            <p:spPr>
              <a:xfrm>
                <a:off x="3959788" y="348923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4" name="pt804"/>
              <p:cNvSpPr/>
              <p:nvPr/>
            </p:nvSpPr>
            <p:spPr>
              <a:xfrm>
                <a:off x="3951924" y="330929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5" name="pt805"/>
              <p:cNvSpPr/>
              <p:nvPr/>
            </p:nvSpPr>
            <p:spPr>
              <a:xfrm>
                <a:off x="3928334" y="325160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6" name="pt806"/>
              <p:cNvSpPr/>
              <p:nvPr/>
            </p:nvSpPr>
            <p:spPr>
              <a:xfrm>
                <a:off x="4219281" y="347510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7" name="pt807"/>
              <p:cNvSpPr/>
              <p:nvPr/>
            </p:nvSpPr>
            <p:spPr>
              <a:xfrm>
                <a:off x="3716022" y="346071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8" name="pt808"/>
              <p:cNvSpPr/>
              <p:nvPr/>
            </p:nvSpPr>
            <p:spPr>
              <a:xfrm>
                <a:off x="3983378" y="347705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9" name="pt809"/>
              <p:cNvSpPr/>
              <p:nvPr/>
            </p:nvSpPr>
            <p:spPr>
              <a:xfrm>
                <a:off x="3716022" y="340704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0" name="pt810"/>
              <p:cNvSpPr/>
              <p:nvPr/>
            </p:nvSpPr>
            <p:spPr>
              <a:xfrm>
                <a:off x="3849700" y="339343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1" name="pt811"/>
              <p:cNvSpPr/>
              <p:nvPr/>
            </p:nvSpPr>
            <p:spPr>
              <a:xfrm>
                <a:off x="3881154" y="344282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2" name="pt812"/>
              <p:cNvSpPr/>
              <p:nvPr/>
            </p:nvSpPr>
            <p:spPr>
              <a:xfrm>
                <a:off x="3763202" y="346836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3" name="pl813"/>
              <p:cNvSpPr/>
              <p:nvPr/>
            </p:nvSpPr>
            <p:spPr>
              <a:xfrm>
                <a:off x="3738653" y="3417393"/>
                <a:ext cx="503258" cy="104573"/>
              </a:xfrm>
              <a:custGeom>
                <a:avLst/>
                <a:gdLst/>
                <a:ahLst/>
                <a:cxnLst/>
                <a:rect l="0" t="0" r="0" b="0"/>
                <a:pathLst>
                  <a:path w="503258" h="104573">
                    <a:moveTo>
                      <a:pt x="0" y="18148"/>
                    </a:moveTo>
                    <a:lnTo>
                      <a:pt x="0" y="18148"/>
                    </a:lnTo>
                    <a:lnTo>
                      <a:pt x="0" y="18148"/>
                    </a:lnTo>
                    <a:lnTo>
                      <a:pt x="23590" y="28854"/>
                    </a:lnTo>
                    <a:lnTo>
                      <a:pt x="47180" y="38893"/>
                    </a:lnTo>
                    <a:lnTo>
                      <a:pt x="78634" y="53031"/>
                    </a:lnTo>
                    <a:lnTo>
                      <a:pt x="125814" y="83804"/>
                    </a:lnTo>
                    <a:lnTo>
                      <a:pt x="133678" y="84294"/>
                    </a:lnTo>
                    <a:lnTo>
                      <a:pt x="141541" y="85558"/>
                    </a:lnTo>
                    <a:lnTo>
                      <a:pt x="141541" y="85558"/>
                    </a:lnTo>
                    <a:lnTo>
                      <a:pt x="149404" y="87249"/>
                    </a:lnTo>
                    <a:lnTo>
                      <a:pt x="165131" y="85516"/>
                    </a:lnTo>
                    <a:lnTo>
                      <a:pt x="180858" y="89965"/>
                    </a:lnTo>
                    <a:lnTo>
                      <a:pt x="212312" y="96868"/>
                    </a:lnTo>
                    <a:lnTo>
                      <a:pt x="220175" y="99010"/>
                    </a:lnTo>
                    <a:lnTo>
                      <a:pt x="228039" y="100779"/>
                    </a:lnTo>
                    <a:lnTo>
                      <a:pt x="235902" y="103543"/>
                    </a:lnTo>
                    <a:lnTo>
                      <a:pt x="243765" y="104573"/>
                    </a:lnTo>
                    <a:lnTo>
                      <a:pt x="251629" y="103187"/>
                    </a:lnTo>
                    <a:lnTo>
                      <a:pt x="259492" y="103808"/>
                    </a:lnTo>
                    <a:lnTo>
                      <a:pt x="259492" y="103808"/>
                    </a:lnTo>
                    <a:lnTo>
                      <a:pt x="267356" y="104233"/>
                    </a:lnTo>
                    <a:lnTo>
                      <a:pt x="298809" y="98249"/>
                    </a:lnTo>
                    <a:lnTo>
                      <a:pt x="338126" y="69879"/>
                    </a:lnTo>
                    <a:lnTo>
                      <a:pt x="353853" y="60938"/>
                    </a:lnTo>
                    <a:lnTo>
                      <a:pt x="369580" y="54389"/>
                    </a:lnTo>
                    <a:lnTo>
                      <a:pt x="416761" y="36960"/>
                    </a:lnTo>
                    <a:lnTo>
                      <a:pt x="416761" y="36960"/>
                    </a:lnTo>
                    <a:lnTo>
                      <a:pt x="448214" y="24313"/>
                    </a:lnTo>
                    <a:lnTo>
                      <a:pt x="503258" y="0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4" name="pl814"/>
              <p:cNvSpPr/>
              <p:nvPr/>
            </p:nvSpPr>
            <p:spPr>
              <a:xfrm>
                <a:off x="3718523" y="3781425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5" name="pt815"/>
              <p:cNvSpPr/>
              <p:nvPr/>
            </p:nvSpPr>
            <p:spPr>
              <a:xfrm>
                <a:off x="3975515" y="408648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6" name="pt816"/>
              <p:cNvSpPr/>
              <p:nvPr/>
            </p:nvSpPr>
            <p:spPr>
              <a:xfrm>
                <a:off x="3794656" y="420531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7" name="pt817"/>
              <p:cNvSpPr/>
              <p:nvPr/>
            </p:nvSpPr>
            <p:spPr>
              <a:xfrm>
                <a:off x="3857563" y="428218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8" name="pt818"/>
              <p:cNvSpPr/>
              <p:nvPr/>
            </p:nvSpPr>
            <p:spPr>
              <a:xfrm>
                <a:off x="3936198" y="422206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9" name="pt819"/>
              <p:cNvSpPr/>
              <p:nvPr/>
            </p:nvSpPr>
            <p:spPr>
              <a:xfrm>
                <a:off x="3967651" y="414886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0" name="pt820"/>
              <p:cNvSpPr/>
              <p:nvPr/>
            </p:nvSpPr>
            <p:spPr>
              <a:xfrm>
                <a:off x="3896880" y="427510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1" name="pt821"/>
              <p:cNvSpPr/>
              <p:nvPr/>
            </p:nvSpPr>
            <p:spPr>
              <a:xfrm>
                <a:off x="4054149" y="407949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2" name="pt822"/>
              <p:cNvSpPr/>
              <p:nvPr/>
            </p:nvSpPr>
            <p:spPr>
              <a:xfrm>
                <a:off x="3944061" y="409026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3" name="pt823"/>
              <p:cNvSpPr/>
              <p:nvPr/>
            </p:nvSpPr>
            <p:spPr>
              <a:xfrm>
                <a:off x="4069876" y="404719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4" name="pt824"/>
              <p:cNvSpPr/>
              <p:nvPr/>
            </p:nvSpPr>
            <p:spPr>
              <a:xfrm>
                <a:off x="4085602" y="405051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5" name="pt825"/>
              <p:cNvSpPr/>
              <p:nvPr/>
            </p:nvSpPr>
            <p:spPr>
              <a:xfrm>
                <a:off x="4132783" y="390628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6" name="pt826"/>
              <p:cNvSpPr/>
              <p:nvPr/>
            </p:nvSpPr>
            <p:spPr>
              <a:xfrm>
                <a:off x="3975515" y="393678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7" name="pt827"/>
              <p:cNvSpPr/>
              <p:nvPr/>
            </p:nvSpPr>
            <p:spPr>
              <a:xfrm>
                <a:off x="3716022" y="386129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8" name="pt828"/>
              <p:cNvSpPr/>
              <p:nvPr/>
            </p:nvSpPr>
            <p:spPr>
              <a:xfrm>
                <a:off x="3739612" y="399251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9" name="pt829"/>
              <p:cNvSpPr/>
              <p:nvPr/>
            </p:nvSpPr>
            <p:spPr>
              <a:xfrm>
                <a:off x="3841837" y="405272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0" name="pt830"/>
              <p:cNvSpPr/>
              <p:nvPr/>
            </p:nvSpPr>
            <p:spPr>
              <a:xfrm>
                <a:off x="3865427" y="410132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1" name="pt831"/>
              <p:cNvSpPr/>
              <p:nvPr/>
            </p:nvSpPr>
            <p:spPr>
              <a:xfrm>
                <a:off x="4164237" y="379742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2" name="pt832"/>
              <p:cNvSpPr/>
              <p:nvPr/>
            </p:nvSpPr>
            <p:spPr>
              <a:xfrm>
                <a:off x="4014832" y="398066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3" name="pt833"/>
              <p:cNvSpPr/>
              <p:nvPr/>
            </p:nvSpPr>
            <p:spPr>
              <a:xfrm>
                <a:off x="3857563" y="377892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4" name="pt834"/>
              <p:cNvSpPr/>
              <p:nvPr/>
            </p:nvSpPr>
            <p:spPr>
              <a:xfrm>
                <a:off x="4132783" y="386046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5" name="pt835"/>
              <p:cNvSpPr/>
              <p:nvPr/>
            </p:nvSpPr>
            <p:spPr>
              <a:xfrm>
                <a:off x="3959788" y="409754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6" name="pt836"/>
              <p:cNvSpPr/>
              <p:nvPr/>
            </p:nvSpPr>
            <p:spPr>
              <a:xfrm>
                <a:off x="3951924" y="396413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7" name="pt837"/>
              <p:cNvSpPr/>
              <p:nvPr/>
            </p:nvSpPr>
            <p:spPr>
              <a:xfrm>
                <a:off x="3928334" y="401941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8" name="pt838"/>
              <p:cNvSpPr/>
              <p:nvPr/>
            </p:nvSpPr>
            <p:spPr>
              <a:xfrm>
                <a:off x="4219281" y="426832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9" name="pt839"/>
              <p:cNvSpPr/>
              <p:nvPr/>
            </p:nvSpPr>
            <p:spPr>
              <a:xfrm>
                <a:off x="3716022" y="416538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0" name="pt840"/>
              <p:cNvSpPr/>
              <p:nvPr/>
            </p:nvSpPr>
            <p:spPr>
              <a:xfrm>
                <a:off x="3983378" y="423756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1" name="pt841"/>
              <p:cNvSpPr/>
              <p:nvPr/>
            </p:nvSpPr>
            <p:spPr>
              <a:xfrm>
                <a:off x="3716022" y="422610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2" name="pt842"/>
              <p:cNvSpPr/>
              <p:nvPr/>
            </p:nvSpPr>
            <p:spPr>
              <a:xfrm>
                <a:off x="3849700" y="421387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3" name="pt843"/>
              <p:cNvSpPr/>
              <p:nvPr/>
            </p:nvSpPr>
            <p:spPr>
              <a:xfrm>
                <a:off x="3881154" y="424503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4" name="pt844"/>
              <p:cNvSpPr/>
              <p:nvPr/>
            </p:nvSpPr>
            <p:spPr>
              <a:xfrm>
                <a:off x="3763202" y="408433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5" name="pl845"/>
              <p:cNvSpPr/>
              <p:nvPr/>
            </p:nvSpPr>
            <p:spPr>
              <a:xfrm>
                <a:off x="3738653" y="3926327"/>
                <a:ext cx="503258" cy="247376"/>
              </a:xfrm>
              <a:custGeom>
                <a:avLst/>
                <a:gdLst/>
                <a:ahLst/>
                <a:cxnLst/>
                <a:rect l="0" t="0" r="0" b="0"/>
                <a:pathLst>
                  <a:path w="503258" h="247376">
                    <a:moveTo>
                      <a:pt x="0" y="172122"/>
                    </a:moveTo>
                    <a:lnTo>
                      <a:pt x="0" y="172122"/>
                    </a:lnTo>
                    <a:lnTo>
                      <a:pt x="0" y="172122"/>
                    </a:lnTo>
                    <a:lnTo>
                      <a:pt x="23590" y="185411"/>
                    </a:lnTo>
                    <a:lnTo>
                      <a:pt x="47180" y="198270"/>
                    </a:lnTo>
                    <a:lnTo>
                      <a:pt x="78634" y="214686"/>
                    </a:lnTo>
                    <a:lnTo>
                      <a:pt x="125814" y="244412"/>
                    </a:lnTo>
                    <a:lnTo>
                      <a:pt x="133678" y="247376"/>
                    </a:lnTo>
                    <a:lnTo>
                      <a:pt x="141541" y="244895"/>
                    </a:lnTo>
                    <a:lnTo>
                      <a:pt x="141541" y="244895"/>
                    </a:lnTo>
                    <a:lnTo>
                      <a:pt x="149404" y="241656"/>
                    </a:lnTo>
                    <a:lnTo>
                      <a:pt x="165131" y="240114"/>
                    </a:lnTo>
                    <a:lnTo>
                      <a:pt x="180858" y="230717"/>
                    </a:lnTo>
                    <a:lnTo>
                      <a:pt x="212312" y="213352"/>
                    </a:lnTo>
                    <a:lnTo>
                      <a:pt x="220175" y="208006"/>
                    </a:lnTo>
                    <a:lnTo>
                      <a:pt x="228039" y="202482"/>
                    </a:lnTo>
                    <a:lnTo>
                      <a:pt x="235902" y="196756"/>
                    </a:lnTo>
                    <a:lnTo>
                      <a:pt x="243765" y="189617"/>
                    </a:lnTo>
                    <a:lnTo>
                      <a:pt x="251629" y="182687"/>
                    </a:lnTo>
                    <a:lnTo>
                      <a:pt x="259492" y="178967"/>
                    </a:lnTo>
                    <a:lnTo>
                      <a:pt x="259492" y="178967"/>
                    </a:lnTo>
                    <a:lnTo>
                      <a:pt x="267356" y="175802"/>
                    </a:lnTo>
                    <a:lnTo>
                      <a:pt x="298809" y="153888"/>
                    </a:lnTo>
                    <a:lnTo>
                      <a:pt x="338126" y="103789"/>
                    </a:lnTo>
                    <a:lnTo>
                      <a:pt x="353853" y="90360"/>
                    </a:lnTo>
                    <a:lnTo>
                      <a:pt x="369580" y="80949"/>
                    </a:lnTo>
                    <a:lnTo>
                      <a:pt x="416761" y="55824"/>
                    </a:lnTo>
                    <a:lnTo>
                      <a:pt x="416761" y="55824"/>
                    </a:lnTo>
                    <a:lnTo>
                      <a:pt x="448214" y="36288"/>
                    </a:lnTo>
                    <a:lnTo>
                      <a:pt x="503258" y="0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6" name="pl846"/>
              <p:cNvSpPr/>
              <p:nvPr/>
            </p:nvSpPr>
            <p:spPr>
              <a:xfrm>
                <a:off x="3718523" y="4324944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7" name="pt847"/>
              <p:cNvSpPr/>
              <p:nvPr/>
            </p:nvSpPr>
            <p:spPr>
              <a:xfrm>
                <a:off x="3975515" y="452646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8" name="pt848"/>
              <p:cNvSpPr/>
              <p:nvPr/>
            </p:nvSpPr>
            <p:spPr>
              <a:xfrm>
                <a:off x="3794656" y="436324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9" name="pt849"/>
              <p:cNvSpPr/>
              <p:nvPr/>
            </p:nvSpPr>
            <p:spPr>
              <a:xfrm>
                <a:off x="3857563" y="466248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0" name="pt850"/>
              <p:cNvSpPr/>
              <p:nvPr/>
            </p:nvSpPr>
            <p:spPr>
              <a:xfrm>
                <a:off x="3936198" y="467608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1" name="pt851"/>
              <p:cNvSpPr/>
              <p:nvPr/>
            </p:nvSpPr>
            <p:spPr>
              <a:xfrm>
                <a:off x="3967651" y="449926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2" name="pt852"/>
              <p:cNvSpPr/>
              <p:nvPr/>
            </p:nvSpPr>
            <p:spPr>
              <a:xfrm>
                <a:off x="3896880" y="454006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3" name="pt853"/>
              <p:cNvSpPr/>
              <p:nvPr/>
            </p:nvSpPr>
            <p:spPr>
              <a:xfrm>
                <a:off x="4054149" y="466248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4" name="pt854"/>
              <p:cNvSpPr/>
              <p:nvPr/>
            </p:nvSpPr>
            <p:spPr>
              <a:xfrm>
                <a:off x="3944061" y="481210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5" name="pt855"/>
              <p:cNvSpPr/>
              <p:nvPr/>
            </p:nvSpPr>
            <p:spPr>
              <a:xfrm>
                <a:off x="4069876" y="456727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6" name="pt856"/>
              <p:cNvSpPr/>
              <p:nvPr/>
            </p:nvSpPr>
            <p:spPr>
              <a:xfrm>
                <a:off x="4085602" y="470328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7" name="pt857"/>
              <p:cNvSpPr/>
              <p:nvPr/>
            </p:nvSpPr>
            <p:spPr>
              <a:xfrm>
                <a:off x="4132783" y="452646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8" name="pt858"/>
              <p:cNvSpPr/>
              <p:nvPr/>
            </p:nvSpPr>
            <p:spPr>
              <a:xfrm>
                <a:off x="3975515" y="470328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9" name="pt859"/>
              <p:cNvSpPr/>
              <p:nvPr/>
            </p:nvSpPr>
            <p:spPr>
              <a:xfrm>
                <a:off x="3716022" y="432244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0" name="pt860"/>
              <p:cNvSpPr/>
              <p:nvPr/>
            </p:nvSpPr>
            <p:spPr>
              <a:xfrm>
                <a:off x="3739612" y="451286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1" name="pt861"/>
              <p:cNvSpPr/>
              <p:nvPr/>
            </p:nvSpPr>
            <p:spPr>
              <a:xfrm>
                <a:off x="3841837" y="439045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2" name="pt862"/>
              <p:cNvSpPr/>
              <p:nvPr/>
            </p:nvSpPr>
            <p:spPr>
              <a:xfrm>
                <a:off x="3865427" y="440405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3" name="pt863"/>
              <p:cNvSpPr/>
              <p:nvPr/>
            </p:nvSpPr>
            <p:spPr>
              <a:xfrm>
                <a:off x="4164237" y="464888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4" name="pt864"/>
              <p:cNvSpPr/>
              <p:nvPr/>
            </p:nvSpPr>
            <p:spPr>
              <a:xfrm>
                <a:off x="4014832" y="466248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5" name="pt865"/>
              <p:cNvSpPr/>
              <p:nvPr/>
            </p:nvSpPr>
            <p:spPr>
              <a:xfrm>
                <a:off x="3857563" y="475769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6" name="pt866"/>
              <p:cNvSpPr/>
              <p:nvPr/>
            </p:nvSpPr>
            <p:spPr>
              <a:xfrm>
                <a:off x="4132783" y="462167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7" name="pt867"/>
              <p:cNvSpPr/>
              <p:nvPr/>
            </p:nvSpPr>
            <p:spPr>
              <a:xfrm>
                <a:off x="3959788" y="456727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8" name="pt868"/>
              <p:cNvSpPr/>
              <p:nvPr/>
            </p:nvSpPr>
            <p:spPr>
              <a:xfrm>
                <a:off x="3951924" y="449926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9" name="pt869"/>
              <p:cNvSpPr/>
              <p:nvPr/>
            </p:nvSpPr>
            <p:spPr>
              <a:xfrm>
                <a:off x="3928334" y="441765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0" name="pt870"/>
              <p:cNvSpPr/>
              <p:nvPr/>
            </p:nvSpPr>
            <p:spPr>
              <a:xfrm>
                <a:off x="4219281" y="482570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1" name="pt871"/>
              <p:cNvSpPr/>
              <p:nvPr/>
            </p:nvSpPr>
            <p:spPr>
              <a:xfrm>
                <a:off x="3716022" y="443125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2" name="pt872"/>
              <p:cNvSpPr/>
              <p:nvPr/>
            </p:nvSpPr>
            <p:spPr>
              <a:xfrm>
                <a:off x="3983378" y="468968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3" name="pt873"/>
              <p:cNvSpPr/>
              <p:nvPr/>
            </p:nvSpPr>
            <p:spPr>
              <a:xfrm>
                <a:off x="3716022" y="439045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4" name="pt874"/>
              <p:cNvSpPr/>
              <p:nvPr/>
            </p:nvSpPr>
            <p:spPr>
              <a:xfrm>
                <a:off x="3849700" y="454006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5" name="pt875"/>
              <p:cNvSpPr/>
              <p:nvPr/>
            </p:nvSpPr>
            <p:spPr>
              <a:xfrm>
                <a:off x="3881154" y="436324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6" name="pt876"/>
              <p:cNvSpPr/>
              <p:nvPr/>
            </p:nvSpPr>
            <p:spPr>
              <a:xfrm>
                <a:off x="3763202" y="447206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7" name="pl877"/>
              <p:cNvSpPr/>
              <p:nvPr/>
            </p:nvSpPr>
            <p:spPr>
              <a:xfrm>
                <a:off x="3738653" y="4426435"/>
                <a:ext cx="503258" cy="301675"/>
              </a:xfrm>
              <a:custGeom>
                <a:avLst/>
                <a:gdLst/>
                <a:ahLst/>
                <a:cxnLst/>
                <a:rect l="0" t="0" r="0" b="0"/>
                <a:pathLst>
                  <a:path w="503258" h="30167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3590" y="16209"/>
                    </a:lnTo>
                    <a:lnTo>
                      <a:pt x="47180" y="32665"/>
                    </a:lnTo>
                    <a:lnTo>
                      <a:pt x="78634" y="54977"/>
                    </a:lnTo>
                    <a:lnTo>
                      <a:pt x="125814" y="83787"/>
                    </a:lnTo>
                    <a:lnTo>
                      <a:pt x="133678" y="88026"/>
                    </a:lnTo>
                    <a:lnTo>
                      <a:pt x="141541" y="94644"/>
                    </a:lnTo>
                    <a:lnTo>
                      <a:pt x="141541" y="94644"/>
                    </a:lnTo>
                    <a:lnTo>
                      <a:pt x="149404" y="101584"/>
                    </a:lnTo>
                    <a:lnTo>
                      <a:pt x="165131" y="114783"/>
                    </a:lnTo>
                    <a:lnTo>
                      <a:pt x="180858" y="129689"/>
                    </a:lnTo>
                    <a:lnTo>
                      <a:pt x="212312" y="159128"/>
                    </a:lnTo>
                    <a:lnTo>
                      <a:pt x="220175" y="165953"/>
                    </a:lnTo>
                    <a:lnTo>
                      <a:pt x="228039" y="172672"/>
                    </a:lnTo>
                    <a:lnTo>
                      <a:pt x="235902" y="179331"/>
                    </a:lnTo>
                    <a:lnTo>
                      <a:pt x="243765" y="186690"/>
                    </a:lnTo>
                    <a:lnTo>
                      <a:pt x="251629" y="193968"/>
                    </a:lnTo>
                    <a:lnTo>
                      <a:pt x="259492" y="198300"/>
                    </a:lnTo>
                    <a:lnTo>
                      <a:pt x="259492" y="198300"/>
                    </a:lnTo>
                    <a:lnTo>
                      <a:pt x="267356" y="202444"/>
                    </a:lnTo>
                    <a:lnTo>
                      <a:pt x="298809" y="214193"/>
                    </a:lnTo>
                    <a:lnTo>
                      <a:pt x="338126" y="216012"/>
                    </a:lnTo>
                    <a:lnTo>
                      <a:pt x="353853" y="222948"/>
                    </a:lnTo>
                    <a:lnTo>
                      <a:pt x="369580" y="232047"/>
                    </a:lnTo>
                    <a:lnTo>
                      <a:pt x="416761" y="258568"/>
                    </a:lnTo>
                    <a:lnTo>
                      <a:pt x="416761" y="258568"/>
                    </a:lnTo>
                    <a:lnTo>
                      <a:pt x="448214" y="274164"/>
                    </a:lnTo>
                    <a:lnTo>
                      <a:pt x="503258" y="301675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8" name="pl878"/>
              <p:cNvSpPr/>
              <p:nvPr/>
            </p:nvSpPr>
            <p:spPr>
              <a:xfrm>
                <a:off x="3718523" y="4868463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9" name="pt879"/>
              <p:cNvSpPr/>
              <p:nvPr/>
            </p:nvSpPr>
            <p:spPr>
              <a:xfrm>
                <a:off x="3975515" y="498674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0" name="pt880"/>
              <p:cNvSpPr/>
              <p:nvPr/>
            </p:nvSpPr>
            <p:spPr>
              <a:xfrm>
                <a:off x="3794656" y="505216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1" name="pt881"/>
              <p:cNvSpPr/>
              <p:nvPr/>
            </p:nvSpPr>
            <p:spPr>
              <a:xfrm>
                <a:off x="3857563" y="507733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2" name="pt882"/>
              <p:cNvSpPr/>
              <p:nvPr/>
            </p:nvSpPr>
            <p:spPr>
              <a:xfrm>
                <a:off x="3936198" y="515282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3" name="pt883"/>
              <p:cNvSpPr/>
              <p:nvPr/>
            </p:nvSpPr>
            <p:spPr>
              <a:xfrm>
                <a:off x="3967651" y="509746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4" name="pt884"/>
              <p:cNvSpPr/>
              <p:nvPr/>
            </p:nvSpPr>
            <p:spPr>
              <a:xfrm>
                <a:off x="3896880" y="515282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5" name="pt885"/>
              <p:cNvSpPr/>
              <p:nvPr/>
            </p:nvSpPr>
            <p:spPr>
              <a:xfrm>
                <a:off x="4054149" y="518804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6" name="pt886"/>
              <p:cNvSpPr/>
              <p:nvPr/>
            </p:nvSpPr>
            <p:spPr>
              <a:xfrm>
                <a:off x="3944061" y="520817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7" name="pt887"/>
              <p:cNvSpPr/>
              <p:nvPr/>
            </p:nvSpPr>
            <p:spPr>
              <a:xfrm>
                <a:off x="4069876" y="511255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8" name="pt888"/>
              <p:cNvSpPr/>
              <p:nvPr/>
            </p:nvSpPr>
            <p:spPr>
              <a:xfrm>
                <a:off x="4085602" y="526353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9" name="pt889"/>
              <p:cNvSpPr/>
              <p:nvPr/>
            </p:nvSpPr>
            <p:spPr>
              <a:xfrm>
                <a:off x="4132783" y="508236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0" name="pt890"/>
              <p:cNvSpPr/>
              <p:nvPr/>
            </p:nvSpPr>
            <p:spPr>
              <a:xfrm>
                <a:off x="3975515" y="523334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1" name="pt891"/>
              <p:cNvSpPr/>
              <p:nvPr/>
            </p:nvSpPr>
            <p:spPr>
              <a:xfrm>
                <a:off x="3716022" y="509242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2" name="pt892"/>
              <p:cNvSpPr/>
              <p:nvPr/>
            </p:nvSpPr>
            <p:spPr>
              <a:xfrm>
                <a:off x="3739612" y="509242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3" name="pt893"/>
              <p:cNvSpPr/>
              <p:nvPr/>
            </p:nvSpPr>
            <p:spPr>
              <a:xfrm>
                <a:off x="3841837" y="499680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4" name="pt894"/>
              <p:cNvSpPr/>
              <p:nvPr/>
            </p:nvSpPr>
            <p:spPr>
              <a:xfrm>
                <a:off x="3865427" y="502197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5" name="pt895"/>
              <p:cNvSpPr/>
              <p:nvPr/>
            </p:nvSpPr>
            <p:spPr>
              <a:xfrm>
                <a:off x="4164237" y="525850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6" name="pt896"/>
              <p:cNvSpPr/>
              <p:nvPr/>
            </p:nvSpPr>
            <p:spPr>
              <a:xfrm>
                <a:off x="4014832" y="515282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7" name="pt897"/>
              <p:cNvSpPr/>
              <p:nvPr/>
            </p:nvSpPr>
            <p:spPr>
              <a:xfrm>
                <a:off x="3857563" y="529373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8" name="pt898"/>
              <p:cNvSpPr/>
              <p:nvPr/>
            </p:nvSpPr>
            <p:spPr>
              <a:xfrm>
                <a:off x="4132783" y="510249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9" name="pt899"/>
              <p:cNvSpPr/>
              <p:nvPr/>
            </p:nvSpPr>
            <p:spPr>
              <a:xfrm>
                <a:off x="3959788" y="516288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0" name="pt900"/>
              <p:cNvSpPr/>
              <p:nvPr/>
            </p:nvSpPr>
            <p:spPr>
              <a:xfrm>
                <a:off x="3951924" y="501190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1" name="pt901"/>
              <p:cNvSpPr/>
              <p:nvPr/>
            </p:nvSpPr>
            <p:spPr>
              <a:xfrm>
                <a:off x="3928334" y="496158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2" name="pt902"/>
              <p:cNvSpPr/>
              <p:nvPr/>
            </p:nvSpPr>
            <p:spPr>
              <a:xfrm>
                <a:off x="4219281" y="536922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3" name="pt903"/>
              <p:cNvSpPr/>
              <p:nvPr/>
            </p:nvSpPr>
            <p:spPr>
              <a:xfrm>
                <a:off x="3716022" y="497667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4" name="pt904"/>
              <p:cNvSpPr/>
              <p:nvPr/>
            </p:nvSpPr>
            <p:spPr>
              <a:xfrm>
                <a:off x="3983378" y="514778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5" name="pt905"/>
              <p:cNvSpPr/>
              <p:nvPr/>
            </p:nvSpPr>
            <p:spPr>
              <a:xfrm>
                <a:off x="3716022" y="486596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6" name="pt906"/>
              <p:cNvSpPr/>
              <p:nvPr/>
            </p:nvSpPr>
            <p:spPr>
              <a:xfrm>
                <a:off x="3849700" y="506223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7" name="pt907"/>
              <p:cNvSpPr/>
              <p:nvPr/>
            </p:nvSpPr>
            <p:spPr>
              <a:xfrm>
                <a:off x="3881154" y="496661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8" name="pt908"/>
              <p:cNvSpPr/>
              <p:nvPr/>
            </p:nvSpPr>
            <p:spPr>
              <a:xfrm>
                <a:off x="3763202" y="501190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9" name="pl909"/>
              <p:cNvSpPr/>
              <p:nvPr/>
            </p:nvSpPr>
            <p:spPr>
              <a:xfrm>
                <a:off x="3738653" y="5027871"/>
                <a:ext cx="503258" cy="265199"/>
              </a:xfrm>
              <a:custGeom>
                <a:avLst/>
                <a:gdLst/>
                <a:ahLst/>
                <a:cxnLst/>
                <a:rect l="0" t="0" r="0" b="0"/>
                <a:pathLst>
                  <a:path w="503258" h="265199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3590" y="9758"/>
                    </a:lnTo>
                    <a:lnTo>
                      <a:pt x="47180" y="19538"/>
                    </a:lnTo>
                    <a:lnTo>
                      <a:pt x="78634" y="32799"/>
                    </a:lnTo>
                    <a:lnTo>
                      <a:pt x="125814" y="51764"/>
                    </a:lnTo>
                    <a:lnTo>
                      <a:pt x="133678" y="53948"/>
                    </a:lnTo>
                    <a:lnTo>
                      <a:pt x="141541" y="57392"/>
                    </a:lnTo>
                    <a:lnTo>
                      <a:pt x="141541" y="57392"/>
                    </a:lnTo>
                    <a:lnTo>
                      <a:pt x="149404" y="61078"/>
                    </a:lnTo>
                    <a:lnTo>
                      <a:pt x="165131" y="67505"/>
                    </a:lnTo>
                    <a:lnTo>
                      <a:pt x="180858" y="75743"/>
                    </a:lnTo>
                    <a:lnTo>
                      <a:pt x="212312" y="92226"/>
                    </a:lnTo>
                    <a:lnTo>
                      <a:pt x="220175" y="96746"/>
                    </a:lnTo>
                    <a:lnTo>
                      <a:pt x="228039" y="101236"/>
                    </a:lnTo>
                    <a:lnTo>
                      <a:pt x="235902" y="105655"/>
                    </a:lnTo>
                    <a:lnTo>
                      <a:pt x="243765" y="110208"/>
                    </a:lnTo>
                    <a:lnTo>
                      <a:pt x="251629" y="114857"/>
                    </a:lnTo>
                    <a:lnTo>
                      <a:pt x="259492" y="119264"/>
                    </a:lnTo>
                    <a:lnTo>
                      <a:pt x="259492" y="119264"/>
                    </a:lnTo>
                    <a:lnTo>
                      <a:pt x="267356" y="124182"/>
                    </a:lnTo>
                    <a:lnTo>
                      <a:pt x="298809" y="137692"/>
                    </a:lnTo>
                    <a:lnTo>
                      <a:pt x="338126" y="146943"/>
                    </a:lnTo>
                    <a:lnTo>
                      <a:pt x="353853" y="157499"/>
                    </a:lnTo>
                    <a:lnTo>
                      <a:pt x="369580" y="169777"/>
                    </a:lnTo>
                    <a:lnTo>
                      <a:pt x="416761" y="205085"/>
                    </a:lnTo>
                    <a:lnTo>
                      <a:pt x="416761" y="205085"/>
                    </a:lnTo>
                    <a:lnTo>
                      <a:pt x="448214" y="226631"/>
                    </a:lnTo>
                    <a:lnTo>
                      <a:pt x="503258" y="265199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0" name="pl910"/>
              <p:cNvSpPr/>
              <p:nvPr/>
            </p:nvSpPr>
            <p:spPr>
              <a:xfrm>
                <a:off x="3718523" y="5411983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1" name="pt911"/>
              <p:cNvSpPr/>
              <p:nvPr/>
            </p:nvSpPr>
            <p:spPr>
              <a:xfrm>
                <a:off x="3975515" y="556490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2" name="pt912"/>
              <p:cNvSpPr/>
              <p:nvPr/>
            </p:nvSpPr>
            <p:spPr>
              <a:xfrm>
                <a:off x="3794656" y="569626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3" name="pt913"/>
              <p:cNvSpPr/>
              <p:nvPr/>
            </p:nvSpPr>
            <p:spPr>
              <a:xfrm>
                <a:off x="3857563" y="580296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4" name="pt914"/>
              <p:cNvSpPr/>
              <p:nvPr/>
            </p:nvSpPr>
            <p:spPr>
              <a:xfrm>
                <a:off x="3936198" y="566419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5" name="pt915"/>
              <p:cNvSpPr/>
              <p:nvPr/>
            </p:nvSpPr>
            <p:spPr>
              <a:xfrm>
                <a:off x="3967651" y="582948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6" name="pt916"/>
              <p:cNvSpPr/>
              <p:nvPr/>
            </p:nvSpPr>
            <p:spPr>
              <a:xfrm>
                <a:off x="3896880" y="574313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7" name="pt917"/>
              <p:cNvSpPr/>
              <p:nvPr/>
            </p:nvSpPr>
            <p:spPr>
              <a:xfrm>
                <a:off x="4054149" y="582208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8" name="pt918"/>
              <p:cNvSpPr/>
              <p:nvPr/>
            </p:nvSpPr>
            <p:spPr>
              <a:xfrm>
                <a:off x="3944061" y="573141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9" name="pt919"/>
              <p:cNvSpPr/>
              <p:nvPr/>
            </p:nvSpPr>
            <p:spPr>
              <a:xfrm>
                <a:off x="4069876" y="540948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0" name="pt920"/>
              <p:cNvSpPr/>
              <p:nvPr/>
            </p:nvSpPr>
            <p:spPr>
              <a:xfrm>
                <a:off x="4085602" y="572895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1" name="pt921"/>
              <p:cNvSpPr/>
              <p:nvPr/>
            </p:nvSpPr>
            <p:spPr>
              <a:xfrm>
                <a:off x="4132783" y="582146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2" name="pt922"/>
              <p:cNvSpPr/>
              <p:nvPr/>
            </p:nvSpPr>
            <p:spPr>
              <a:xfrm>
                <a:off x="3975515" y="575855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3" name="pt923"/>
              <p:cNvSpPr/>
              <p:nvPr/>
            </p:nvSpPr>
            <p:spPr>
              <a:xfrm>
                <a:off x="3716022" y="591274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4" name="pt924"/>
              <p:cNvSpPr/>
              <p:nvPr/>
            </p:nvSpPr>
            <p:spPr>
              <a:xfrm>
                <a:off x="3739612" y="577644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5" name="pt925"/>
              <p:cNvSpPr/>
              <p:nvPr/>
            </p:nvSpPr>
            <p:spPr>
              <a:xfrm>
                <a:off x="3841837" y="584058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6" name="pt926"/>
              <p:cNvSpPr/>
              <p:nvPr/>
            </p:nvSpPr>
            <p:spPr>
              <a:xfrm>
                <a:off x="3865427" y="576965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7" name="pt927"/>
              <p:cNvSpPr/>
              <p:nvPr/>
            </p:nvSpPr>
            <p:spPr>
              <a:xfrm>
                <a:off x="4164237" y="578014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8" name="pt928"/>
              <p:cNvSpPr/>
              <p:nvPr/>
            </p:nvSpPr>
            <p:spPr>
              <a:xfrm>
                <a:off x="4014832" y="574437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9" name="pt929"/>
              <p:cNvSpPr/>
              <p:nvPr/>
            </p:nvSpPr>
            <p:spPr>
              <a:xfrm>
                <a:off x="3857563" y="576842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0" name="pt930"/>
              <p:cNvSpPr/>
              <p:nvPr/>
            </p:nvSpPr>
            <p:spPr>
              <a:xfrm>
                <a:off x="4132783" y="581406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1" name="pt931"/>
              <p:cNvSpPr/>
              <p:nvPr/>
            </p:nvSpPr>
            <p:spPr>
              <a:xfrm>
                <a:off x="3959788" y="581344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2" name="pt932"/>
              <p:cNvSpPr/>
              <p:nvPr/>
            </p:nvSpPr>
            <p:spPr>
              <a:xfrm>
                <a:off x="3951924" y="574683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3" name="pt933"/>
              <p:cNvSpPr/>
              <p:nvPr/>
            </p:nvSpPr>
            <p:spPr>
              <a:xfrm>
                <a:off x="3928334" y="580357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4" name="pt934"/>
              <p:cNvSpPr/>
              <p:nvPr/>
            </p:nvSpPr>
            <p:spPr>
              <a:xfrm>
                <a:off x="4219281" y="546560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5" name="pt935"/>
              <p:cNvSpPr/>
              <p:nvPr/>
            </p:nvSpPr>
            <p:spPr>
              <a:xfrm>
                <a:off x="3716022" y="573573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6" name="pt936"/>
              <p:cNvSpPr/>
              <p:nvPr/>
            </p:nvSpPr>
            <p:spPr>
              <a:xfrm>
                <a:off x="3983378" y="576102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7" name="pt937"/>
              <p:cNvSpPr/>
              <p:nvPr/>
            </p:nvSpPr>
            <p:spPr>
              <a:xfrm>
                <a:off x="3716022" y="585230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8" name="pt938"/>
              <p:cNvSpPr/>
              <p:nvPr/>
            </p:nvSpPr>
            <p:spPr>
              <a:xfrm>
                <a:off x="3849700" y="587696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9" name="pt939"/>
              <p:cNvSpPr/>
              <p:nvPr/>
            </p:nvSpPr>
            <p:spPr>
              <a:xfrm>
                <a:off x="3881154" y="575300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0" name="pt940"/>
              <p:cNvSpPr/>
              <p:nvPr/>
            </p:nvSpPr>
            <p:spPr>
              <a:xfrm>
                <a:off x="3763202" y="574807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1" name="pl941"/>
              <p:cNvSpPr/>
              <p:nvPr/>
            </p:nvSpPr>
            <p:spPr>
              <a:xfrm>
                <a:off x="3738653" y="5781751"/>
                <a:ext cx="503258" cy="53018"/>
              </a:xfrm>
              <a:custGeom>
                <a:avLst/>
                <a:gdLst/>
                <a:ahLst/>
                <a:cxnLst/>
                <a:rect l="0" t="0" r="0" b="0"/>
                <a:pathLst>
                  <a:path w="503258" h="53018">
                    <a:moveTo>
                      <a:pt x="0" y="43746"/>
                    </a:moveTo>
                    <a:lnTo>
                      <a:pt x="0" y="43746"/>
                    </a:lnTo>
                    <a:lnTo>
                      <a:pt x="0" y="43746"/>
                    </a:lnTo>
                    <a:lnTo>
                      <a:pt x="23590" y="39819"/>
                    </a:lnTo>
                    <a:lnTo>
                      <a:pt x="47180" y="35969"/>
                    </a:lnTo>
                    <a:lnTo>
                      <a:pt x="78634" y="29912"/>
                    </a:lnTo>
                    <a:lnTo>
                      <a:pt x="125814" y="18525"/>
                    </a:lnTo>
                    <a:lnTo>
                      <a:pt x="133678" y="18984"/>
                    </a:lnTo>
                    <a:lnTo>
                      <a:pt x="141541" y="18106"/>
                    </a:lnTo>
                    <a:lnTo>
                      <a:pt x="141541" y="18106"/>
                    </a:lnTo>
                    <a:lnTo>
                      <a:pt x="149404" y="17228"/>
                    </a:lnTo>
                    <a:lnTo>
                      <a:pt x="165131" y="18239"/>
                    </a:lnTo>
                    <a:lnTo>
                      <a:pt x="180858" y="14844"/>
                    </a:lnTo>
                    <a:lnTo>
                      <a:pt x="212312" y="6972"/>
                    </a:lnTo>
                    <a:lnTo>
                      <a:pt x="220175" y="4860"/>
                    </a:lnTo>
                    <a:lnTo>
                      <a:pt x="228039" y="3274"/>
                    </a:lnTo>
                    <a:lnTo>
                      <a:pt x="235902" y="1186"/>
                    </a:lnTo>
                    <a:lnTo>
                      <a:pt x="243765" y="0"/>
                    </a:lnTo>
                    <a:lnTo>
                      <a:pt x="251629" y="1147"/>
                    </a:lnTo>
                    <a:lnTo>
                      <a:pt x="259492" y="3000"/>
                    </a:lnTo>
                    <a:lnTo>
                      <a:pt x="259492" y="3000"/>
                    </a:lnTo>
                    <a:lnTo>
                      <a:pt x="267356" y="3966"/>
                    </a:lnTo>
                    <a:lnTo>
                      <a:pt x="298809" y="9229"/>
                    </a:lnTo>
                    <a:lnTo>
                      <a:pt x="338126" y="18834"/>
                    </a:lnTo>
                    <a:lnTo>
                      <a:pt x="353853" y="22092"/>
                    </a:lnTo>
                    <a:lnTo>
                      <a:pt x="369580" y="25273"/>
                    </a:lnTo>
                    <a:lnTo>
                      <a:pt x="416761" y="34784"/>
                    </a:lnTo>
                    <a:lnTo>
                      <a:pt x="416761" y="34784"/>
                    </a:lnTo>
                    <a:lnTo>
                      <a:pt x="448214" y="41411"/>
                    </a:lnTo>
                    <a:lnTo>
                      <a:pt x="503258" y="53018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2" name="pl942"/>
              <p:cNvSpPr/>
              <p:nvPr/>
            </p:nvSpPr>
            <p:spPr>
              <a:xfrm>
                <a:off x="3718523" y="5955502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3" name="pl943"/>
              <p:cNvSpPr/>
              <p:nvPr/>
            </p:nvSpPr>
            <p:spPr>
              <a:xfrm>
                <a:off x="3793697" y="6499021"/>
                <a:ext cx="393170" cy="0"/>
              </a:xfrm>
              <a:custGeom>
                <a:avLst/>
                <a:gdLst/>
                <a:ahLst/>
                <a:cxnLst/>
                <a:rect l="0" t="0" r="0" b="0"/>
                <a:pathLst>
                  <a:path w="393170">
                    <a:moveTo>
                      <a:pt x="0" y="0"/>
                    </a:moveTo>
                    <a:lnTo>
                      <a:pt x="39317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4" name="pl944"/>
              <p:cNvSpPr/>
              <p:nvPr/>
            </p:nvSpPr>
            <p:spPr>
              <a:xfrm>
                <a:off x="3793697" y="6499021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0"/>
                    </a:moveTo>
                    <a:lnTo>
                      <a:pt x="0" y="6035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5" name="pl945"/>
              <p:cNvSpPr/>
              <p:nvPr/>
            </p:nvSpPr>
            <p:spPr>
              <a:xfrm>
                <a:off x="3872331" y="6499021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0"/>
                    </a:moveTo>
                    <a:lnTo>
                      <a:pt x="0" y="6035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6" name="pl946"/>
              <p:cNvSpPr/>
              <p:nvPr/>
            </p:nvSpPr>
            <p:spPr>
              <a:xfrm>
                <a:off x="3950966" y="6499021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0"/>
                    </a:moveTo>
                    <a:lnTo>
                      <a:pt x="0" y="6035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7" name="pl947"/>
              <p:cNvSpPr/>
              <p:nvPr/>
            </p:nvSpPr>
            <p:spPr>
              <a:xfrm>
                <a:off x="4029600" y="6499021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0"/>
                    </a:moveTo>
                    <a:lnTo>
                      <a:pt x="0" y="6035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8" name="pl948"/>
              <p:cNvSpPr/>
              <p:nvPr/>
            </p:nvSpPr>
            <p:spPr>
              <a:xfrm>
                <a:off x="4108234" y="6499021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0"/>
                    </a:moveTo>
                    <a:lnTo>
                      <a:pt x="0" y="6035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9" name="pl949"/>
              <p:cNvSpPr/>
              <p:nvPr/>
            </p:nvSpPr>
            <p:spPr>
              <a:xfrm>
                <a:off x="4186868" y="6499021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0"/>
                    </a:moveTo>
                    <a:lnTo>
                      <a:pt x="0" y="6035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0" name="tx950"/>
              <p:cNvSpPr/>
              <p:nvPr/>
            </p:nvSpPr>
            <p:spPr>
              <a:xfrm>
                <a:off x="3723784" y="6642711"/>
                <a:ext cx="139825" cy="7357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3.9</a:t>
                </a:r>
              </a:p>
            </p:txBody>
          </p:sp>
          <p:sp>
            <p:nvSpPr>
              <p:cNvPr id="951" name="tx951"/>
              <p:cNvSpPr/>
              <p:nvPr/>
            </p:nvSpPr>
            <p:spPr>
              <a:xfrm>
                <a:off x="3959687" y="6643988"/>
                <a:ext cx="139825" cy="7229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4.2</a:t>
                </a:r>
              </a:p>
            </p:txBody>
          </p:sp>
          <p:sp>
            <p:nvSpPr>
              <p:cNvPr id="952" name="pt952"/>
              <p:cNvSpPr/>
              <p:nvPr/>
            </p:nvSpPr>
            <p:spPr>
              <a:xfrm>
                <a:off x="3975515" y="607724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3" name="pt953"/>
              <p:cNvSpPr/>
              <p:nvPr/>
            </p:nvSpPr>
            <p:spPr>
              <a:xfrm>
                <a:off x="3794656" y="625113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4" name="pt954"/>
              <p:cNvSpPr/>
              <p:nvPr/>
            </p:nvSpPr>
            <p:spPr>
              <a:xfrm>
                <a:off x="3857563" y="637609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5" name="pt955"/>
              <p:cNvSpPr/>
              <p:nvPr/>
            </p:nvSpPr>
            <p:spPr>
              <a:xfrm>
                <a:off x="3936198" y="625960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6" name="pt956"/>
              <p:cNvSpPr/>
              <p:nvPr/>
            </p:nvSpPr>
            <p:spPr>
              <a:xfrm>
                <a:off x="3967651" y="631627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7" name="pt957"/>
              <p:cNvSpPr/>
              <p:nvPr/>
            </p:nvSpPr>
            <p:spPr>
              <a:xfrm>
                <a:off x="3896880" y="635865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8" name="pt958"/>
              <p:cNvSpPr/>
              <p:nvPr/>
            </p:nvSpPr>
            <p:spPr>
              <a:xfrm>
                <a:off x="4054149" y="635405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9" name="pt959"/>
              <p:cNvSpPr/>
              <p:nvPr/>
            </p:nvSpPr>
            <p:spPr>
              <a:xfrm>
                <a:off x="3944061" y="625573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0" name="pt960"/>
              <p:cNvSpPr/>
              <p:nvPr/>
            </p:nvSpPr>
            <p:spPr>
              <a:xfrm>
                <a:off x="4069876" y="643519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1" name="pt961"/>
              <p:cNvSpPr/>
              <p:nvPr/>
            </p:nvSpPr>
            <p:spPr>
              <a:xfrm>
                <a:off x="4085602" y="628164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2" name="pt962"/>
              <p:cNvSpPr/>
              <p:nvPr/>
            </p:nvSpPr>
            <p:spPr>
              <a:xfrm>
                <a:off x="4132783" y="636786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3" name="pt963"/>
              <p:cNvSpPr/>
              <p:nvPr/>
            </p:nvSpPr>
            <p:spPr>
              <a:xfrm>
                <a:off x="3975515" y="636301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4" name="pt964"/>
              <p:cNvSpPr/>
              <p:nvPr/>
            </p:nvSpPr>
            <p:spPr>
              <a:xfrm>
                <a:off x="3716022" y="645165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5" name="pt965"/>
              <p:cNvSpPr/>
              <p:nvPr/>
            </p:nvSpPr>
            <p:spPr>
              <a:xfrm>
                <a:off x="3739612" y="638142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6" name="pt966"/>
              <p:cNvSpPr/>
              <p:nvPr/>
            </p:nvSpPr>
            <p:spPr>
              <a:xfrm>
                <a:off x="3841837" y="643882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7" name="pt967"/>
              <p:cNvSpPr/>
              <p:nvPr/>
            </p:nvSpPr>
            <p:spPr>
              <a:xfrm>
                <a:off x="3865427" y="636423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8" name="pt968"/>
              <p:cNvSpPr/>
              <p:nvPr/>
            </p:nvSpPr>
            <p:spPr>
              <a:xfrm>
                <a:off x="4164237" y="628430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9" name="pt969"/>
              <p:cNvSpPr/>
              <p:nvPr/>
            </p:nvSpPr>
            <p:spPr>
              <a:xfrm>
                <a:off x="4014832" y="627922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0" name="pt970"/>
              <p:cNvSpPr/>
              <p:nvPr/>
            </p:nvSpPr>
            <p:spPr>
              <a:xfrm>
                <a:off x="3857563" y="630441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1" name="pt971"/>
              <p:cNvSpPr/>
              <p:nvPr/>
            </p:nvSpPr>
            <p:spPr>
              <a:xfrm>
                <a:off x="4132783" y="635817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2" name="pt972"/>
              <p:cNvSpPr/>
              <p:nvPr/>
            </p:nvSpPr>
            <p:spPr>
              <a:xfrm>
                <a:off x="3959788" y="636858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3" name="pt973"/>
              <p:cNvSpPr/>
              <p:nvPr/>
            </p:nvSpPr>
            <p:spPr>
              <a:xfrm>
                <a:off x="3951924" y="631361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4" name="pt974"/>
              <p:cNvSpPr/>
              <p:nvPr/>
            </p:nvSpPr>
            <p:spPr>
              <a:xfrm>
                <a:off x="3928334" y="633468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5" name="pt975"/>
              <p:cNvSpPr/>
              <p:nvPr/>
            </p:nvSpPr>
            <p:spPr>
              <a:xfrm>
                <a:off x="4219281" y="595300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6" name="pt976"/>
              <p:cNvSpPr/>
              <p:nvPr/>
            </p:nvSpPr>
            <p:spPr>
              <a:xfrm>
                <a:off x="3716022" y="631409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7" name="pt977"/>
              <p:cNvSpPr/>
              <p:nvPr/>
            </p:nvSpPr>
            <p:spPr>
              <a:xfrm>
                <a:off x="3983378" y="625621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8" name="pt978"/>
              <p:cNvSpPr/>
              <p:nvPr/>
            </p:nvSpPr>
            <p:spPr>
              <a:xfrm>
                <a:off x="3716022" y="645626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9" name="pt979"/>
              <p:cNvSpPr/>
              <p:nvPr/>
            </p:nvSpPr>
            <p:spPr>
              <a:xfrm>
                <a:off x="3849700" y="637197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0" name="pt980"/>
              <p:cNvSpPr/>
              <p:nvPr/>
            </p:nvSpPr>
            <p:spPr>
              <a:xfrm>
                <a:off x="3881154" y="639280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1" name="pt981"/>
              <p:cNvSpPr/>
              <p:nvPr/>
            </p:nvSpPr>
            <p:spPr>
              <a:xfrm>
                <a:off x="3763202" y="628915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2" name="pl982"/>
              <p:cNvSpPr/>
              <p:nvPr/>
            </p:nvSpPr>
            <p:spPr>
              <a:xfrm>
                <a:off x="3738653" y="6332643"/>
                <a:ext cx="503258" cy="70531"/>
              </a:xfrm>
              <a:custGeom>
                <a:avLst/>
                <a:gdLst/>
                <a:ahLst/>
                <a:cxnLst/>
                <a:rect l="0" t="0" r="0" b="0"/>
                <a:pathLst>
                  <a:path w="503258" h="70531">
                    <a:moveTo>
                      <a:pt x="0" y="70531"/>
                    </a:moveTo>
                    <a:lnTo>
                      <a:pt x="0" y="70531"/>
                    </a:lnTo>
                    <a:lnTo>
                      <a:pt x="0" y="70531"/>
                    </a:lnTo>
                    <a:lnTo>
                      <a:pt x="23590" y="65571"/>
                    </a:lnTo>
                    <a:lnTo>
                      <a:pt x="47180" y="60988"/>
                    </a:lnTo>
                    <a:lnTo>
                      <a:pt x="78634" y="54139"/>
                    </a:lnTo>
                    <a:lnTo>
                      <a:pt x="125814" y="38827"/>
                    </a:lnTo>
                    <a:lnTo>
                      <a:pt x="133678" y="39584"/>
                    </a:lnTo>
                    <a:lnTo>
                      <a:pt x="141541" y="38490"/>
                    </a:lnTo>
                    <a:lnTo>
                      <a:pt x="141541" y="38490"/>
                    </a:lnTo>
                    <a:lnTo>
                      <a:pt x="149404" y="36766"/>
                    </a:lnTo>
                    <a:lnTo>
                      <a:pt x="165131" y="37070"/>
                    </a:lnTo>
                    <a:lnTo>
                      <a:pt x="180858" y="30344"/>
                    </a:lnTo>
                    <a:lnTo>
                      <a:pt x="212312" y="16406"/>
                    </a:lnTo>
                    <a:lnTo>
                      <a:pt x="220175" y="12266"/>
                    </a:lnTo>
                    <a:lnTo>
                      <a:pt x="228039" y="8875"/>
                    </a:lnTo>
                    <a:lnTo>
                      <a:pt x="235902" y="4610"/>
                    </a:lnTo>
                    <a:lnTo>
                      <a:pt x="243765" y="633"/>
                    </a:lnTo>
                    <a:lnTo>
                      <a:pt x="251629" y="0"/>
                    </a:lnTo>
                    <a:lnTo>
                      <a:pt x="259492" y="3148"/>
                    </a:lnTo>
                    <a:lnTo>
                      <a:pt x="259492" y="3148"/>
                    </a:lnTo>
                    <a:lnTo>
                      <a:pt x="267356" y="5823"/>
                    </a:lnTo>
                    <a:lnTo>
                      <a:pt x="298809" y="13525"/>
                    </a:lnTo>
                    <a:lnTo>
                      <a:pt x="338126" y="18726"/>
                    </a:lnTo>
                    <a:lnTo>
                      <a:pt x="353853" y="20404"/>
                    </a:lnTo>
                    <a:lnTo>
                      <a:pt x="369580" y="22351"/>
                    </a:lnTo>
                    <a:lnTo>
                      <a:pt x="416761" y="28707"/>
                    </a:lnTo>
                    <a:lnTo>
                      <a:pt x="416761" y="28707"/>
                    </a:lnTo>
                    <a:lnTo>
                      <a:pt x="448214" y="32732"/>
                    </a:lnTo>
                    <a:lnTo>
                      <a:pt x="503258" y="37886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3" name="pl983"/>
              <p:cNvSpPr/>
              <p:nvPr/>
            </p:nvSpPr>
            <p:spPr>
              <a:xfrm>
                <a:off x="4262042" y="1063828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4" name="pl984"/>
              <p:cNvSpPr/>
              <p:nvPr/>
            </p:nvSpPr>
            <p:spPr>
              <a:xfrm>
                <a:off x="4328251" y="1063828"/>
                <a:ext cx="459027" cy="0"/>
              </a:xfrm>
              <a:custGeom>
                <a:avLst/>
                <a:gdLst/>
                <a:ahLst/>
                <a:cxnLst/>
                <a:rect l="0" t="0" r="0" b="0"/>
                <a:pathLst>
                  <a:path w="459027">
                    <a:moveTo>
                      <a:pt x="0" y="0"/>
                    </a:moveTo>
                    <a:lnTo>
                      <a:pt x="459027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5" name="pl985"/>
              <p:cNvSpPr/>
              <p:nvPr/>
            </p:nvSpPr>
            <p:spPr>
              <a:xfrm>
                <a:off x="4328251" y="1003477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6035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6" name="pl986"/>
              <p:cNvSpPr/>
              <p:nvPr/>
            </p:nvSpPr>
            <p:spPr>
              <a:xfrm>
                <a:off x="4420056" y="1003477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6035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7" name="pl987"/>
              <p:cNvSpPr/>
              <p:nvPr/>
            </p:nvSpPr>
            <p:spPr>
              <a:xfrm>
                <a:off x="4511862" y="1003477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6035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8" name="pl988"/>
              <p:cNvSpPr/>
              <p:nvPr/>
            </p:nvSpPr>
            <p:spPr>
              <a:xfrm>
                <a:off x="4603667" y="1003477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6035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9" name="pl989"/>
              <p:cNvSpPr/>
              <p:nvPr/>
            </p:nvSpPr>
            <p:spPr>
              <a:xfrm>
                <a:off x="4695473" y="1003477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6035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0" name="pl990"/>
              <p:cNvSpPr/>
              <p:nvPr/>
            </p:nvSpPr>
            <p:spPr>
              <a:xfrm>
                <a:off x="4787278" y="1003477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6035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1" name="tx991"/>
              <p:cNvSpPr/>
              <p:nvPr/>
            </p:nvSpPr>
            <p:spPr>
              <a:xfrm>
                <a:off x="4300281" y="846987"/>
                <a:ext cx="55940" cy="7200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4</a:t>
                </a:r>
              </a:p>
            </p:txBody>
          </p:sp>
          <p:sp>
            <p:nvSpPr>
              <p:cNvPr id="992" name="tx992"/>
              <p:cNvSpPr/>
              <p:nvPr/>
            </p:nvSpPr>
            <p:spPr>
              <a:xfrm>
                <a:off x="4483892" y="845464"/>
                <a:ext cx="55940" cy="7352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6</a:t>
                </a:r>
              </a:p>
            </p:txBody>
          </p:sp>
          <p:sp>
            <p:nvSpPr>
              <p:cNvPr id="993" name="tx993"/>
              <p:cNvSpPr/>
              <p:nvPr/>
            </p:nvSpPr>
            <p:spPr>
              <a:xfrm>
                <a:off x="4667503" y="845464"/>
                <a:ext cx="55940" cy="7352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8</a:t>
                </a:r>
              </a:p>
            </p:txBody>
          </p:sp>
          <p:sp>
            <p:nvSpPr>
              <p:cNvPr id="994" name="tx994"/>
              <p:cNvSpPr/>
              <p:nvPr/>
            </p:nvSpPr>
            <p:spPr>
              <a:xfrm>
                <a:off x="4435976" y="1303167"/>
                <a:ext cx="195652" cy="6274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675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675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-0.17</a:t>
                </a:r>
              </a:p>
            </p:txBody>
          </p:sp>
          <p:sp>
            <p:nvSpPr>
              <p:cNvPr id="995" name="tx995"/>
              <p:cNvSpPr/>
              <p:nvPr/>
            </p:nvSpPr>
            <p:spPr>
              <a:xfrm>
                <a:off x="4663698" y="1172532"/>
                <a:ext cx="66320" cy="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87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879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 </a:t>
                </a:r>
              </a:p>
            </p:txBody>
          </p:sp>
          <p:sp>
            <p:nvSpPr>
              <p:cNvPr id="996" name="pl996"/>
              <p:cNvSpPr/>
              <p:nvPr/>
            </p:nvSpPr>
            <p:spPr>
              <a:xfrm>
                <a:off x="4262042" y="1607347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7" name="tx997"/>
              <p:cNvSpPr/>
              <p:nvPr/>
            </p:nvSpPr>
            <p:spPr>
              <a:xfrm>
                <a:off x="4446915" y="1845385"/>
                <a:ext cx="173773" cy="6526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0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03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0.11</a:t>
                </a:r>
              </a:p>
            </p:txBody>
          </p:sp>
          <p:sp>
            <p:nvSpPr>
              <p:cNvPr id="998" name="tx998"/>
              <p:cNvSpPr/>
              <p:nvPr/>
            </p:nvSpPr>
            <p:spPr>
              <a:xfrm>
                <a:off x="4657382" y="1716051"/>
                <a:ext cx="78952" cy="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2237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2237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 </a:t>
                </a:r>
              </a:p>
            </p:txBody>
          </p:sp>
          <p:sp>
            <p:nvSpPr>
              <p:cNvPr id="999" name="pl999"/>
              <p:cNvSpPr/>
              <p:nvPr/>
            </p:nvSpPr>
            <p:spPr>
              <a:xfrm>
                <a:off x="4262042" y="2150866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0" name="tx1000"/>
              <p:cNvSpPr/>
              <p:nvPr/>
            </p:nvSpPr>
            <p:spPr>
              <a:xfrm>
                <a:off x="4420393" y="2378526"/>
                <a:ext cx="226817" cy="852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17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17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0.23</a:t>
                </a:r>
              </a:p>
            </p:txBody>
          </p:sp>
          <p:sp>
            <p:nvSpPr>
              <p:cNvPr id="1001" name="tx1001"/>
              <p:cNvSpPr/>
              <p:nvPr/>
            </p:nvSpPr>
            <p:spPr>
              <a:xfrm>
                <a:off x="4657382" y="2259570"/>
                <a:ext cx="78952" cy="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2237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2237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 </a:t>
                </a:r>
              </a:p>
            </p:txBody>
          </p:sp>
          <p:sp>
            <p:nvSpPr>
              <p:cNvPr id="1002" name="pl1002"/>
              <p:cNvSpPr/>
              <p:nvPr/>
            </p:nvSpPr>
            <p:spPr>
              <a:xfrm>
                <a:off x="4262042" y="2694386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3" name="tx1003"/>
              <p:cNvSpPr/>
              <p:nvPr/>
            </p:nvSpPr>
            <p:spPr>
              <a:xfrm>
                <a:off x="4508656" y="3644410"/>
                <a:ext cx="50292" cy="5215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x</a:t>
                </a:r>
              </a:p>
            </p:txBody>
          </p:sp>
          <p:sp>
            <p:nvSpPr>
              <p:cNvPr id="1004" name="tx1004"/>
              <p:cNvSpPr/>
              <p:nvPr/>
            </p:nvSpPr>
            <p:spPr>
              <a:xfrm rot="-5400000">
                <a:off x="3661518" y="2919562"/>
                <a:ext cx="335394" cy="9316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Density</a:t>
                </a:r>
              </a:p>
            </p:txBody>
          </p:sp>
          <p:sp>
            <p:nvSpPr>
              <p:cNvPr id="1005" name="rc1005"/>
              <p:cNvSpPr/>
              <p:nvPr/>
            </p:nvSpPr>
            <p:spPr>
              <a:xfrm>
                <a:off x="4282173" y="3034772"/>
                <a:ext cx="83876" cy="183003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6" name="rc1006"/>
              <p:cNvSpPr/>
              <p:nvPr/>
            </p:nvSpPr>
            <p:spPr>
              <a:xfrm>
                <a:off x="4366049" y="2714516"/>
                <a:ext cx="83876" cy="503258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7" name="rc1007"/>
              <p:cNvSpPr/>
              <p:nvPr/>
            </p:nvSpPr>
            <p:spPr>
              <a:xfrm>
                <a:off x="4449926" y="2943270"/>
                <a:ext cx="83876" cy="274504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8" name="rc1008"/>
              <p:cNvSpPr/>
              <p:nvPr/>
            </p:nvSpPr>
            <p:spPr>
              <a:xfrm>
                <a:off x="4533802" y="3080522"/>
                <a:ext cx="83876" cy="137252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9" name="rc1009"/>
              <p:cNvSpPr/>
              <p:nvPr/>
            </p:nvSpPr>
            <p:spPr>
              <a:xfrm>
                <a:off x="4617678" y="3034772"/>
                <a:ext cx="83876" cy="183003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0" name="rc1010"/>
              <p:cNvSpPr/>
              <p:nvPr/>
            </p:nvSpPr>
            <p:spPr>
              <a:xfrm>
                <a:off x="4701555" y="3126273"/>
                <a:ext cx="83876" cy="91501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1" name="pl1011"/>
              <p:cNvSpPr/>
              <p:nvPr/>
            </p:nvSpPr>
            <p:spPr>
              <a:xfrm>
                <a:off x="4262042" y="2815183"/>
                <a:ext cx="543519" cy="351607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351607">
                    <a:moveTo>
                      <a:pt x="0" y="348763"/>
                    </a:moveTo>
                    <a:lnTo>
                      <a:pt x="1207" y="346898"/>
                    </a:lnTo>
                    <a:lnTo>
                      <a:pt x="2756" y="344433"/>
                    </a:lnTo>
                    <a:lnTo>
                      <a:pt x="4306" y="341871"/>
                    </a:lnTo>
                    <a:lnTo>
                      <a:pt x="5856" y="339257"/>
                    </a:lnTo>
                    <a:lnTo>
                      <a:pt x="7406" y="336558"/>
                    </a:lnTo>
                    <a:lnTo>
                      <a:pt x="8956" y="333774"/>
                    </a:lnTo>
                    <a:lnTo>
                      <a:pt x="10506" y="330938"/>
                    </a:lnTo>
                    <a:lnTo>
                      <a:pt x="12056" y="328001"/>
                    </a:lnTo>
                    <a:lnTo>
                      <a:pt x="13605" y="324994"/>
                    </a:lnTo>
                    <a:lnTo>
                      <a:pt x="15155" y="321934"/>
                    </a:lnTo>
                    <a:lnTo>
                      <a:pt x="16705" y="318760"/>
                    </a:lnTo>
                    <a:lnTo>
                      <a:pt x="18255" y="315530"/>
                    </a:lnTo>
                    <a:lnTo>
                      <a:pt x="19805" y="312239"/>
                    </a:lnTo>
                    <a:lnTo>
                      <a:pt x="21355" y="308840"/>
                    </a:lnTo>
                    <a:lnTo>
                      <a:pt x="22905" y="305391"/>
                    </a:lnTo>
                    <a:lnTo>
                      <a:pt x="24454" y="301868"/>
                    </a:lnTo>
                    <a:lnTo>
                      <a:pt x="26004" y="298255"/>
                    </a:lnTo>
                    <a:lnTo>
                      <a:pt x="27554" y="294594"/>
                    </a:lnTo>
                    <a:lnTo>
                      <a:pt x="29104" y="290847"/>
                    </a:lnTo>
                    <a:lnTo>
                      <a:pt x="30654" y="287029"/>
                    </a:lnTo>
                    <a:lnTo>
                      <a:pt x="32204" y="283163"/>
                    </a:lnTo>
                    <a:lnTo>
                      <a:pt x="33754" y="279205"/>
                    </a:lnTo>
                    <a:lnTo>
                      <a:pt x="35303" y="275191"/>
                    </a:lnTo>
                    <a:lnTo>
                      <a:pt x="36853" y="271133"/>
                    </a:lnTo>
                    <a:lnTo>
                      <a:pt x="38403" y="266979"/>
                    </a:lnTo>
                    <a:lnTo>
                      <a:pt x="39953" y="262785"/>
                    </a:lnTo>
                    <a:lnTo>
                      <a:pt x="41503" y="258540"/>
                    </a:lnTo>
                    <a:lnTo>
                      <a:pt x="43053" y="254218"/>
                    </a:lnTo>
                    <a:lnTo>
                      <a:pt x="44603" y="249860"/>
                    </a:lnTo>
                    <a:lnTo>
                      <a:pt x="46152" y="245447"/>
                    </a:lnTo>
                    <a:lnTo>
                      <a:pt x="47702" y="240977"/>
                    </a:lnTo>
                    <a:lnTo>
                      <a:pt x="49252" y="236475"/>
                    </a:lnTo>
                    <a:lnTo>
                      <a:pt x="50802" y="231918"/>
                    </a:lnTo>
                    <a:lnTo>
                      <a:pt x="52352" y="227321"/>
                    </a:lnTo>
                    <a:lnTo>
                      <a:pt x="53902" y="222697"/>
                    </a:lnTo>
                    <a:lnTo>
                      <a:pt x="55452" y="218023"/>
                    </a:lnTo>
                    <a:lnTo>
                      <a:pt x="57001" y="213324"/>
                    </a:lnTo>
                    <a:lnTo>
                      <a:pt x="58551" y="208602"/>
                    </a:lnTo>
                    <a:lnTo>
                      <a:pt x="60101" y="203841"/>
                    </a:lnTo>
                    <a:lnTo>
                      <a:pt x="61651" y="199066"/>
                    </a:lnTo>
                    <a:lnTo>
                      <a:pt x="63201" y="194271"/>
                    </a:lnTo>
                    <a:lnTo>
                      <a:pt x="64751" y="189457"/>
                    </a:lnTo>
                    <a:lnTo>
                      <a:pt x="66301" y="184634"/>
                    </a:lnTo>
                    <a:lnTo>
                      <a:pt x="67850" y="179800"/>
                    </a:lnTo>
                    <a:lnTo>
                      <a:pt x="69400" y="174960"/>
                    </a:lnTo>
                    <a:lnTo>
                      <a:pt x="70950" y="170120"/>
                    </a:lnTo>
                    <a:lnTo>
                      <a:pt x="72500" y="165281"/>
                    </a:lnTo>
                    <a:lnTo>
                      <a:pt x="74050" y="160448"/>
                    </a:lnTo>
                    <a:lnTo>
                      <a:pt x="75600" y="155621"/>
                    </a:lnTo>
                    <a:lnTo>
                      <a:pt x="77150" y="150813"/>
                    </a:lnTo>
                    <a:lnTo>
                      <a:pt x="78699" y="146020"/>
                    </a:lnTo>
                    <a:lnTo>
                      <a:pt x="80249" y="141241"/>
                    </a:lnTo>
                    <a:lnTo>
                      <a:pt x="81799" y="136498"/>
                    </a:lnTo>
                    <a:lnTo>
                      <a:pt x="83349" y="131776"/>
                    </a:lnTo>
                    <a:lnTo>
                      <a:pt x="84899" y="127084"/>
                    </a:lnTo>
                    <a:lnTo>
                      <a:pt x="86449" y="122438"/>
                    </a:lnTo>
                    <a:lnTo>
                      <a:pt x="87999" y="117820"/>
                    </a:lnTo>
                    <a:lnTo>
                      <a:pt x="89548" y="113251"/>
                    </a:lnTo>
                    <a:lnTo>
                      <a:pt x="91098" y="108735"/>
                    </a:lnTo>
                    <a:lnTo>
                      <a:pt x="92648" y="104253"/>
                    </a:lnTo>
                    <a:lnTo>
                      <a:pt x="94198" y="99844"/>
                    </a:lnTo>
                    <a:lnTo>
                      <a:pt x="95748" y="95489"/>
                    </a:lnTo>
                    <a:lnTo>
                      <a:pt x="97298" y="91176"/>
                    </a:lnTo>
                    <a:lnTo>
                      <a:pt x="98848" y="86962"/>
                    </a:lnTo>
                    <a:lnTo>
                      <a:pt x="100397" y="82799"/>
                    </a:lnTo>
                    <a:lnTo>
                      <a:pt x="101947" y="78696"/>
                    </a:lnTo>
                    <a:lnTo>
                      <a:pt x="103497" y="74700"/>
                    </a:lnTo>
                    <a:lnTo>
                      <a:pt x="105047" y="70758"/>
                    </a:lnTo>
                    <a:lnTo>
                      <a:pt x="106597" y="66900"/>
                    </a:lnTo>
                    <a:lnTo>
                      <a:pt x="108147" y="63147"/>
                    </a:lnTo>
                    <a:lnTo>
                      <a:pt x="109696" y="59454"/>
                    </a:lnTo>
                    <a:lnTo>
                      <a:pt x="111246" y="55871"/>
                    </a:lnTo>
                    <a:lnTo>
                      <a:pt x="112796" y="52385"/>
                    </a:lnTo>
                    <a:lnTo>
                      <a:pt x="114346" y="48966"/>
                    </a:lnTo>
                    <a:lnTo>
                      <a:pt x="115896" y="45685"/>
                    </a:lnTo>
                    <a:lnTo>
                      <a:pt x="117446" y="42491"/>
                    </a:lnTo>
                    <a:lnTo>
                      <a:pt x="118996" y="39370"/>
                    </a:lnTo>
                    <a:lnTo>
                      <a:pt x="120545" y="36412"/>
                    </a:lnTo>
                    <a:lnTo>
                      <a:pt x="122095" y="33530"/>
                    </a:lnTo>
                    <a:lnTo>
                      <a:pt x="123645" y="30745"/>
                    </a:lnTo>
                    <a:lnTo>
                      <a:pt x="125195" y="28112"/>
                    </a:lnTo>
                    <a:lnTo>
                      <a:pt x="126745" y="25558"/>
                    </a:lnTo>
                    <a:lnTo>
                      <a:pt x="128295" y="23127"/>
                    </a:lnTo>
                    <a:lnTo>
                      <a:pt x="129845" y="20833"/>
                    </a:lnTo>
                    <a:lnTo>
                      <a:pt x="131394" y="18621"/>
                    </a:lnTo>
                    <a:lnTo>
                      <a:pt x="132944" y="16558"/>
                    </a:lnTo>
                    <a:lnTo>
                      <a:pt x="134494" y="14614"/>
                    </a:lnTo>
                    <a:lnTo>
                      <a:pt x="136044" y="12753"/>
                    </a:lnTo>
                    <a:lnTo>
                      <a:pt x="137594" y="11069"/>
                    </a:lnTo>
                    <a:lnTo>
                      <a:pt x="139144" y="9483"/>
                    </a:lnTo>
                    <a:lnTo>
                      <a:pt x="140694" y="7989"/>
                    </a:lnTo>
                    <a:lnTo>
                      <a:pt x="142243" y="6680"/>
                    </a:lnTo>
                    <a:lnTo>
                      <a:pt x="143793" y="5455"/>
                    </a:lnTo>
                    <a:lnTo>
                      <a:pt x="145343" y="4347"/>
                    </a:lnTo>
                    <a:lnTo>
                      <a:pt x="146893" y="3399"/>
                    </a:lnTo>
                    <a:lnTo>
                      <a:pt x="148443" y="2536"/>
                    </a:lnTo>
                    <a:lnTo>
                      <a:pt x="149993" y="1813"/>
                    </a:lnTo>
                    <a:lnTo>
                      <a:pt x="151543" y="1226"/>
                    </a:lnTo>
                    <a:lnTo>
                      <a:pt x="153092" y="723"/>
                    </a:lnTo>
                    <a:lnTo>
                      <a:pt x="154642" y="380"/>
                    </a:lnTo>
                    <a:lnTo>
                      <a:pt x="156192" y="148"/>
                    </a:lnTo>
                    <a:lnTo>
                      <a:pt x="157742" y="0"/>
                    </a:lnTo>
                    <a:lnTo>
                      <a:pt x="159292" y="29"/>
                    </a:lnTo>
                    <a:lnTo>
                      <a:pt x="160842" y="145"/>
                    </a:lnTo>
                    <a:lnTo>
                      <a:pt x="162392" y="357"/>
                    </a:lnTo>
                    <a:lnTo>
                      <a:pt x="163941" y="733"/>
                    </a:lnTo>
                    <a:lnTo>
                      <a:pt x="165491" y="1187"/>
                    </a:lnTo>
                    <a:lnTo>
                      <a:pt x="167041" y="1754"/>
                    </a:lnTo>
                    <a:lnTo>
                      <a:pt x="168591" y="2458"/>
                    </a:lnTo>
                    <a:lnTo>
                      <a:pt x="170141" y="3237"/>
                    </a:lnTo>
                    <a:lnTo>
                      <a:pt x="171691" y="4143"/>
                    </a:lnTo>
                    <a:lnTo>
                      <a:pt x="173241" y="5161"/>
                    </a:lnTo>
                    <a:lnTo>
                      <a:pt x="174790" y="6250"/>
                    </a:lnTo>
                    <a:lnTo>
                      <a:pt x="176340" y="7478"/>
                    </a:lnTo>
                    <a:lnTo>
                      <a:pt x="177890" y="8793"/>
                    </a:lnTo>
                    <a:lnTo>
                      <a:pt x="179440" y="10175"/>
                    </a:lnTo>
                    <a:lnTo>
                      <a:pt x="180990" y="11706"/>
                    </a:lnTo>
                    <a:lnTo>
                      <a:pt x="182540" y="13300"/>
                    </a:lnTo>
                    <a:lnTo>
                      <a:pt x="184090" y="14974"/>
                    </a:lnTo>
                    <a:lnTo>
                      <a:pt x="185639" y="16769"/>
                    </a:lnTo>
                    <a:lnTo>
                      <a:pt x="187189" y="18624"/>
                    </a:lnTo>
                    <a:lnTo>
                      <a:pt x="188739" y="20567"/>
                    </a:lnTo>
                    <a:lnTo>
                      <a:pt x="190289" y="22608"/>
                    </a:lnTo>
                    <a:lnTo>
                      <a:pt x="191839" y="24702"/>
                    </a:lnTo>
                    <a:lnTo>
                      <a:pt x="193389" y="26892"/>
                    </a:lnTo>
                    <a:lnTo>
                      <a:pt x="194939" y="29156"/>
                    </a:lnTo>
                    <a:lnTo>
                      <a:pt x="196488" y="31469"/>
                    </a:lnTo>
                    <a:lnTo>
                      <a:pt x="198038" y="33881"/>
                    </a:lnTo>
                    <a:lnTo>
                      <a:pt x="199588" y="36346"/>
                    </a:lnTo>
                    <a:lnTo>
                      <a:pt x="201138" y="38859"/>
                    </a:lnTo>
                    <a:lnTo>
                      <a:pt x="202688" y="41464"/>
                    </a:lnTo>
                    <a:lnTo>
                      <a:pt x="204238" y="44109"/>
                    </a:lnTo>
                    <a:lnTo>
                      <a:pt x="205788" y="46805"/>
                    </a:lnTo>
                    <a:lnTo>
                      <a:pt x="207337" y="49572"/>
                    </a:lnTo>
                    <a:lnTo>
                      <a:pt x="208887" y="52373"/>
                    </a:lnTo>
                    <a:lnTo>
                      <a:pt x="210437" y="55227"/>
                    </a:lnTo>
                    <a:lnTo>
                      <a:pt x="211987" y="58132"/>
                    </a:lnTo>
                    <a:lnTo>
                      <a:pt x="213537" y="61065"/>
                    </a:lnTo>
                    <a:lnTo>
                      <a:pt x="215087" y="64050"/>
                    </a:lnTo>
                    <a:lnTo>
                      <a:pt x="216637" y="67069"/>
                    </a:lnTo>
                    <a:lnTo>
                      <a:pt x="218186" y="70113"/>
                    </a:lnTo>
                    <a:lnTo>
                      <a:pt x="219736" y="73202"/>
                    </a:lnTo>
                    <a:lnTo>
                      <a:pt x="221286" y="76312"/>
                    </a:lnTo>
                    <a:lnTo>
                      <a:pt x="222836" y="79443"/>
                    </a:lnTo>
                    <a:lnTo>
                      <a:pt x="224386" y="82607"/>
                    </a:lnTo>
                    <a:lnTo>
                      <a:pt x="225936" y="85784"/>
                    </a:lnTo>
                    <a:lnTo>
                      <a:pt x="227486" y="88978"/>
                    </a:lnTo>
                    <a:lnTo>
                      <a:pt x="229035" y="92191"/>
                    </a:lnTo>
                    <a:lnTo>
                      <a:pt x="230585" y="95411"/>
                    </a:lnTo>
                    <a:lnTo>
                      <a:pt x="232135" y="98643"/>
                    </a:lnTo>
                    <a:lnTo>
                      <a:pt x="233685" y="101880"/>
                    </a:lnTo>
                    <a:lnTo>
                      <a:pt x="235235" y="105120"/>
                    </a:lnTo>
                    <a:lnTo>
                      <a:pt x="236785" y="108362"/>
                    </a:lnTo>
                    <a:lnTo>
                      <a:pt x="238335" y="111601"/>
                    </a:lnTo>
                    <a:lnTo>
                      <a:pt x="239884" y="114838"/>
                    </a:lnTo>
                    <a:lnTo>
                      <a:pt x="241434" y="118065"/>
                    </a:lnTo>
                    <a:lnTo>
                      <a:pt x="242984" y="121283"/>
                    </a:lnTo>
                    <a:lnTo>
                      <a:pt x="244534" y="124492"/>
                    </a:lnTo>
                    <a:lnTo>
                      <a:pt x="246084" y="127679"/>
                    </a:lnTo>
                    <a:lnTo>
                      <a:pt x="247634" y="130855"/>
                    </a:lnTo>
                    <a:lnTo>
                      <a:pt x="249184" y="134010"/>
                    </a:lnTo>
                    <a:lnTo>
                      <a:pt x="250733" y="137138"/>
                    </a:lnTo>
                    <a:lnTo>
                      <a:pt x="252283" y="140249"/>
                    </a:lnTo>
                    <a:lnTo>
                      <a:pt x="253833" y="143328"/>
                    </a:lnTo>
                    <a:lnTo>
                      <a:pt x="255383" y="146376"/>
                    </a:lnTo>
                    <a:lnTo>
                      <a:pt x="256933" y="149403"/>
                    </a:lnTo>
                    <a:lnTo>
                      <a:pt x="258483" y="152383"/>
                    </a:lnTo>
                    <a:lnTo>
                      <a:pt x="260033" y="155332"/>
                    </a:lnTo>
                    <a:lnTo>
                      <a:pt x="261582" y="158255"/>
                    </a:lnTo>
                    <a:lnTo>
                      <a:pt x="263132" y="161117"/>
                    </a:lnTo>
                    <a:lnTo>
                      <a:pt x="264682" y="163949"/>
                    </a:lnTo>
                    <a:lnTo>
                      <a:pt x="266232" y="166744"/>
                    </a:lnTo>
                    <a:lnTo>
                      <a:pt x="267782" y="169477"/>
                    </a:lnTo>
                    <a:lnTo>
                      <a:pt x="269332" y="172177"/>
                    </a:lnTo>
                    <a:lnTo>
                      <a:pt x="270882" y="174826"/>
                    </a:lnTo>
                    <a:lnTo>
                      <a:pt x="272431" y="177416"/>
                    </a:lnTo>
                    <a:lnTo>
                      <a:pt x="273981" y="179970"/>
                    </a:lnTo>
                    <a:lnTo>
                      <a:pt x="275531" y="182459"/>
                    </a:lnTo>
                    <a:lnTo>
                      <a:pt x="277081" y="184894"/>
                    </a:lnTo>
                    <a:lnTo>
                      <a:pt x="278631" y="187292"/>
                    </a:lnTo>
                    <a:lnTo>
                      <a:pt x="280181" y="189609"/>
                    </a:lnTo>
                    <a:lnTo>
                      <a:pt x="281731" y="191880"/>
                    </a:lnTo>
                    <a:lnTo>
                      <a:pt x="283280" y="194108"/>
                    </a:lnTo>
                    <a:lnTo>
                      <a:pt x="284830" y="196249"/>
                    </a:lnTo>
                    <a:lnTo>
                      <a:pt x="286380" y="198350"/>
                    </a:lnTo>
                    <a:lnTo>
                      <a:pt x="287930" y="200395"/>
                    </a:lnTo>
                    <a:lnTo>
                      <a:pt x="289480" y="202362"/>
                    </a:lnTo>
                    <a:lnTo>
                      <a:pt x="291030" y="204288"/>
                    </a:lnTo>
                    <a:lnTo>
                      <a:pt x="292580" y="206146"/>
                    </a:lnTo>
                    <a:lnTo>
                      <a:pt x="294129" y="207938"/>
                    </a:lnTo>
                    <a:lnTo>
                      <a:pt x="295679" y="209689"/>
                    </a:lnTo>
                    <a:lnTo>
                      <a:pt x="297229" y="211362"/>
                    </a:lnTo>
                    <a:lnTo>
                      <a:pt x="298779" y="212980"/>
                    </a:lnTo>
                    <a:lnTo>
                      <a:pt x="300329" y="214557"/>
                    </a:lnTo>
                    <a:lnTo>
                      <a:pt x="301879" y="216048"/>
                    </a:lnTo>
                    <a:lnTo>
                      <a:pt x="303429" y="217497"/>
                    </a:lnTo>
                    <a:lnTo>
                      <a:pt x="304978" y="218900"/>
                    </a:lnTo>
                    <a:lnTo>
                      <a:pt x="306528" y="220224"/>
                    </a:lnTo>
                    <a:lnTo>
                      <a:pt x="308078" y="221511"/>
                    </a:lnTo>
                    <a:lnTo>
                      <a:pt x="309628" y="222745"/>
                    </a:lnTo>
                    <a:lnTo>
                      <a:pt x="311178" y="223915"/>
                    </a:lnTo>
                    <a:lnTo>
                      <a:pt x="312728" y="225050"/>
                    </a:lnTo>
                    <a:lnTo>
                      <a:pt x="314278" y="226128"/>
                    </a:lnTo>
                    <a:lnTo>
                      <a:pt x="315827" y="227156"/>
                    </a:lnTo>
                    <a:lnTo>
                      <a:pt x="317377" y="228153"/>
                    </a:lnTo>
                    <a:lnTo>
                      <a:pt x="318927" y="229091"/>
                    </a:lnTo>
                    <a:lnTo>
                      <a:pt x="320477" y="229992"/>
                    </a:lnTo>
                    <a:lnTo>
                      <a:pt x="322027" y="230866"/>
                    </a:lnTo>
                    <a:lnTo>
                      <a:pt x="323577" y="231681"/>
                    </a:lnTo>
                    <a:lnTo>
                      <a:pt x="325127" y="232473"/>
                    </a:lnTo>
                    <a:lnTo>
                      <a:pt x="326676" y="233235"/>
                    </a:lnTo>
                    <a:lnTo>
                      <a:pt x="328226" y="233954"/>
                    </a:lnTo>
                    <a:lnTo>
                      <a:pt x="329776" y="234654"/>
                    </a:lnTo>
                    <a:lnTo>
                      <a:pt x="331326" y="235326"/>
                    </a:lnTo>
                    <a:lnTo>
                      <a:pt x="332876" y="235969"/>
                    </a:lnTo>
                    <a:lnTo>
                      <a:pt x="334426" y="236597"/>
                    </a:lnTo>
                    <a:lnTo>
                      <a:pt x="335976" y="237200"/>
                    </a:lnTo>
                    <a:lnTo>
                      <a:pt x="337525" y="237787"/>
                    </a:lnTo>
                    <a:lnTo>
                      <a:pt x="339075" y="238363"/>
                    </a:lnTo>
                    <a:lnTo>
                      <a:pt x="340625" y="238921"/>
                    </a:lnTo>
                    <a:lnTo>
                      <a:pt x="342175" y="239471"/>
                    </a:lnTo>
                    <a:lnTo>
                      <a:pt x="343725" y="240015"/>
                    </a:lnTo>
                    <a:lnTo>
                      <a:pt x="345275" y="240551"/>
                    </a:lnTo>
                    <a:lnTo>
                      <a:pt x="346825" y="241085"/>
                    </a:lnTo>
                    <a:lnTo>
                      <a:pt x="348374" y="241618"/>
                    </a:lnTo>
                    <a:lnTo>
                      <a:pt x="349924" y="242152"/>
                    </a:lnTo>
                    <a:lnTo>
                      <a:pt x="351474" y="242689"/>
                    </a:lnTo>
                    <a:lnTo>
                      <a:pt x="353024" y="243231"/>
                    </a:lnTo>
                    <a:lnTo>
                      <a:pt x="354574" y="243782"/>
                    </a:lnTo>
                    <a:lnTo>
                      <a:pt x="356124" y="244339"/>
                    </a:lnTo>
                    <a:lnTo>
                      <a:pt x="357674" y="244910"/>
                    </a:lnTo>
                    <a:lnTo>
                      <a:pt x="359223" y="245493"/>
                    </a:lnTo>
                    <a:lnTo>
                      <a:pt x="360773" y="246086"/>
                    </a:lnTo>
                    <a:lnTo>
                      <a:pt x="362323" y="246702"/>
                    </a:lnTo>
                    <a:lnTo>
                      <a:pt x="363873" y="247331"/>
                    </a:lnTo>
                    <a:lnTo>
                      <a:pt x="365423" y="247975"/>
                    </a:lnTo>
                    <a:lnTo>
                      <a:pt x="366973" y="248647"/>
                    </a:lnTo>
                    <a:lnTo>
                      <a:pt x="368523" y="249334"/>
                    </a:lnTo>
                    <a:lnTo>
                      <a:pt x="370072" y="250042"/>
                    </a:lnTo>
                    <a:lnTo>
                      <a:pt x="371622" y="250778"/>
                    </a:lnTo>
                    <a:lnTo>
                      <a:pt x="373172" y="251530"/>
                    </a:lnTo>
                    <a:lnTo>
                      <a:pt x="374722" y="252309"/>
                    </a:lnTo>
                    <a:lnTo>
                      <a:pt x="376272" y="253115"/>
                    </a:lnTo>
                    <a:lnTo>
                      <a:pt x="377822" y="253938"/>
                    </a:lnTo>
                    <a:lnTo>
                      <a:pt x="379372" y="254794"/>
                    </a:lnTo>
                    <a:lnTo>
                      <a:pt x="380921" y="255672"/>
                    </a:lnTo>
                    <a:lnTo>
                      <a:pt x="382471" y="256567"/>
                    </a:lnTo>
                    <a:lnTo>
                      <a:pt x="384021" y="257499"/>
                    </a:lnTo>
                    <a:lnTo>
                      <a:pt x="385571" y="258449"/>
                    </a:lnTo>
                    <a:lnTo>
                      <a:pt x="387121" y="259419"/>
                    </a:lnTo>
                    <a:lnTo>
                      <a:pt x="388671" y="260422"/>
                    </a:lnTo>
                    <a:lnTo>
                      <a:pt x="390221" y="261440"/>
                    </a:lnTo>
                    <a:lnTo>
                      <a:pt x="391770" y="262481"/>
                    </a:lnTo>
                    <a:lnTo>
                      <a:pt x="393320" y="263548"/>
                    </a:lnTo>
                    <a:lnTo>
                      <a:pt x="394870" y="264628"/>
                    </a:lnTo>
                    <a:lnTo>
                      <a:pt x="396420" y="265732"/>
                    </a:lnTo>
                    <a:lnTo>
                      <a:pt x="397970" y="266855"/>
                    </a:lnTo>
                    <a:lnTo>
                      <a:pt x="399520" y="267989"/>
                    </a:lnTo>
                    <a:lnTo>
                      <a:pt x="401070" y="269145"/>
                    </a:lnTo>
                    <a:lnTo>
                      <a:pt x="402619" y="270313"/>
                    </a:lnTo>
                    <a:lnTo>
                      <a:pt x="404169" y="271490"/>
                    </a:lnTo>
                    <a:lnTo>
                      <a:pt x="405719" y="272686"/>
                    </a:lnTo>
                    <a:lnTo>
                      <a:pt x="407269" y="273888"/>
                    </a:lnTo>
                    <a:lnTo>
                      <a:pt x="408819" y="275098"/>
                    </a:lnTo>
                    <a:lnTo>
                      <a:pt x="410369" y="276317"/>
                    </a:lnTo>
                    <a:lnTo>
                      <a:pt x="411919" y="277540"/>
                    </a:lnTo>
                    <a:lnTo>
                      <a:pt x="413468" y="278768"/>
                    </a:lnTo>
                    <a:lnTo>
                      <a:pt x="415018" y="279999"/>
                    </a:lnTo>
                    <a:lnTo>
                      <a:pt x="416568" y="281230"/>
                    </a:lnTo>
                    <a:lnTo>
                      <a:pt x="418118" y="282460"/>
                    </a:lnTo>
                    <a:lnTo>
                      <a:pt x="419668" y="283688"/>
                    </a:lnTo>
                    <a:lnTo>
                      <a:pt x="421218" y="284913"/>
                    </a:lnTo>
                    <a:lnTo>
                      <a:pt x="422768" y="286131"/>
                    </a:lnTo>
                    <a:lnTo>
                      <a:pt x="424317" y="287343"/>
                    </a:lnTo>
                    <a:lnTo>
                      <a:pt x="425867" y="288550"/>
                    </a:lnTo>
                    <a:lnTo>
                      <a:pt x="427417" y="289742"/>
                    </a:lnTo>
                    <a:lnTo>
                      <a:pt x="428967" y="290927"/>
                    </a:lnTo>
                    <a:lnTo>
                      <a:pt x="430517" y="292101"/>
                    </a:lnTo>
                    <a:lnTo>
                      <a:pt x="432067" y="293257"/>
                    </a:lnTo>
                    <a:lnTo>
                      <a:pt x="433617" y="294403"/>
                    </a:lnTo>
                    <a:lnTo>
                      <a:pt x="435166" y="295533"/>
                    </a:lnTo>
                    <a:lnTo>
                      <a:pt x="436716" y="296644"/>
                    </a:lnTo>
                    <a:lnTo>
                      <a:pt x="438266" y="297743"/>
                    </a:lnTo>
                    <a:lnTo>
                      <a:pt x="439816" y="298819"/>
                    </a:lnTo>
                    <a:lnTo>
                      <a:pt x="441366" y="299877"/>
                    </a:lnTo>
                    <a:lnTo>
                      <a:pt x="442916" y="300922"/>
                    </a:lnTo>
                    <a:lnTo>
                      <a:pt x="444466" y="301938"/>
                    </a:lnTo>
                    <a:lnTo>
                      <a:pt x="446015" y="302938"/>
                    </a:lnTo>
                    <a:lnTo>
                      <a:pt x="447565" y="303922"/>
                    </a:lnTo>
                    <a:lnTo>
                      <a:pt x="449115" y="304877"/>
                    </a:lnTo>
                    <a:lnTo>
                      <a:pt x="450665" y="305816"/>
                    </a:lnTo>
                    <a:lnTo>
                      <a:pt x="452215" y="306736"/>
                    </a:lnTo>
                    <a:lnTo>
                      <a:pt x="453765" y="307629"/>
                    </a:lnTo>
                    <a:lnTo>
                      <a:pt x="455315" y="308508"/>
                    </a:lnTo>
                    <a:lnTo>
                      <a:pt x="456864" y="309362"/>
                    </a:lnTo>
                    <a:lnTo>
                      <a:pt x="458414" y="310196"/>
                    </a:lnTo>
                    <a:lnTo>
                      <a:pt x="459964" y="311016"/>
                    </a:lnTo>
                    <a:lnTo>
                      <a:pt x="461514" y="311810"/>
                    </a:lnTo>
                    <a:lnTo>
                      <a:pt x="463064" y="312588"/>
                    </a:lnTo>
                    <a:lnTo>
                      <a:pt x="464614" y="313353"/>
                    </a:lnTo>
                    <a:lnTo>
                      <a:pt x="466163" y="314092"/>
                    </a:lnTo>
                    <a:lnTo>
                      <a:pt x="467713" y="314820"/>
                    </a:lnTo>
                    <a:lnTo>
                      <a:pt x="469263" y="315535"/>
                    </a:lnTo>
                    <a:lnTo>
                      <a:pt x="470813" y="316229"/>
                    </a:lnTo>
                    <a:lnTo>
                      <a:pt x="472363" y="316915"/>
                    </a:lnTo>
                    <a:lnTo>
                      <a:pt x="473913" y="317587"/>
                    </a:lnTo>
                    <a:lnTo>
                      <a:pt x="475463" y="318246"/>
                    </a:lnTo>
                    <a:lnTo>
                      <a:pt x="477012" y="318899"/>
                    </a:lnTo>
                    <a:lnTo>
                      <a:pt x="478562" y="319540"/>
                    </a:lnTo>
                    <a:lnTo>
                      <a:pt x="480112" y="320173"/>
                    </a:lnTo>
                    <a:lnTo>
                      <a:pt x="481662" y="320802"/>
                    </a:lnTo>
                    <a:lnTo>
                      <a:pt x="483212" y="321424"/>
                    </a:lnTo>
                    <a:lnTo>
                      <a:pt x="484762" y="322042"/>
                    </a:lnTo>
                    <a:lnTo>
                      <a:pt x="486312" y="322658"/>
                    </a:lnTo>
                    <a:lnTo>
                      <a:pt x="487861" y="323272"/>
                    </a:lnTo>
                    <a:lnTo>
                      <a:pt x="489411" y="323887"/>
                    </a:lnTo>
                    <a:lnTo>
                      <a:pt x="490961" y="324501"/>
                    </a:lnTo>
                    <a:lnTo>
                      <a:pt x="492511" y="325119"/>
                    </a:lnTo>
                    <a:lnTo>
                      <a:pt x="494061" y="325740"/>
                    </a:lnTo>
                    <a:lnTo>
                      <a:pt x="495611" y="326365"/>
                    </a:lnTo>
                    <a:lnTo>
                      <a:pt x="497161" y="326997"/>
                    </a:lnTo>
                    <a:lnTo>
                      <a:pt x="498710" y="327633"/>
                    </a:lnTo>
                    <a:lnTo>
                      <a:pt x="500260" y="328279"/>
                    </a:lnTo>
                    <a:lnTo>
                      <a:pt x="501810" y="328935"/>
                    </a:lnTo>
                    <a:lnTo>
                      <a:pt x="503360" y="329596"/>
                    </a:lnTo>
                    <a:lnTo>
                      <a:pt x="504910" y="330273"/>
                    </a:lnTo>
                    <a:lnTo>
                      <a:pt x="506460" y="330960"/>
                    </a:lnTo>
                    <a:lnTo>
                      <a:pt x="508010" y="331655"/>
                    </a:lnTo>
                    <a:lnTo>
                      <a:pt x="509559" y="332369"/>
                    </a:lnTo>
                    <a:lnTo>
                      <a:pt x="511109" y="333093"/>
                    </a:lnTo>
                    <a:lnTo>
                      <a:pt x="512659" y="333830"/>
                    </a:lnTo>
                    <a:lnTo>
                      <a:pt x="514209" y="334586"/>
                    </a:lnTo>
                    <a:lnTo>
                      <a:pt x="515759" y="335352"/>
                    </a:lnTo>
                    <a:lnTo>
                      <a:pt x="517309" y="336135"/>
                    </a:lnTo>
                    <a:lnTo>
                      <a:pt x="518859" y="336936"/>
                    </a:lnTo>
                    <a:lnTo>
                      <a:pt x="520408" y="337747"/>
                    </a:lnTo>
                    <a:lnTo>
                      <a:pt x="521958" y="338578"/>
                    </a:lnTo>
                    <a:lnTo>
                      <a:pt x="523508" y="339424"/>
                    </a:lnTo>
                    <a:lnTo>
                      <a:pt x="525058" y="340281"/>
                    </a:lnTo>
                    <a:lnTo>
                      <a:pt x="526608" y="341161"/>
                    </a:lnTo>
                    <a:lnTo>
                      <a:pt x="528158" y="342052"/>
                    </a:lnTo>
                    <a:lnTo>
                      <a:pt x="529708" y="342955"/>
                    </a:lnTo>
                    <a:lnTo>
                      <a:pt x="531257" y="343879"/>
                    </a:lnTo>
                    <a:lnTo>
                      <a:pt x="532807" y="344813"/>
                    </a:lnTo>
                    <a:lnTo>
                      <a:pt x="534357" y="345760"/>
                    </a:lnTo>
                    <a:lnTo>
                      <a:pt x="535907" y="346723"/>
                    </a:lnTo>
                    <a:lnTo>
                      <a:pt x="537457" y="347694"/>
                    </a:lnTo>
                    <a:lnTo>
                      <a:pt x="539007" y="348680"/>
                    </a:lnTo>
                    <a:lnTo>
                      <a:pt x="540557" y="349677"/>
                    </a:lnTo>
                    <a:lnTo>
                      <a:pt x="542106" y="350680"/>
                    </a:lnTo>
                    <a:lnTo>
                      <a:pt x="543519" y="351607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2" name="pl1012"/>
              <p:cNvSpPr/>
              <p:nvPr/>
            </p:nvSpPr>
            <p:spPr>
              <a:xfrm>
                <a:off x="4323951" y="322160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3" name="pl1013"/>
              <p:cNvSpPr/>
              <p:nvPr/>
            </p:nvSpPr>
            <p:spPr>
              <a:xfrm>
                <a:off x="4334757" y="322160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4" name="pl1014"/>
              <p:cNvSpPr/>
              <p:nvPr/>
            </p:nvSpPr>
            <p:spPr>
              <a:xfrm>
                <a:off x="4341691" y="322160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5" name="pl1015"/>
              <p:cNvSpPr/>
              <p:nvPr/>
            </p:nvSpPr>
            <p:spPr>
              <a:xfrm>
                <a:off x="4364954" y="322160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6" name="pl1016"/>
              <p:cNvSpPr/>
              <p:nvPr/>
            </p:nvSpPr>
            <p:spPr>
              <a:xfrm>
                <a:off x="4380946" y="322160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7" name="pl1017"/>
              <p:cNvSpPr/>
              <p:nvPr/>
            </p:nvSpPr>
            <p:spPr>
              <a:xfrm>
                <a:off x="4386301" y="322160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8" name="pl1018"/>
              <p:cNvSpPr/>
              <p:nvPr/>
            </p:nvSpPr>
            <p:spPr>
              <a:xfrm>
                <a:off x="4389964" y="322160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9" name="pl1019"/>
              <p:cNvSpPr/>
              <p:nvPr/>
            </p:nvSpPr>
            <p:spPr>
              <a:xfrm>
                <a:off x="4391863" y="322160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0" name="pl1020"/>
              <p:cNvSpPr/>
              <p:nvPr/>
            </p:nvSpPr>
            <p:spPr>
              <a:xfrm>
                <a:off x="4400706" y="322160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1" name="pl1021"/>
              <p:cNvSpPr/>
              <p:nvPr/>
            </p:nvSpPr>
            <p:spPr>
              <a:xfrm>
                <a:off x="4406428" y="322160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2" name="pl1022"/>
              <p:cNvSpPr/>
              <p:nvPr/>
            </p:nvSpPr>
            <p:spPr>
              <a:xfrm>
                <a:off x="4408568" y="322160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3" name="pl1023"/>
              <p:cNvSpPr/>
              <p:nvPr/>
            </p:nvSpPr>
            <p:spPr>
              <a:xfrm>
                <a:off x="4426552" y="322160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4" name="pl1024"/>
              <p:cNvSpPr/>
              <p:nvPr/>
            </p:nvSpPr>
            <p:spPr>
              <a:xfrm>
                <a:off x="4442570" y="322160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5" name="pl1025"/>
              <p:cNvSpPr/>
              <p:nvPr/>
            </p:nvSpPr>
            <p:spPr>
              <a:xfrm>
                <a:off x="4443288" y="322160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6" name="pl1026"/>
              <p:cNvSpPr/>
              <p:nvPr/>
            </p:nvSpPr>
            <p:spPr>
              <a:xfrm>
                <a:off x="4444246" y="322160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7" name="pl1027"/>
              <p:cNvSpPr/>
              <p:nvPr/>
            </p:nvSpPr>
            <p:spPr>
              <a:xfrm>
                <a:off x="4458100" y="322160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8" name="pl1028"/>
              <p:cNvSpPr/>
              <p:nvPr/>
            </p:nvSpPr>
            <p:spPr>
              <a:xfrm>
                <a:off x="4483009" y="322160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9" name="pl1029"/>
              <p:cNvSpPr/>
              <p:nvPr/>
            </p:nvSpPr>
            <p:spPr>
              <a:xfrm>
                <a:off x="4483361" y="322160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0" name="pl1030"/>
              <p:cNvSpPr/>
              <p:nvPr/>
            </p:nvSpPr>
            <p:spPr>
              <a:xfrm>
                <a:off x="4487363" y="322160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1" name="pl1031"/>
              <p:cNvSpPr/>
              <p:nvPr/>
            </p:nvSpPr>
            <p:spPr>
              <a:xfrm>
                <a:off x="4487819" y="322160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2" name="pl1032"/>
              <p:cNvSpPr/>
              <p:nvPr/>
            </p:nvSpPr>
            <p:spPr>
              <a:xfrm>
                <a:off x="4527652" y="322160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3" name="pl1033"/>
              <p:cNvSpPr/>
              <p:nvPr/>
            </p:nvSpPr>
            <p:spPr>
              <a:xfrm>
                <a:off x="4540518" y="322160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4" name="pl1034"/>
              <p:cNvSpPr/>
              <p:nvPr/>
            </p:nvSpPr>
            <p:spPr>
              <a:xfrm>
                <a:off x="4562255" y="322160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5" name="pl1035"/>
              <p:cNvSpPr/>
              <p:nvPr/>
            </p:nvSpPr>
            <p:spPr>
              <a:xfrm>
                <a:off x="4616296" y="322160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6" name="pl1036"/>
              <p:cNvSpPr/>
              <p:nvPr/>
            </p:nvSpPr>
            <p:spPr>
              <a:xfrm>
                <a:off x="4625001" y="322160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7" name="pl1037"/>
              <p:cNvSpPr/>
              <p:nvPr/>
            </p:nvSpPr>
            <p:spPr>
              <a:xfrm>
                <a:off x="4633178" y="322160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8" name="pl1038"/>
              <p:cNvSpPr/>
              <p:nvPr/>
            </p:nvSpPr>
            <p:spPr>
              <a:xfrm>
                <a:off x="4651921" y="322160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9" name="pl1039"/>
              <p:cNvSpPr/>
              <p:nvPr/>
            </p:nvSpPr>
            <p:spPr>
              <a:xfrm>
                <a:off x="4694823" y="322160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0" name="pl1040"/>
              <p:cNvSpPr/>
              <p:nvPr/>
            </p:nvSpPr>
            <p:spPr>
              <a:xfrm>
                <a:off x="4763084" y="322160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1" name="pl1041"/>
              <p:cNvSpPr/>
              <p:nvPr/>
            </p:nvSpPr>
            <p:spPr>
              <a:xfrm>
                <a:off x="4783744" y="3221600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2" name="tx1042"/>
              <p:cNvSpPr/>
              <p:nvPr/>
            </p:nvSpPr>
            <p:spPr>
              <a:xfrm>
                <a:off x="4424081" y="2734644"/>
                <a:ext cx="219441" cy="9744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36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36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SIR</a:t>
                </a:r>
              </a:p>
            </p:txBody>
          </p:sp>
          <p:sp>
            <p:nvSpPr>
              <p:cNvPr id="1043" name="pl1043"/>
              <p:cNvSpPr/>
              <p:nvPr/>
            </p:nvSpPr>
            <p:spPr>
              <a:xfrm>
                <a:off x="4262042" y="3237905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4" name="pt1044"/>
              <p:cNvSpPr/>
              <p:nvPr/>
            </p:nvSpPr>
            <p:spPr>
              <a:xfrm>
                <a:off x="4740187" y="370819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5" name="pt1045"/>
              <p:cNvSpPr/>
              <p:nvPr/>
            </p:nvSpPr>
            <p:spPr>
              <a:xfrm>
                <a:off x="4438401" y="372686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6" name="pt1046"/>
              <p:cNvSpPr/>
              <p:nvPr/>
            </p:nvSpPr>
            <p:spPr>
              <a:xfrm>
                <a:off x="4259541" y="373866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7" name="pt1047"/>
              <p:cNvSpPr/>
              <p:nvPr/>
            </p:nvSpPr>
            <p:spPr>
              <a:xfrm>
                <a:off x="4391208" y="372751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8" name="pt1048"/>
              <p:cNvSpPr/>
              <p:nvPr/>
            </p:nvSpPr>
            <p:spPr>
              <a:xfrm>
                <a:off x="4762800" y="371195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9" name="pt1049"/>
              <p:cNvSpPr/>
              <p:nvPr/>
            </p:nvSpPr>
            <p:spPr>
              <a:xfrm>
                <a:off x="4331795" y="370197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0" name="pt1050"/>
              <p:cNvSpPr/>
              <p:nvPr/>
            </p:nvSpPr>
            <p:spPr>
              <a:xfrm>
                <a:off x="4438901" y="360033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1" name="pt1051"/>
              <p:cNvSpPr/>
              <p:nvPr/>
            </p:nvSpPr>
            <p:spPr>
              <a:xfrm>
                <a:off x="4618515" y="364091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2" name="pt1052"/>
              <p:cNvSpPr/>
              <p:nvPr/>
            </p:nvSpPr>
            <p:spPr>
              <a:xfrm>
                <a:off x="4496581" y="353992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3" name="pt1053"/>
              <p:cNvSpPr/>
              <p:nvPr/>
            </p:nvSpPr>
            <p:spPr>
              <a:xfrm>
                <a:off x="4349816" y="343790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4" name="pt1054"/>
              <p:cNvSpPr/>
              <p:nvPr/>
            </p:nvSpPr>
            <p:spPr>
              <a:xfrm>
                <a:off x="4321924" y="345099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5" name="pt1055"/>
              <p:cNvSpPr/>
              <p:nvPr/>
            </p:nvSpPr>
            <p:spPr>
              <a:xfrm>
                <a:off x="4371842" y="330696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6" name="pt1056"/>
              <p:cNvSpPr/>
              <p:nvPr/>
            </p:nvSpPr>
            <p:spPr>
              <a:xfrm>
                <a:off x="4390160" y="326833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7" name="pt1057"/>
              <p:cNvSpPr/>
              <p:nvPr/>
            </p:nvSpPr>
            <p:spPr>
              <a:xfrm>
                <a:off x="4434021" y="342001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8" name="pt1058"/>
              <p:cNvSpPr/>
              <p:nvPr/>
            </p:nvSpPr>
            <p:spPr>
              <a:xfrm>
                <a:off x="4343552" y="334054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9" name="pt1059"/>
              <p:cNvSpPr/>
              <p:nvPr/>
            </p:nvSpPr>
            <p:spPr>
              <a:xfrm>
                <a:off x="4433636" y="331085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0" name="pt1060"/>
              <p:cNvSpPr/>
              <p:nvPr/>
            </p:nvSpPr>
            <p:spPr>
              <a:xfrm>
                <a:off x="4304421" y="324590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1" name="pt1061"/>
              <p:cNvSpPr/>
              <p:nvPr/>
            </p:nvSpPr>
            <p:spPr>
              <a:xfrm>
                <a:off x="4352157" y="323540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2" name="pt1062"/>
              <p:cNvSpPr/>
              <p:nvPr/>
            </p:nvSpPr>
            <p:spPr>
              <a:xfrm>
                <a:off x="4327785" y="333198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3" name="pt1063"/>
              <p:cNvSpPr/>
              <p:nvPr/>
            </p:nvSpPr>
            <p:spPr>
              <a:xfrm>
                <a:off x="4333873" y="343504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4" name="pt1064"/>
              <p:cNvSpPr/>
              <p:nvPr/>
            </p:nvSpPr>
            <p:spPr>
              <a:xfrm>
                <a:off x="4520373" y="348923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5" name="pt1065"/>
              <p:cNvSpPr/>
              <p:nvPr/>
            </p:nvSpPr>
            <p:spPr>
              <a:xfrm>
                <a:off x="4598000" y="330929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6" name="pt1066"/>
              <p:cNvSpPr/>
              <p:nvPr/>
            </p:nvSpPr>
            <p:spPr>
              <a:xfrm>
                <a:off x="4482498" y="325160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7" name="pt1067"/>
              <p:cNvSpPr/>
              <p:nvPr/>
            </p:nvSpPr>
            <p:spPr>
              <a:xfrm>
                <a:off x="4665473" y="347510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8" name="pt1068"/>
              <p:cNvSpPr/>
              <p:nvPr/>
            </p:nvSpPr>
            <p:spPr>
              <a:xfrm>
                <a:off x="4278959" y="346071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9" name="pt1069"/>
              <p:cNvSpPr/>
              <p:nvPr/>
            </p:nvSpPr>
            <p:spPr>
              <a:xfrm>
                <a:off x="4589050" y="347705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0" name="pt1070"/>
              <p:cNvSpPr/>
              <p:nvPr/>
            </p:nvSpPr>
            <p:spPr>
              <a:xfrm>
                <a:off x="4389374" y="340704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1" name="pt1071"/>
              <p:cNvSpPr/>
              <p:nvPr/>
            </p:nvSpPr>
            <p:spPr>
              <a:xfrm>
                <a:off x="4406372" y="339343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2" name="pt1072"/>
              <p:cNvSpPr/>
              <p:nvPr/>
            </p:nvSpPr>
            <p:spPr>
              <a:xfrm>
                <a:off x="4579522" y="344282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3" name="pt1073"/>
              <p:cNvSpPr/>
              <p:nvPr/>
            </p:nvSpPr>
            <p:spPr>
              <a:xfrm>
                <a:off x="4271368" y="346836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4" name="pl1074"/>
              <p:cNvSpPr/>
              <p:nvPr/>
            </p:nvSpPr>
            <p:spPr>
              <a:xfrm>
                <a:off x="4282173" y="3407073"/>
                <a:ext cx="503258" cy="286290"/>
              </a:xfrm>
              <a:custGeom>
                <a:avLst/>
                <a:gdLst/>
                <a:ahLst/>
                <a:cxnLst/>
                <a:rect l="0" t="0" r="0" b="0"/>
                <a:pathLst>
                  <a:path w="503258" h="286290">
                    <a:moveTo>
                      <a:pt x="0" y="145470"/>
                    </a:moveTo>
                    <a:lnTo>
                      <a:pt x="11827" y="123460"/>
                    </a:lnTo>
                    <a:lnTo>
                      <a:pt x="19417" y="109761"/>
                    </a:lnTo>
                    <a:lnTo>
                      <a:pt x="44879" y="65116"/>
                    </a:lnTo>
                    <a:lnTo>
                      <a:pt x="62382" y="35010"/>
                    </a:lnTo>
                    <a:lnTo>
                      <a:pt x="68243" y="25241"/>
                    </a:lnTo>
                    <a:lnTo>
                      <a:pt x="72254" y="18796"/>
                    </a:lnTo>
                    <a:lnTo>
                      <a:pt x="74332" y="15585"/>
                    </a:lnTo>
                    <a:lnTo>
                      <a:pt x="84011" y="3225"/>
                    </a:lnTo>
                    <a:lnTo>
                      <a:pt x="90274" y="0"/>
                    </a:lnTo>
                    <a:lnTo>
                      <a:pt x="92615" y="199"/>
                    </a:lnTo>
                    <a:lnTo>
                      <a:pt x="112300" y="13866"/>
                    </a:lnTo>
                    <a:lnTo>
                      <a:pt x="129832" y="25327"/>
                    </a:lnTo>
                    <a:lnTo>
                      <a:pt x="130618" y="25756"/>
                    </a:lnTo>
                    <a:lnTo>
                      <a:pt x="131666" y="26327"/>
                    </a:lnTo>
                    <a:lnTo>
                      <a:pt x="146831" y="33210"/>
                    </a:lnTo>
                    <a:lnTo>
                      <a:pt x="174094" y="46942"/>
                    </a:lnTo>
                    <a:lnTo>
                      <a:pt x="174479" y="47192"/>
                    </a:lnTo>
                    <a:lnTo>
                      <a:pt x="178859" y="50039"/>
                    </a:lnTo>
                    <a:lnTo>
                      <a:pt x="179359" y="50373"/>
                    </a:lnTo>
                    <a:lnTo>
                      <a:pt x="222957" y="65508"/>
                    </a:lnTo>
                    <a:lnTo>
                      <a:pt x="237039" y="66603"/>
                    </a:lnTo>
                    <a:lnTo>
                      <a:pt x="260831" y="74795"/>
                    </a:lnTo>
                    <a:lnTo>
                      <a:pt x="319980" y="105140"/>
                    </a:lnTo>
                    <a:lnTo>
                      <a:pt x="329509" y="115553"/>
                    </a:lnTo>
                    <a:lnTo>
                      <a:pt x="338459" y="125113"/>
                    </a:lnTo>
                    <a:lnTo>
                      <a:pt x="358974" y="145710"/>
                    </a:lnTo>
                    <a:lnTo>
                      <a:pt x="405931" y="189988"/>
                    </a:lnTo>
                    <a:lnTo>
                      <a:pt x="480645" y="262654"/>
                    </a:lnTo>
                    <a:lnTo>
                      <a:pt x="503258" y="286290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5" name="pl1075"/>
              <p:cNvSpPr/>
              <p:nvPr/>
            </p:nvSpPr>
            <p:spPr>
              <a:xfrm>
                <a:off x="4262042" y="3781425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6" name="pt1076"/>
              <p:cNvSpPr/>
              <p:nvPr/>
            </p:nvSpPr>
            <p:spPr>
              <a:xfrm>
                <a:off x="4740187" y="408648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7" name="pt1077"/>
              <p:cNvSpPr/>
              <p:nvPr/>
            </p:nvSpPr>
            <p:spPr>
              <a:xfrm>
                <a:off x="4438401" y="420531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8" name="pt1078"/>
              <p:cNvSpPr/>
              <p:nvPr/>
            </p:nvSpPr>
            <p:spPr>
              <a:xfrm>
                <a:off x="4259541" y="428218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9" name="pt1079"/>
              <p:cNvSpPr/>
              <p:nvPr/>
            </p:nvSpPr>
            <p:spPr>
              <a:xfrm>
                <a:off x="4391208" y="422206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0" name="pt1080"/>
              <p:cNvSpPr/>
              <p:nvPr/>
            </p:nvSpPr>
            <p:spPr>
              <a:xfrm>
                <a:off x="4762800" y="414886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1" name="pt1081"/>
              <p:cNvSpPr/>
              <p:nvPr/>
            </p:nvSpPr>
            <p:spPr>
              <a:xfrm>
                <a:off x="4331795" y="427510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2" name="pt1082"/>
              <p:cNvSpPr/>
              <p:nvPr/>
            </p:nvSpPr>
            <p:spPr>
              <a:xfrm>
                <a:off x="4438901" y="407949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3" name="pt1083"/>
              <p:cNvSpPr/>
              <p:nvPr/>
            </p:nvSpPr>
            <p:spPr>
              <a:xfrm>
                <a:off x="4618515" y="409026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4" name="pt1084"/>
              <p:cNvSpPr/>
              <p:nvPr/>
            </p:nvSpPr>
            <p:spPr>
              <a:xfrm>
                <a:off x="4496581" y="404719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5" name="pt1085"/>
              <p:cNvSpPr/>
              <p:nvPr/>
            </p:nvSpPr>
            <p:spPr>
              <a:xfrm>
                <a:off x="4349816" y="405051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6" name="pt1086"/>
              <p:cNvSpPr/>
              <p:nvPr/>
            </p:nvSpPr>
            <p:spPr>
              <a:xfrm>
                <a:off x="4321924" y="390628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7" name="pt1087"/>
              <p:cNvSpPr/>
              <p:nvPr/>
            </p:nvSpPr>
            <p:spPr>
              <a:xfrm>
                <a:off x="4371842" y="393678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8" name="pt1088"/>
              <p:cNvSpPr/>
              <p:nvPr/>
            </p:nvSpPr>
            <p:spPr>
              <a:xfrm>
                <a:off x="4390160" y="386129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9" name="pt1089"/>
              <p:cNvSpPr/>
              <p:nvPr/>
            </p:nvSpPr>
            <p:spPr>
              <a:xfrm>
                <a:off x="4434021" y="399251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0" name="pt1090"/>
              <p:cNvSpPr/>
              <p:nvPr/>
            </p:nvSpPr>
            <p:spPr>
              <a:xfrm>
                <a:off x="4343552" y="405272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1" name="pt1091"/>
              <p:cNvSpPr/>
              <p:nvPr/>
            </p:nvSpPr>
            <p:spPr>
              <a:xfrm>
                <a:off x="4433636" y="410132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2" name="pt1092"/>
              <p:cNvSpPr/>
              <p:nvPr/>
            </p:nvSpPr>
            <p:spPr>
              <a:xfrm>
                <a:off x="4304421" y="379742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3" name="pt1093"/>
              <p:cNvSpPr/>
              <p:nvPr/>
            </p:nvSpPr>
            <p:spPr>
              <a:xfrm>
                <a:off x="4352157" y="398066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4" name="pt1094"/>
              <p:cNvSpPr/>
              <p:nvPr/>
            </p:nvSpPr>
            <p:spPr>
              <a:xfrm>
                <a:off x="4327785" y="377892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5" name="pt1095"/>
              <p:cNvSpPr/>
              <p:nvPr/>
            </p:nvSpPr>
            <p:spPr>
              <a:xfrm>
                <a:off x="4333873" y="386046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6" name="pt1096"/>
              <p:cNvSpPr/>
              <p:nvPr/>
            </p:nvSpPr>
            <p:spPr>
              <a:xfrm>
                <a:off x="4520373" y="409754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7" name="pt1097"/>
              <p:cNvSpPr/>
              <p:nvPr/>
            </p:nvSpPr>
            <p:spPr>
              <a:xfrm>
                <a:off x="4598000" y="396413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8" name="pt1098"/>
              <p:cNvSpPr/>
              <p:nvPr/>
            </p:nvSpPr>
            <p:spPr>
              <a:xfrm>
                <a:off x="4482498" y="401941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9" name="pt1099"/>
              <p:cNvSpPr/>
              <p:nvPr/>
            </p:nvSpPr>
            <p:spPr>
              <a:xfrm>
                <a:off x="4665473" y="426832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0" name="pt1100"/>
              <p:cNvSpPr/>
              <p:nvPr/>
            </p:nvSpPr>
            <p:spPr>
              <a:xfrm>
                <a:off x="4278959" y="416538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1" name="pt1101"/>
              <p:cNvSpPr/>
              <p:nvPr/>
            </p:nvSpPr>
            <p:spPr>
              <a:xfrm>
                <a:off x="4589050" y="423756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2" name="pt1102"/>
              <p:cNvSpPr/>
              <p:nvPr/>
            </p:nvSpPr>
            <p:spPr>
              <a:xfrm>
                <a:off x="4389374" y="422610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3" name="pt1103"/>
              <p:cNvSpPr/>
              <p:nvPr/>
            </p:nvSpPr>
            <p:spPr>
              <a:xfrm>
                <a:off x="4406372" y="421387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4" name="pt1104"/>
              <p:cNvSpPr/>
              <p:nvPr/>
            </p:nvSpPr>
            <p:spPr>
              <a:xfrm>
                <a:off x="4579522" y="424503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5" name="pt1105"/>
              <p:cNvSpPr/>
              <p:nvPr/>
            </p:nvSpPr>
            <p:spPr>
              <a:xfrm>
                <a:off x="4271368" y="408433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6" name="pl1106"/>
              <p:cNvSpPr/>
              <p:nvPr/>
            </p:nvSpPr>
            <p:spPr>
              <a:xfrm>
                <a:off x="4282173" y="4024131"/>
                <a:ext cx="503258" cy="154715"/>
              </a:xfrm>
              <a:custGeom>
                <a:avLst/>
                <a:gdLst/>
                <a:ahLst/>
                <a:cxnLst/>
                <a:rect l="0" t="0" r="0" b="0"/>
                <a:pathLst>
                  <a:path w="503258" h="154715">
                    <a:moveTo>
                      <a:pt x="0" y="108255"/>
                    </a:moveTo>
                    <a:lnTo>
                      <a:pt x="11827" y="88904"/>
                    </a:lnTo>
                    <a:lnTo>
                      <a:pt x="19417" y="77600"/>
                    </a:lnTo>
                    <a:lnTo>
                      <a:pt x="44879" y="44939"/>
                    </a:lnTo>
                    <a:lnTo>
                      <a:pt x="62382" y="24580"/>
                    </a:lnTo>
                    <a:lnTo>
                      <a:pt x="68243" y="17577"/>
                    </a:lnTo>
                    <a:lnTo>
                      <a:pt x="72254" y="12657"/>
                    </a:lnTo>
                    <a:lnTo>
                      <a:pt x="74332" y="10091"/>
                    </a:lnTo>
                    <a:lnTo>
                      <a:pt x="84011" y="0"/>
                    </a:lnTo>
                    <a:lnTo>
                      <a:pt x="90274" y="2260"/>
                    </a:lnTo>
                    <a:lnTo>
                      <a:pt x="92615" y="7358"/>
                    </a:lnTo>
                    <a:lnTo>
                      <a:pt x="112300" y="36567"/>
                    </a:lnTo>
                    <a:lnTo>
                      <a:pt x="129832" y="61016"/>
                    </a:lnTo>
                    <a:lnTo>
                      <a:pt x="130618" y="61684"/>
                    </a:lnTo>
                    <a:lnTo>
                      <a:pt x="131666" y="62576"/>
                    </a:lnTo>
                    <a:lnTo>
                      <a:pt x="146831" y="75238"/>
                    </a:lnTo>
                    <a:lnTo>
                      <a:pt x="174094" y="80048"/>
                    </a:lnTo>
                    <a:lnTo>
                      <a:pt x="174479" y="80058"/>
                    </a:lnTo>
                    <a:lnTo>
                      <a:pt x="178859" y="80169"/>
                    </a:lnTo>
                    <a:lnTo>
                      <a:pt x="179359" y="80189"/>
                    </a:lnTo>
                    <a:lnTo>
                      <a:pt x="222957" y="96695"/>
                    </a:lnTo>
                    <a:lnTo>
                      <a:pt x="237039" y="102020"/>
                    </a:lnTo>
                    <a:lnTo>
                      <a:pt x="260831" y="107105"/>
                    </a:lnTo>
                    <a:lnTo>
                      <a:pt x="319980" y="128128"/>
                    </a:lnTo>
                    <a:lnTo>
                      <a:pt x="329509" y="128918"/>
                    </a:lnTo>
                    <a:lnTo>
                      <a:pt x="338459" y="129687"/>
                    </a:lnTo>
                    <a:lnTo>
                      <a:pt x="358974" y="131958"/>
                    </a:lnTo>
                    <a:lnTo>
                      <a:pt x="405931" y="139149"/>
                    </a:lnTo>
                    <a:lnTo>
                      <a:pt x="480645" y="151616"/>
                    </a:lnTo>
                    <a:lnTo>
                      <a:pt x="503258" y="154715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7" name="pl1107"/>
              <p:cNvSpPr/>
              <p:nvPr/>
            </p:nvSpPr>
            <p:spPr>
              <a:xfrm>
                <a:off x="4262042" y="4324944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8" name="pt1108"/>
              <p:cNvSpPr/>
              <p:nvPr/>
            </p:nvSpPr>
            <p:spPr>
              <a:xfrm>
                <a:off x="4740187" y="452646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9" name="pt1109"/>
              <p:cNvSpPr/>
              <p:nvPr/>
            </p:nvSpPr>
            <p:spPr>
              <a:xfrm>
                <a:off x="4438401" y="436324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0" name="pt1110"/>
              <p:cNvSpPr/>
              <p:nvPr/>
            </p:nvSpPr>
            <p:spPr>
              <a:xfrm>
                <a:off x="4259541" y="466248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1" name="pt1111"/>
              <p:cNvSpPr/>
              <p:nvPr/>
            </p:nvSpPr>
            <p:spPr>
              <a:xfrm>
                <a:off x="4391208" y="467608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2" name="pt1112"/>
              <p:cNvSpPr/>
              <p:nvPr/>
            </p:nvSpPr>
            <p:spPr>
              <a:xfrm>
                <a:off x="4762800" y="449926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3" name="pt1113"/>
              <p:cNvSpPr/>
              <p:nvPr/>
            </p:nvSpPr>
            <p:spPr>
              <a:xfrm>
                <a:off x="4331795" y="454006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4" name="pt1114"/>
              <p:cNvSpPr/>
              <p:nvPr/>
            </p:nvSpPr>
            <p:spPr>
              <a:xfrm>
                <a:off x="4438901" y="466248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5" name="pt1115"/>
              <p:cNvSpPr/>
              <p:nvPr/>
            </p:nvSpPr>
            <p:spPr>
              <a:xfrm>
                <a:off x="4618515" y="481210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6" name="pt1116"/>
              <p:cNvSpPr/>
              <p:nvPr/>
            </p:nvSpPr>
            <p:spPr>
              <a:xfrm>
                <a:off x="4496581" y="456727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7" name="pt1117"/>
              <p:cNvSpPr/>
              <p:nvPr/>
            </p:nvSpPr>
            <p:spPr>
              <a:xfrm>
                <a:off x="4349816" y="470328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8" name="pt1118"/>
              <p:cNvSpPr/>
              <p:nvPr/>
            </p:nvSpPr>
            <p:spPr>
              <a:xfrm>
                <a:off x="4321924" y="452646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9" name="pt1119"/>
              <p:cNvSpPr/>
              <p:nvPr/>
            </p:nvSpPr>
            <p:spPr>
              <a:xfrm>
                <a:off x="4371842" y="470328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0" name="pt1120"/>
              <p:cNvSpPr/>
              <p:nvPr/>
            </p:nvSpPr>
            <p:spPr>
              <a:xfrm>
                <a:off x="4390160" y="432244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1" name="pt1121"/>
              <p:cNvSpPr/>
              <p:nvPr/>
            </p:nvSpPr>
            <p:spPr>
              <a:xfrm>
                <a:off x="4434021" y="451286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2" name="pt1122"/>
              <p:cNvSpPr/>
              <p:nvPr/>
            </p:nvSpPr>
            <p:spPr>
              <a:xfrm>
                <a:off x="4343552" y="439045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3" name="pt1123"/>
              <p:cNvSpPr/>
              <p:nvPr/>
            </p:nvSpPr>
            <p:spPr>
              <a:xfrm>
                <a:off x="4433636" y="440405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4" name="pt1124"/>
              <p:cNvSpPr/>
              <p:nvPr/>
            </p:nvSpPr>
            <p:spPr>
              <a:xfrm>
                <a:off x="4304421" y="464888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5" name="pt1125"/>
              <p:cNvSpPr/>
              <p:nvPr/>
            </p:nvSpPr>
            <p:spPr>
              <a:xfrm>
                <a:off x="4352157" y="466248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6" name="pt1126"/>
              <p:cNvSpPr/>
              <p:nvPr/>
            </p:nvSpPr>
            <p:spPr>
              <a:xfrm>
                <a:off x="4327785" y="475769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7" name="pt1127"/>
              <p:cNvSpPr/>
              <p:nvPr/>
            </p:nvSpPr>
            <p:spPr>
              <a:xfrm>
                <a:off x="4333873" y="462167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8" name="pt1128"/>
              <p:cNvSpPr/>
              <p:nvPr/>
            </p:nvSpPr>
            <p:spPr>
              <a:xfrm>
                <a:off x="4520373" y="456727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9" name="pt1129"/>
              <p:cNvSpPr/>
              <p:nvPr/>
            </p:nvSpPr>
            <p:spPr>
              <a:xfrm>
                <a:off x="4598000" y="449926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0" name="pt1130"/>
              <p:cNvSpPr/>
              <p:nvPr/>
            </p:nvSpPr>
            <p:spPr>
              <a:xfrm>
                <a:off x="4482498" y="441765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1" name="pt1131"/>
              <p:cNvSpPr/>
              <p:nvPr/>
            </p:nvSpPr>
            <p:spPr>
              <a:xfrm>
                <a:off x="4665473" y="482570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2" name="pt1132"/>
              <p:cNvSpPr/>
              <p:nvPr/>
            </p:nvSpPr>
            <p:spPr>
              <a:xfrm>
                <a:off x="4278959" y="443125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3" name="pt1133"/>
              <p:cNvSpPr/>
              <p:nvPr/>
            </p:nvSpPr>
            <p:spPr>
              <a:xfrm>
                <a:off x="4589050" y="468968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4" name="pt1134"/>
              <p:cNvSpPr/>
              <p:nvPr/>
            </p:nvSpPr>
            <p:spPr>
              <a:xfrm>
                <a:off x="4389374" y="439045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5" name="pt1135"/>
              <p:cNvSpPr/>
              <p:nvPr/>
            </p:nvSpPr>
            <p:spPr>
              <a:xfrm>
                <a:off x="4406372" y="454006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6" name="pt1136"/>
              <p:cNvSpPr/>
              <p:nvPr/>
            </p:nvSpPr>
            <p:spPr>
              <a:xfrm>
                <a:off x="4579522" y="436324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7" name="pt1137"/>
              <p:cNvSpPr/>
              <p:nvPr/>
            </p:nvSpPr>
            <p:spPr>
              <a:xfrm>
                <a:off x="4271368" y="447206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8" name="pl1138"/>
              <p:cNvSpPr/>
              <p:nvPr/>
            </p:nvSpPr>
            <p:spPr>
              <a:xfrm>
                <a:off x="4282173" y="4531440"/>
                <a:ext cx="503258" cy="91521"/>
              </a:xfrm>
              <a:custGeom>
                <a:avLst/>
                <a:gdLst/>
                <a:ahLst/>
                <a:cxnLst/>
                <a:rect l="0" t="0" r="0" b="0"/>
                <a:pathLst>
                  <a:path w="503258" h="91521">
                    <a:moveTo>
                      <a:pt x="0" y="49321"/>
                    </a:moveTo>
                    <a:lnTo>
                      <a:pt x="11827" y="54768"/>
                    </a:lnTo>
                    <a:lnTo>
                      <a:pt x="19417" y="57850"/>
                    </a:lnTo>
                    <a:lnTo>
                      <a:pt x="44879" y="65105"/>
                    </a:lnTo>
                    <a:lnTo>
                      <a:pt x="62382" y="68205"/>
                    </a:lnTo>
                    <a:lnTo>
                      <a:pt x="68243" y="69278"/>
                    </a:lnTo>
                    <a:lnTo>
                      <a:pt x="72254" y="70176"/>
                    </a:lnTo>
                    <a:lnTo>
                      <a:pt x="74332" y="70722"/>
                    </a:lnTo>
                    <a:lnTo>
                      <a:pt x="84011" y="73993"/>
                    </a:lnTo>
                    <a:lnTo>
                      <a:pt x="90274" y="74044"/>
                    </a:lnTo>
                    <a:lnTo>
                      <a:pt x="92615" y="71177"/>
                    </a:lnTo>
                    <a:lnTo>
                      <a:pt x="112300" y="48747"/>
                    </a:lnTo>
                    <a:lnTo>
                      <a:pt x="129832" y="29588"/>
                    </a:lnTo>
                    <a:lnTo>
                      <a:pt x="130618" y="28680"/>
                    </a:lnTo>
                    <a:lnTo>
                      <a:pt x="131666" y="27470"/>
                    </a:lnTo>
                    <a:lnTo>
                      <a:pt x="146831" y="11636"/>
                    </a:lnTo>
                    <a:lnTo>
                      <a:pt x="174094" y="237"/>
                    </a:lnTo>
                    <a:lnTo>
                      <a:pt x="174479" y="220"/>
                    </a:lnTo>
                    <a:lnTo>
                      <a:pt x="178859" y="27"/>
                    </a:lnTo>
                    <a:lnTo>
                      <a:pt x="179359" y="0"/>
                    </a:lnTo>
                    <a:lnTo>
                      <a:pt x="222957" y="935"/>
                    </a:lnTo>
                    <a:lnTo>
                      <a:pt x="237039" y="11315"/>
                    </a:lnTo>
                    <a:lnTo>
                      <a:pt x="260831" y="31441"/>
                    </a:lnTo>
                    <a:lnTo>
                      <a:pt x="319980" y="81497"/>
                    </a:lnTo>
                    <a:lnTo>
                      <a:pt x="329509" y="79607"/>
                    </a:lnTo>
                    <a:lnTo>
                      <a:pt x="338459" y="77953"/>
                    </a:lnTo>
                    <a:lnTo>
                      <a:pt x="358974" y="76311"/>
                    </a:lnTo>
                    <a:lnTo>
                      <a:pt x="405931" y="80343"/>
                    </a:lnTo>
                    <a:lnTo>
                      <a:pt x="480645" y="90280"/>
                    </a:lnTo>
                    <a:lnTo>
                      <a:pt x="503258" y="91521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9" name="pl1139"/>
              <p:cNvSpPr/>
              <p:nvPr/>
            </p:nvSpPr>
            <p:spPr>
              <a:xfrm>
                <a:off x="4262042" y="4868463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0" name="pt1140"/>
              <p:cNvSpPr/>
              <p:nvPr/>
            </p:nvSpPr>
            <p:spPr>
              <a:xfrm>
                <a:off x="4740187" y="498674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1" name="pt1141"/>
              <p:cNvSpPr/>
              <p:nvPr/>
            </p:nvSpPr>
            <p:spPr>
              <a:xfrm>
                <a:off x="4438401" y="505216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2" name="pt1142"/>
              <p:cNvSpPr/>
              <p:nvPr/>
            </p:nvSpPr>
            <p:spPr>
              <a:xfrm>
                <a:off x="4259541" y="507733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3" name="pt1143"/>
              <p:cNvSpPr/>
              <p:nvPr/>
            </p:nvSpPr>
            <p:spPr>
              <a:xfrm>
                <a:off x="4391208" y="515282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4" name="pt1144"/>
              <p:cNvSpPr/>
              <p:nvPr/>
            </p:nvSpPr>
            <p:spPr>
              <a:xfrm>
                <a:off x="4762800" y="509746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5" name="pt1145"/>
              <p:cNvSpPr/>
              <p:nvPr/>
            </p:nvSpPr>
            <p:spPr>
              <a:xfrm>
                <a:off x="4331795" y="515282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6" name="pt1146"/>
              <p:cNvSpPr/>
              <p:nvPr/>
            </p:nvSpPr>
            <p:spPr>
              <a:xfrm>
                <a:off x="4438901" y="518804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7" name="pt1147"/>
              <p:cNvSpPr/>
              <p:nvPr/>
            </p:nvSpPr>
            <p:spPr>
              <a:xfrm>
                <a:off x="4618515" y="520817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8" name="pt1148"/>
              <p:cNvSpPr/>
              <p:nvPr/>
            </p:nvSpPr>
            <p:spPr>
              <a:xfrm>
                <a:off x="4496581" y="511255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9" name="pt1149"/>
              <p:cNvSpPr/>
              <p:nvPr/>
            </p:nvSpPr>
            <p:spPr>
              <a:xfrm>
                <a:off x="4349816" y="526353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0" name="pt1150"/>
              <p:cNvSpPr/>
              <p:nvPr/>
            </p:nvSpPr>
            <p:spPr>
              <a:xfrm>
                <a:off x="4321924" y="508236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1" name="pt1151"/>
              <p:cNvSpPr/>
              <p:nvPr/>
            </p:nvSpPr>
            <p:spPr>
              <a:xfrm>
                <a:off x="4371842" y="523334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2" name="pt1152"/>
              <p:cNvSpPr/>
              <p:nvPr/>
            </p:nvSpPr>
            <p:spPr>
              <a:xfrm>
                <a:off x="4390160" y="509242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3" name="pt1153"/>
              <p:cNvSpPr/>
              <p:nvPr/>
            </p:nvSpPr>
            <p:spPr>
              <a:xfrm>
                <a:off x="4434021" y="509242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4" name="pt1154"/>
              <p:cNvSpPr/>
              <p:nvPr/>
            </p:nvSpPr>
            <p:spPr>
              <a:xfrm>
                <a:off x="4343552" y="499680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5" name="pt1155"/>
              <p:cNvSpPr/>
              <p:nvPr/>
            </p:nvSpPr>
            <p:spPr>
              <a:xfrm>
                <a:off x="4433636" y="502197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6" name="pt1156"/>
              <p:cNvSpPr/>
              <p:nvPr/>
            </p:nvSpPr>
            <p:spPr>
              <a:xfrm>
                <a:off x="4304421" y="525850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7" name="pt1157"/>
              <p:cNvSpPr/>
              <p:nvPr/>
            </p:nvSpPr>
            <p:spPr>
              <a:xfrm>
                <a:off x="4352157" y="515282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8" name="pt1158"/>
              <p:cNvSpPr/>
              <p:nvPr/>
            </p:nvSpPr>
            <p:spPr>
              <a:xfrm>
                <a:off x="4327785" y="529373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9" name="pt1159"/>
              <p:cNvSpPr/>
              <p:nvPr/>
            </p:nvSpPr>
            <p:spPr>
              <a:xfrm>
                <a:off x="4333873" y="510249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0" name="pt1160"/>
              <p:cNvSpPr/>
              <p:nvPr/>
            </p:nvSpPr>
            <p:spPr>
              <a:xfrm>
                <a:off x="4520373" y="516288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1" name="pt1161"/>
              <p:cNvSpPr/>
              <p:nvPr/>
            </p:nvSpPr>
            <p:spPr>
              <a:xfrm>
                <a:off x="4598000" y="501190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2" name="pt1162"/>
              <p:cNvSpPr/>
              <p:nvPr/>
            </p:nvSpPr>
            <p:spPr>
              <a:xfrm>
                <a:off x="4482498" y="496158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3" name="pt1163"/>
              <p:cNvSpPr/>
              <p:nvPr/>
            </p:nvSpPr>
            <p:spPr>
              <a:xfrm>
                <a:off x="4665473" y="536922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4" name="pt1164"/>
              <p:cNvSpPr/>
              <p:nvPr/>
            </p:nvSpPr>
            <p:spPr>
              <a:xfrm>
                <a:off x="4278959" y="497667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5" name="pt1165"/>
              <p:cNvSpPr/>
              <p:nvPr/>
            </p:nvSpPr>
            <p:spPr>
              <a:xfrm>
                <a:off x="4589050" y="514778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6" name="pt1166"/>
              <p:cNvSpPr/>
              <p:nvPr/>
            </p:nvSpPr>
            <p:spPr>
              <a:xfrm>
                <a:off x="4389374" y="486596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7" name="pt1167"/>
              <p:cNvSpPr/>
              <p:nvPr/>
            </p:nvSpPr>
            <p:spPr>
              <a:xfrm>
                <a:off x="4406372" y="506223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8" name="pt1168"/>
              <p:cNvSpPr/>
              <p:nvPr/>
            </p:nvSpPr>
            <p:spPr>
              <a:xfrm>
                <a:off x="4579522" y="496661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9" name="pt1169"/>
              <p:cNvSpPr/>
              <p:nvPr/>
            </p:nvSpPr>
            <p:spPr>
              <a:xfrm>
                <a:off x="4271368" y="501190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0" name="pl1170"/>
              <p:cNvSpPr/>
              <p:nvPr/>
            </p:nvSpPr>
            <p:spPr>
              <a:xfrm>
                <a:off x="4282173" y="5079617"/>
                <a:ext cx="503258" cy="82167"/>
              </a:xfrm>
              <a:custGeom>
                <a:avLst/>
                <a:gdLst/>
                <a:ahLst/>
                <a:cxnLst/>
                <a:rect l="0" t="0" r="0" b="0"/>
                <a:pathLst>
                  <a:path w="503258" h="82167">
                    <a:moveTo>
                      <a:pt x="0" y="0"/>
                    </a:moveTo>
                    <a:lnTo>
                      <a:pt x="11827" y="13425"/>
                    </a:lnTo>
                    <a:lnTo>
                      <a:pt x="19417" y="21520"/>
                    </a:lnTo>
                    <a:lnTo>
                      <a:pt x="44879" y="45634"/>
                    </a:lnTo>
                    <a:lnTo>
                      <a:pt x="62382" y="60718"/>
                    </a:lnTo>
                    <a:lnTo>
                      <a:pt x="68243" y="65832"/>
                    </a:lnTo>
                    <a:lnTo>
                      <a:pt x="72254" y="69452"/>
                    </a:lnTo>
                    <a:lnTo>
                      <a:pt x="74332" y="71377"/>
                    </a:lnTo>
                    <a:lnTo>
                      <a:pt x="84011" y="80189"/>
                    </a:lnTo>
                    <a:lnTo>
                      <a:pt x="90274" y="82167"/>
                    </a:lnTo>
                    <a:lnTo>
                      <a:pt x="92615" y="80011"/>
                    </a:lnTo>
                    <a:lnTo>
                      <a:pt x="112300" y="65850"/>
                    </a:lnTo>
                    <a:lnTo>
                      <a:pt x="129832" y="53766"/>
                    </a:lnTo>
                    <a:lnTo>
                      <a:pt x="130618" y="53137"/>
                    </a:lnTo>
                    <a:lnTo>
                      <a:pt x="131666" y="52300"/>
                    </a:lnTo>
                    <a:lnTo>
                      <a:pt x="146831" y="40597"/>
                    </a:lnTo>
                    <a:lnTo>
                      <a:pt x="174094" y="29945"/>
                    </a:lnTo>
                    <a:lnTo>
                      <a:pt x="174479" y="29934"/>
                    </a:lnTo>
                    <a:lnTo>
                      <a:pt x="178859" y="29811"/>
                    </a:lnTo>
                    <a:lnTo>
                      <a:pt x="179359" y="29799"/>
                    </a:lnTo>
                    <a:lnTo>
                      <a:pt x="222957" y="23840"/>
                    </a:lnTo>
                    <a:lnTo>
                      <a:pt x="237039" y="24114"/>
                    </a:lnTo>
                    <a:lnTo>
                      <a:pt x="260831" y="28491"/>
                    </a:lnTo>
                    <a:lnTo>
                      <a:pt x="319980" y="44488"/>
                    </a:lnTo>
                    <a:lnTo>
                      <a:pt x="329509" y="42169"/>
                    </a:lnTo>
                    <a:lnTo>
                      <a:pt x="338459" y="40243"/>
                    </a:lnTo>
                    <a:lnTo>
                      <a:pt x="358974" y="37172"/>
                    </a:lnTo>
                    <a:lnTo>
                      <a:pt x="405931" y="34281"/>
                    </a:lnTo>
                    <a:lnTo>
                      <a:pt x="480645" y="31712"/>
                    </a:lnTo>
                    <a:lnTo>
                      <a:pt x="503258" y="30176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1" name="pl1171"/>
              <p:cNvSpPr/>
              <p:nvPr/>
            </p:nvSpPr>
            <p:spPr>
              <a:xfrm>
                <a:off x="4262042" y="5411983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2" name="pt1172"/>
              <p:cNvSpPr/>
              <p:nvPr/>
            </p:nvSpPr>
            <p:spPr>
              <a:xfrm>
                <a:off x="4740187" y="556490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3" name="pt1173"/>
              <p:cNvSpPr/>
              <p:nvPr/>
            </p:nvSpPr>
            <p:spPr>
              <a:xfrm>
                <a:off x="4438401" y="569626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4" name="pt1174"/>
              <p:cNvSpPr/>
              <p:nvPr/>
            </p:nvSpPr>
            <p:spPr>
              <a:xfrm>
                <a:off x="4259541" y="580296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5" name="pt1175"/>
              <p:cNvSpPr/>
              <p:nvPr/>
            </p:nvSpPr>
            <p:spPr>
              <a:xfrm>
                <a:off x="4391208" y="566419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6" name="pt1176"/>
              <p:cNvSpPr/>
              <p:nvPr/>
            </p:nvSpPr>
            <p:spPr>
              <a:xfrm>
                <a:off x="4762800" y="582948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7" name="pt1177"/>
              <p:cNvSpPr/>
              <p:nvPr/>
            </p:nvSpPr>
            <p:spPr>
              <a:xfrm>
                <a:off x="4331795" y="574313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8" name="pt1178"/>
              <p:cNvSpPr/>
              <p:nvPr/>
            </p:nvSpPr>
            <p:spPr>
              <a:xfrm>
                <a:off x="4438901" y="582208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9" name="pt1179"/>
              <p:cNvSpPr/>
              <p:nvPr/>
            </p:nvSpPr>
            <p:spPr>
              <a:xfrm>
                <a:off x="4618515" y="573141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0" name="pt1180"/>
              <p:cNvSpPr/>
              <p:nvPr/>
            </p:nvSpPr>
            <p:spPr>
              <a:xfrm>
                <a:off x="4496581" y="540948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1" name="pt1181"/>
              <p:cNvSpPr/>
              <p:nvPr/>
            </p:nvSpPr>
            <p:spPr>
              <a:xfrm>
                <a:off x="4349816" y="572895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2" name="pt1182"/>
              <p:cNvSpPr/>
              <p:nvPr/>
            </p:nvSpPr>
            <p:spPr>
              <a:xfrm>
                <a:off x="4321924" y="582146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3" name="pt1183"/>
              <p:cNvSpPr/>
              <p:nvPr/>
            </p:nvSpPr>
            <p:spPr>
              <a:xfrm>
                <a:off x="4371842" y="575855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4" name="pt1184"/>
              <p:cNvSpPr/>
              <p:nvPr/>
            </p:nvSpPr>
            <p:spPr>
              <a:xfrm>
                <a:off x="4390160" y="591274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5" name="pt1185"/>
              <p:cNvSpPr/>
              <p:nvPr/>
            </p:nvSpPr>
            <p:spPr>
              <a:xfrm>
                <a:off x="4434021" y="577644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6" name="pt1186"/>
              <p:cNvSpPr/>
              <p:nvPr/>
            </p:nvSpPr>
            <p:spPr>
              <a:xfrm>
                <a:off x="4343552" y="584058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7" name="pt1187"/>
              <p:cNvSpPr/>
              <p:nvPr/>
            </p:nvSpPr>
            <p:spPr>
              <a:xfrm>
                <a:off x="4433636" y="576965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8" name="pt1188"/>
              <p:cNvSpPr/>
              <p:nvPr/>
            </p:nvSpPr>
            <p:spPr>
              <a:xfrm>
                <a:off x="4304421" y="578014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9" name="pt1189"/>
              <p:cNvSpPr/>
              <p:nvPr/>
            </p:nvSpPr>
            <p:spPr>
              <a:xfrm>
                <a:off x="4352157" y="574437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0" name="pt1190"/>
              <p:cNvSpPr/>
              <p:nvPr/>
            </p:nvSpPr>
            <p:spPr>
              <a:xfrm>
                <a:off x="4327785" y="576842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1" name="pt1191"/>
              <p:cNvSpPr/>
              <p:nvPr/>
            </p:nvSpPr>
            <p:spPr>
              <a:xfrm>
                <a:off x="4333873" y="581406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2" name="pt1192"/>
              <p:cNvSpPr/>
              <p:nvPr/>
            </p:nvSpPr>
            <p:spPr>
              <a:xfrm>
                <a:off x="4520373" y="581344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3" name="pt1193"/>
              <p:cNvSpPr/>
              <p:nvPr/>
            </p:nvSpPr>
            <p:spPr>
              <a:xfrm>
                <a:off x="4598000" y="574683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4" name="pt1194"/>
              <p:cNvSpPr/>
              <p:nvPr/>
            </p:nvSpPr>
            <p:spPr>
              <a:xfrm>
                <a:off x="4482498" y="580357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5" name="pt1195"/>
              <p:cNvSpPr/>
              <p:nvPr/>
            </p:nvSpPr>
            <p:spPr>
              <a:xfrm>
                <a:off x="4665473" y="546560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6" name="pt1196"/>
              <p:cNvSpPr/>
              <p:nvPr/>
            </p:nvSpPr>
            <p:spPr>
              <a:xfrm>
                <a:off x="4278959" y="573573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7" name="pt1197"/>
              <p:cNvSpPr/>
              <p:nvPr/>
            </p:nvSpPr>
            <p:spPr>
              <a:xfrm>
                <a:off x="4589050" y="576102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8" name="pt1198"/>
              <p:cNvSpPr/>
              <p:nvPr/>
            </p:nvSpPr>
            <p:spPr>
              <a:xfrm>
                <a:off x="4389374" y="585230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9" name="pt1199"/>
              <p:cNvSpPr/>
              <p:nvPr/>
            </p:nvSpPr>
            <p:spPr>
              <a:xfrm>
                <a:off x="4406372" y="587696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0" name="pt1200"/>
              <p:cNvSpPr/>
              <p:nvPr/>
            </p:nvSpPr>
            <p:spPr>
              <a:xfrm>
                <a:off x="4579522" y="575300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1" name="pt1201"/>
              <p:cNvSpPr/>
              <p:nvPr/>
            </p:nvSpPr>
            <p:spPr>
              <a:xfrm>
                <a:off x="4271368" y="574807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2" name="pl1202"/>
              <p:cNvSpPr/>
              <p:nvPr/>
            </p:nvSpPr>
            <p:spPr>
              <a:xfrm>
                <a:off x="4282173" y="5633083"/>
                <a:ext cx="503258" cy="182475"/>
              </a:xfrm>
              <a:custGeom>
                <a:avLst/>
                <a:gdLst/>
                <a:ahLst/>
                <a:cxnLst/>
                <a:rect l="0" t="0" r="0" b="0"/>
                <a:pathLst>
                  <a:path w="503258" h="182475">
                    <a:moveTo>
                      <a:pt x="0" y="155730"/>
                    </a:moveTo>
                    <a:lnTo>
                      <a:pt x="11827" y="157785"/>
                    </a:lnTo>
                    <a:lnTo>
                      <a:pt x="19417" y="159098"/>
                    </a:lnTo>
                    <a:lnTo>
                      <a:pt x="44879" y="163440"/>
                    </a:lnTo>
                    <a:lnTo>
                      <a:pt x="62382" y="166829"/>
                    </a:lnTo>
                    <a:lnTo>
                      <a:pt x="68243" y="168199"/>
                    </a:lnTo>
                    <a:lnTo>
                      <a:pt x="72254" y="169250"/>
                    </a:lnTo>
                    <a:lnTo>
                      <a:pt x="74332" y="169840"/>
                    </a:lnTo>
                    <a:lnTo>
                      <a:pt x="84011" y="173185"/>
                    </a:lnTo>
                    <a:lnTo>
                      <a:pt x="90274" y="175952"/>
                    </a:lnTo>
                    <a:lnTo>
                      <a:pt x="92615" y="177002"/>
                    </a:lnTo>
                    <a:lnTo>
                      <a:pt x="112300" y="177207"/>
                    </a:lnTo>
                    <a:lnTo>
                      <a:pt x="129832" y="177226"/>
                    </a:lnTo>
                    <a:lnTo>
                      <a:pt x="130618" y="177218"/>
                    </a:lnTo>
                    <a:lnTo>
                      <a:pt x="131666" y="177207"/>
                    </a:lnTo>
                    <a:lnTo>
                      <a:pt x="146831" y="177959"/>
                    </a:lnTo>
                    <a:lnTo>
                      <a:pt x="174094" y="181674"/>
                    </a:lnTo>
                    <a:lnTo>
                      <a:pt x="174479" y="181733"/>
                    </a:lnTo>
                    <a:lnTo>
                      <a:pt x="178859" y="182402"/>
                    </a:lnTo>
                    <a:lnTo>
                      <a:pt x="179359" y="182475"/>
                    </a:lnTo>
                    <a:lnTo>
                      <a:pt x="222957" y="176346"/>
                    </a:lnTo>
                    <a:lnTo>
                      <a:pt x="237039" y="170674"/>
                    </a:lnTo>
                    <a:lnTo>
                      <a:pt x="260831" y="163674"/>
                    </a:lnTo>
                    <a:lnTo>
                      <a:pt x="319980" y="138689"/>
                    </a:lnTo>
                    <a:lnTo>
                      <a:pt x="329509" y="131526"/>
                    </a:lnTo>
                    <a:lnTo>
                      <a:pt x="338459" y="124795"/>
                    </a:lnTo>
                    <a:lnTo>
                      <a:pt x="358974" y="109742"/>
                    </a:lnTo>
                    <a:lnTo>
                      <a:pt x="405931" y="76118"/>
                    </a:lnTo>
                    <a:lnTo>
                      <a:pt x="480645" y="18858"/>
                    </a:lnTo>
                    <a:lnTo>
                      <a:pt x="503258" y="0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3" name="pl1203"/>
              <p:cNvSpPr/>
              <p:nvPr/>
            </p:nvSpPr>
            <p:spPr>
              <a:xfrm>
                <a:off x="4262042" y="5955502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4" name="pt1204"/>
              <p:cNvSpPr/>
              <p:nvPr/>
            </p:nvSpPr>
            <p:spPr>
              <a:xfrm>
                <a:off x="4740187" y="607724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5" name="pt1205"/>
              <p:cNvSpPr/>
              <p:nvPr/>
            </p:nvSpPr>
            <p:spPr>
              <a:xfrm>
                <a:off x="4438401" y="625113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6" name="pt1206"/>
              <p:cNvSpPr/>
              <p:nvPr/>
            </p:nvSpPr>
            <p:spPr>
              <a:xfrm>
                <a:off x="4259541" y="637609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7" name="pt1207"/>
              <p:cNvSpPr/>
              <p:nvPr/>
            </p:nvSpPr>
            <p:spPr>
              <a:xfrm>
                <a:off x="4391208" y="625960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8" name="pt1208"/>
              <p:cNvSpPr/>
              <p:nvPr/>
            </p:nvSpPr>
            <p:spPr>
              <a:xfrm>
                <a:off x="4762800" y="631627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9" name="pt1209"/>
              <p:cNvSpPr/>
              <p:nvPr/>
            </p:nvSpPr>
            <p:spPr>
              <a:xfrm>
                <a:off x="4331795" y="635865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0" name="pt1210"/>
              <p:cNvSpPr/>
              <p:nvPr/>
            </p:nvSpPr>
            <p:spPr>
              <a:xfrm>
                <a:off x="4438901" y="635405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1" name="pt1211"/>
              <p:cNvSpPr/>
              <p:nvPr/>
            </p:nvSpPr>
            <p:spPr>
              <a:xfrm>
                <a:off x="4618515" y="625573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2" name="pt1212"/>
              <p:cNvSpPr/>
              <p:nvPr/>
            </p:nvSpPr>
            <p:spPr>
              <a:xfrm>
                <a:off x="4496581" y="643519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3" name="pt1213"/>
              <p:cNvSpPr/>
              <p:nvPr/>
            </p:nvSpPr>
            <p:spPr>
              <a:xfrm>
                <a:off x="4349816" y="628164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4" name="pt1214"/>
              <p:cNvSpPr/>
              <p:nvPr/>
            </p:nvSpPr>
            <p:spPr>
              <a:xfrm>
                <a:off x="4321924" y="636786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5" name="pt1215"/>
              <p:cNvSpPr/>
              <p:nvPr/>
            </p:nvSpPr>
            <p:spPr>
              <a:xfrm>
                <a:off x="4371842" y="636301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6" name="pt1216"/>
              <p:cNvSpPr/>
              <p:nvPr/>
            </p:nvSpPr>
            <p:spPr>
              <a:xfrm>
                <a:off x="4390160" y="645165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7" name="pt1217"/>
              <p:cNvSpPr/>
              <p:nvPr/>
            </p:nvSpPr>
            <p:spPr>
              <a:xfrm>
                <a:off x="4434021" y="638142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8" name="pt1218"/>
              <p:cNvSpPr/>
              <p:nvPr/>
            </p:nvSpPr>
            <p:spPr>
              <a:xfrm>
                <a:off x="4343552" y="643882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9" name="pt1219"/>
              <p:cNvSpPr/>
              <p:nvPr/>
            </p:nvSpPr>
            <p:spPr>
              <a:xfrm>
                <a:off x="4433636" y="636423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0" name="pt1220"/>
              <p:cNvSpPr/>
              <p:nvPr/>
            </p:nvSpPr>
            <p:spPr>
              <a:xfrm>
                <a:off x="4304421" y="628430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1" name="pt1221"/>
              <p:cNvSpPr/>
              <p:nvPr/>
            </p:nvSpPr>
            <p:spPr>
              <a:xfrm>
                <a:off x="4352157" y="627922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2" name="pt1222"/>
              <p:cNvSpPr/>
              <p:nvPr/>
            </p:nvSpPr>
            <p:spPr>
              <a:xfrm>
                <a:off x="4327785" y="630441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3" name="pt1223"/>
              <p:cNvSpPr/>
              <p:nvPr/>
            </p:nvSpPr>
            <p:spPr>
              <a:xfrm>
                <a:off x="4333873" y="635817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4" name="pt1224"/>
              <p:cNvSpPr/>
              <p:nvPr/>
            </p:nvSpPr>
            <p:spPr>
              <a:xfrm>
                <a:off x="4520373" y="636858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5" name="pt1225"/>
              <p:cNvSpPr/>
              <p:nvPr/>
            </p:nvSpPr>
            <p:spPr>
              <a:xfrm>
                <a:off x="4598000" y="631361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6" name="pt1226"/>
              <p:cNvSpPr/>
              <p:nvPr/>
            </p:nvSpPr>
            <p:spPr>
              <a:xfrm>
                <a:off x="4482498" y="633468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7" name="pt1227"/>
              <p:cNvSpPr/>
              <p:nvPr/>
            </p:nvSpPr>
            <p:spPr>
              <a:xfrm>
                <a:off x="4665473" y="595300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8" name="pt1228"/>
              <p:cNvSpPr/>
              <p:nvPr/>
            </p:nvSpPr>
            <p:spPr>
              <a:xfrm>
                <a:off x="4278959" y="631409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9" name="pt1229"/>
              <p:cNvSpPr/>
              <p:nvPr/>
            </p:nvSpPr>
            <p:spPr>
              <a:xfrm>
                <a:off x="4589050" y="625621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0" name="pt1230"/>
              <p:cNvSpPr/>
              <p:nvPr/>
            </p:nvSpPr>
            <p:spPr>
              <a:xfrm>
                <a:off x="4389374" y="645626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1" name="pt1231"/>
              <p:cNvSpPr/>
              <p:nvPr/>
            </p:nvSpPr>
            <p:spPr>
              <a:xfrm>
                <a:off x="4406372" y="637197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2" name="pt1232"/>
              <p:cNvSpPr/>
              <p:nvPr/>
            </p:nvSpPr>
            <p:spPr>
              <a:xfrm>
                <a:off x="4579522" y="639280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3" name="pt1233"/>
              <p:cNvSpPr/>
              <p:nvPr/>
            </p:nvSpPr>
            <p:spPr>
              <a:xfrm>
                <a:off x="4271368" y="628915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4" name="pl1234"/>
              <p:cNvSpPr/>
              <p:nvPr/>
            </p:nvSpPr>
            <p:spPr>
              <a:xfrm>
                <a:off x="4282173" y="6131514"/>
                <a:ext cx="503258" cy="253037"/>
              </a:xfrm>
              <a:custGeom>
                <a:avLst/>
                <a:gdLst/>
                <a:ahLst/>
                <a:cxnLst/>
                <a:rect l="0" t="0" r="0" b="0"/>
                <a:pathLst>
                  <a:path w="503258" h="253037">
                    <a:moveTo>
                      <a:pt x="0" y="208462"/>
                    </a:moveTo>
                    <a:lnTo>
                      <a:pt x="11827" y="211556"/>
                    </a:lnTo>
                    <a:lnTo>
                      <a:pt x="19417" y="213619"/>
                    </a:lnTo>
                    <a:lnTo>
                      <a:pt x="44879" y="220718"/>
                    </a:lnTo>
                    <a:lnTo>
                      <a:pt x="62382" y="225779"/>
                    </a:lnTo>
                    <a:lnTo>
                      <a:pt x="68243" y="227634"/>
                    </a:lnTo>
                    <a:lnTo>
                      <a:pt x="72254" y="229008"/>
                    </a:lnTo>
                    <a:lnTo>
                      <a:pt x="74332" y="229770"/>
                    </a:lnTo>
                    <a:lnTo>
                      <a:pt x="84011" y="234154"/>
                    </a:lnTo>
                    <a:lnTo>
                      <a:pt x="90274" y="238025"/>
                    </a:lnTo>
                    <a:lnTo>
                      <a:pt x="92615" y="239227"/>
                    </a:lnTo>
                    <a:lnTo>
                      <a:pt x="112300" y="242539"/>
                    </a:lnTo>
                    <a:lnTo>
                      <a:pt x="129832" y="245372"/>
                    </a:lnTo>
                    <a:lnTo>
                      <a:pt x="130618" y="245386"/>
                    </a:lnTo>
                    <a:lnTo>
                      <a:pt x="131666" y="245406"/>
                    </a:lnTo>
                    <a:lnTo>
                      <a:pt x="146831" y="247202"/>
                    </a:lnTo>
                    <a:lnTo>
                      <a:pt x="174094" y="252155"/>
                    </a:lnTo>
                    <a:lnTo>
                      <a:pt x="174479" y="252220"/>
                    </a:lnTo>
                    <a:lnTo>
                      <a:pt x="178859" y="252957"/>
                    </a:lnTo>
                    <a:lnTo>
                      <a:pt x="179359" y="253037"/>
                    </a:lnTo>
                    <a:lnTo>
                      <a:pt x="222957" y="248766"/>
                    </a:lnTo>
                    <a:lnTo>
                      <a:pt x="237039" y="239804"/>
                    </a:lnTo>
                    <a:lnTo>
                      <a:pt x="260831" y="228675"/>
                    </a:lnTo>
                    <a:lnTo>
                      <a:pt x="319980" y="190931"/>
                    </a:lnTo>
                    <a:lnTo>
                      <a:pt x="329509" y="180872"/>
                    </a:lnTo>
                    <a:lnTo>
                      <a:pt x="338459" y="171468"/>
                    </a:lnTo>
                    <a:lnTo>
                      <a:pt x="358974" y="150486"/>
                    </a:lnTo>
                    <a:lnTo>
                      <a:pt x="405931" y="103726"/>
                    </a:lnTo>
                    <a:lnTo>
                      <a:pt x="480645" y="25383"/>
                    </a:lnTo>
                    <a:lnTo>
                      <a:pt x="503258" y="0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5" name="pl1235"/>
              <p:cNvSpPr/>
              <p:nvPr/>
            </p:nvSpPr>
            <p:spPr>
              <a:xfrm>
                <a:off x="4805562" y="1063828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6" name="tx1236"/>
              <p:cNvSpPr/>
              <p:nvPr/>
            </p:nvSpPr>
            <p:spPr>
              <a:xfrm>
                <a:off x="4967922" y="1293129"/>
                <a:ext cx="218798" cy="821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5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5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0.21</a:t>
                </a:r>
              </a:p>
            </p:txBody>
          </p:sp>
          <p:sp>
            <p:nvSpPr>
              <p:cNvPr id="1237" name="tx1237"/>
              <p:cNvSpPr/>
              <p:nvPr/>
            </p:nvSpPr>
            <p:spPr>
              <a:xfrm>
                <a:off x="5200901" y="1172532"/>
                <a:ext cx="78952" cy="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2237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2237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 </a:t>
                </a:r>
              </a:p>
            </p:txBody>
          </p:sp>
          <p:sp>
            <p:nvSpPr>
              <p:cNvPr id="1238" name="pl1238"/>
              <p:cNvSpPr/>
              <p:nvPr/>
            </p:nvSpPr>
            <p:spPr>
              <a:xfrm>
                <a:off x="4805562" y="1607347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9" name="tx1239"/>
              <p:cNvSpPr/>
              <p:nvPr/>
            </p:nvSpPr>
            <p:spPr>
              <a:xfrm>
                <a:off x="4944686" y="1835066"/>
                <a:ext cx="265269" cy="8512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16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16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-0.33</a:t>
                </a:r>
              </a:p>
            </p:txBody>
          </p:sp>
          <p:sp>
            <p:nvSpPr>
              <p:cNvPr id="1240" name="tx1240"/>
              <p:cNvSpPr/>
              <p:nvPr/>
            </p:nvSpPr>
            <p:spPr>
              <a:xfrm>
                <a:off x="5207217" y="1704104"/>
                <a:ext cx="66320" cy="2389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87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879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.</a:t>
                </a:r>
              </a:p>
            </p:txBody>
          </p:sp>
          <p:sp>
            <p:nvSpPr>
              <p:cNvPr id="1241" name="pl1241"/>
              <p:cNvSpPr/>
              <p:nvPr/>
            </p:nvSpPr>
            <p:spPr>
              <a:xfrm>
                <a:off x="4805562" y="2150866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2" name="tx1242"/>
              <p:cNvSpPr/>
              <p:nvPr/>
            </p:nvSpPr>
            <p:spPr>
              <a:xfrm>
                <a:off x="5013243" y="2406801"/>
                <a:ext cx="128157" cy="3062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32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32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0.0012</a:t>
                </a:r>
              </a:p>
            </p:txBody>
          </p:sp>
          <p:sp>
            <p:nvSpPr>
              <p:cNvPr id="1243" name="tx1243"/>
              <p:cNvSpPr/>
              <p:nvPr/>
            </p:nvSpPr>
            <p:spPr>
              <a:xfrm>
                <a:off x="5215256" y="2259570"/>
                <a:ext cx="50242" cy="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42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423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 </a:t>
                </a:r>
              </a:p>
            </p:txBody>
          </p:sp>
          <p:sp>
            <p:nvSpPr>
              <p:cNvPr id="1244" name="pl1244"/>
              <p:cNvSpPr/>
              <p:nvPr/>
            </p:nvSpPr>
            <p:spPr>
              <a:xfrm>
                <a:off x="4805562" y="2694386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5" name="tx1245"/>
              <p:cNvSpPr/>
              <p:nvPr/>
            </p:nvSpPr>
            <p:spPr>
              <a:xfrm>
                <a:off x="4955561" y="2925794"/>
                <a:ext cx="243520" cy="7809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41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4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-0.28</a:t>
                </a:r>
              </a:p>
            </p:txBody>
          </p:sp>
          <p:sp>
            <p:nvSpPr>
              <p:cNvPr id="1246" name="tx1246"/>
              <p:cNvSpPr/>
              <p:nvPr/>
            </p:nvSpPr>
            <p:spPr>
              <a:xfrm>
                <a:off x="5207217" y="2803090"/>
                <a:ext cx="66320" cy="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87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879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 </a:t>
                </a:r>
              </a:p>
            </p:txBody>
          </p:sp>
          <p:sp>
            <p:nvSpPr>
              <p:cNvPr id="1247" name="pl1247"/>
              <p:cNvSpPr/>
              <p:nvPr/>
            </p:nvSpPr>
            <p:spPr>
              <a:xfrm>
                <a:off x="4805562" y="3237905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8" name="tx1248"/>
              <p:cNvSpPr/>
              <p:nvPr/>
            </p:nvSpPr>
            <p:spPr>
              <a:xfrm>
                <a:off x="5052175" y="4187929"/>
                <a:ext cx="50292" cy="5215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x</a:t>
                </a:r>
              </a:p>
            </p:txBody>
          </p:sp>
          <p:sp>
            <p:nvSpPr>
              <p:cNvPr id="1249" name="tx1249"/>
              <p:cNvSpPr/>
              <p:nvPr/>
            </p:nvSpPr>
            <p:spPr>
              <a:xfrm rot="-5400000">
                <a:off x="4205038" y="3463081"/>
                <a:ext cx="335394" cy="9316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Density</a:t>
                </a:r>
              </a:p>
            </p:txBody>
          </p:sp>
          <p:sp>
            <p:nvSpPr>
              <p:cNvPr id="1250" name="rc1250"/>
              <p:cNvSpPr/>
              <p:nvPr/>
            </p:nvSpPr>
            <p:spPr>
              <a:xfrm>
                <a:off x="4825692" y="3446757"/>
                <a:ext cx="100651" cy="314536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1" name="rc1251"/>
              <p:cNvSpPr/>
              <p:nvPr/>
            </p:nvSpPr>
            <p:spPr>
              <a:xfrm>
                <a:off x="4926344" y="3572572"/>
                <a:ext cx="100651" cy="188721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2" name="rc1252"/>
              <p:cNvSpPr/>
              <p:nvPr/>
            </p:nvSpPr>
            <p:spPr>
              <a:xfrm>
                <a:off x="5026995" y="3320943"/>
                <a:ext cx="100651" cy="440351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3" name="rc1253"/>
              <p:cNvSpPr/>
              <p:nvPr/>
            </p:nvSpPr>
            <p:spPr>
              <a:xfrm>
                <a:off x="5127647" y="3258035"/>
                <a:ext cx="100651" cy="503258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4" name="rc1254"/>
              <p:cNvSpPr/>
              <p:nvPr/>
            </p:nvSpPr>
            <p:spPr>
              <a:xfrm>
                <a:off x="5228299" y="3320943"/>
                <a:ext cx="100651" cy="440351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5" name="pl1255"/>
              <p:cNvSpPr/>
              <p:nvPr/>
            </p:nvSpPr>
            <p:spPr>
              <a:xfrm>
                <a:off x="4805562" y="3237905"/>
                <a:ext cx="293515" cy="478651"/>
              </a:xfrm>
              <a:custGeom>
                <a:avLst/>
                <a:gdLst/>
                <a:ahLst/>
                <a:cxnLst/>
                <a:rect l="0" t="0" r="0" b="0"/>
                <a:pathLst>
                  <a:path w="293515" h="478651">
                    <a:moveTo>
                      <a:pt x="0" y="478651"/>
                    </a:moveTo>
                    <a:lnTo>
                      <a:pt x="821" y="477439"/>
                    </a:lnTo>
                    <a:lnTo>
                      <a:pt x="2253" y="475252"/>
                    </a:lnTo>
                    <a:lnTo>
                      <a:pt x="3685" y="472976"/>
                    </a:lnTo>
                    <a:lnTo>
                      <a:pt x="5117" y="470654"/>
                    </a:lnTo>
                    <a:lnTo>
                      <a:pt x="6549" y="468225"/>
                    </a:lnTo>
                    <a:lnTo>
                      <a:pt x="7981" y="465733"/>
                    </a:lnTo>
                    <a:lnTo>
                      <a:pt x="9413" y="463180"/>
                    </a:lnTo>
                    <a:lnTo>
                      <a:pt x="10846" y="460518"/>
                    </a:lnTo>
                    <a:lnTo>
                      <a:pt x="12278" y="457808"/>
                    </a:lnTo>
                    <a:lnTo>
                      <a:pt x="13710" y="455006"/>
                    </a:lnTo>
                    <a:lnTo>
                      <a:pt x="15142" y="452125"/>
                    </a:lnTo>
                    <a:lnTo>
                      <a:pt x="16574" y="449197"/>
                    </a:lnTo>
                    <a:lnTo>
                      <a:pt x="18006" y="446147"/>
                    </a:lnTo>
                    <a:lnTo>
                      <a:pt x="19438" y="443049"/>
                    </a:lnTo>
                    <a:lnTo>
                      <a:pt x="20870" y="439877"/>
                    </a:lnTo>
                    <a:lnTo>
                      <a:pt x="22302" y="436612"/>
                    </a:lnTo>
                    <a:lnTo>
                      <a:pt x="23734" y="433303"/>
                    </a:lnTo>
                    <a:lnTo>
                      <a:pt x="25166" y="429894"/>
                    </a:lnTo>
                    <a:lnTo>
                      <a:pt x="26598" y="426425"/>
                    </a:lnTo>
                    <a:lnTo>
                      <a:pt x="28030" y="422903"/>
                    </a:lnTo>
                    <a:lnTo>
                      <a:pt x="29462" y="419282"/>
                    </a:lnTo>
                    <a:lnTo>
                      <a:pt x="30894" y="415621"/>
                    </a:lnTo>
                    <a:lnTo>
                      <a:pt x="32326" y="411885"/>
                    </a:lnTo>
                    <a:lnTo>
                      <a:pt x="33758" y="408084"/>
                    </a:lnTo>
                    <a:lnTo>
                      <a:pt x="35190" y="404246"/>
                    </a:lnTo>
                    <a:lnTo>
                      <a:pt x="36622" y="400321"/>
                    </a:lnTo>
                    <a:lnTo>
                      <a:pt x="38054" y="396359"/>
                    </a:lnTo>
                    <a:lnTo>
                      <a:pt x="39486" y="392349"/>
                    </a:lnTo>
                    <a:lnTo>
                      <a:pt x="40918" y="388277"/>
                    </a:lnTo>
                    <a:lnTo>
                      <a:pt x="42350" y="384177"/>
                    </a:lnTo>
                    <a:lnTo>
                      <a:pt x="43782" y="380022"/>
                    </a:lnTo>
                    <a:lnTo>
                      <a:pt x="45214" y="375834"/>
                    </a:lnTo>
                    <a:lnTo>
                      <a:pt x="46646" y="371620"/>
                    </a:lnTo>
                    <a:lnTo>
                      <a:pt x="48078" y="367360"/>
                    </a:lnTo>
                    <a:lnTo>
                      <a:pt x="49510" y="363084"/>
                    </a:lnTo>
                    <a:lnTo>
                      <a:pt x="50942" y="358783"/>
                    </a:lnTo>
                    <a:lnTo>
                      <a:pt x="52374" y="354463"/>
                    </a:lnTo>
                    <a:lnTo>
                      <a:pt x="53806" y="350133"/>
                    </a:lnTo>
                    <a:lnTo>
                      <a:pt x="55238" y="345788"/>
                    </a:lnTo>
                    <a:lnTo>
                      <a:pt x="56670" y="341442"/>
                    </a:lnTo>
                    <a:lnTo>
                      <a:pt x="58102" y="337094"/>
                    </a:lnTo>
                    <a:lnTo>
                      <a:pt x="59534" y="332753"/>
                    </a:lnTo>
                    <a:lnTo>
                      <a:pt x="60966" y="328418"/>
                    </a:lnTo>
                    <a:lnTo>
                      <a:pt x="62398" y="324100"/>
                    </a:lnTo>
                    <a:lnTo>
                      <a:pt x="63830" y="319802"/>
                    </a:lnTo>
                    <a:lnTo>
                      <a:pt x="65262" y="315519"/>
                    </a:lnTo>
                    <a:lnTo>
                      <a:pt x="66694" y="311281"/>
                    </a:lnTo>
                    <a:lnTo>
                      <a:pt x="68126" y="307066"/>
                    </a:lnTo>
                    <a:lnTo>
                      <a:pt x="69558" y="302891"/>
                    </a:lnTo>
                    <a:lnTo>
                      <a:pt x="70990" y="298769"/>
                    </a:lnTo>
                    <a:lnTo>
                      <a:pt x="72422" y="294676"/>
                    </a:lnTo>
                    <a:lnTo>
                      <a:pt x="73854" y="290661"/>
                    </a:lnTo>
                    <a:lnTo>
                      <a:pt x="75286" y="286695"/>
                    </a:lnTo>
                    <a:lnTo>
                      <a:pt x="76718" y="282780"/>
                    </a:lnTo>
                    <a:lnTo>
                      <a:pt x="78150" y="278962"/>
                    </a:lnTo>
                    <a:lnTo>
                      <a:pt x="79582" y="275189"/>
                    </a:lnTo>
                    <a:lnTo>
                      <a:pt x="81014" y="271512"/>
                    </a:lnTo>
                    <a:lnTo>
                      <a:pt x="82446" y="267918"/>
                    </a:lnTo>
                    <a:lnTo>
                      <a:pt x="83878" y="264377"/>
                    </a:lnTo>
                    <a:lnTo>
                      <a:pt x="85310" y="260983"/>
                    </a:lnTo>
                    <a:lnTo>
                      <a:pt x="86743" y="257648"/>
                    </a:lnTo>
                    <a:lnTo>
                      <a:pt x="88175" y="254413"/>
                    </a:lnTo>
                    <a:lnTo>
                      <a:pt x="89607" y="251304"/>
                    </a:lnTo>
                    <a:lnTo>
                      <a:pt x="91039" y="248260"/>
                    </a:lnTo>
                    <a:lnTo>
                      <a:pt x="92471" y="245371"/>
                    </a:lnTo>
                    <a:lnTo>
                      <a:pt x="93903" y="242576"/>
                    </a:lnTo>
                    <a:lnTo>
                      <a:pt x="95335" y="239872"/>
                    </a:lnTo>
                    <a:lnTo>
                      <a:pt x="96767" y="237340"/>
                    </a:lnTo>
                    <a:lnTo>
                      <a:pt x="98199" y="234882"/>
                    </a:lnTo>
                    <a:lnTo>
                      <a:pt x="99631" y="232570"/>
                    </a:lnTo>
                    <a:lnTo>
                      <a:pt x="101063" y="230391"/>
                    </a:lnTo>
                    <a:lnTo>
                      <a:pt x="102495" y="228289"/>
                    </a:lnTo>
                    <a:lnTo>
                      <a:pt x="103927" y="226392"/>
                    </a:lnTo>
                    <a:lnTo>
                      <a:pt x="105359" y="224579"/>
                    </a:lnTo>
                    <a:lnTo>
                      <a:pt x="106791" y="222894"/>
                    </a:lnTo>
                    <a:lnTo>
                      <a:pt x="108223" y="221376"/>
                    </a:lnTo>
                    <a:lnTo>
                      <a:pt x="109655" y="219939"/>
                    </a:lnTo>
                    <a:lnTo>
                      <a:pt x="111087" y="218683"/>
                    </a:lnTo>
                    <a:lnTo>
                      <a:pt x="112519" y="217542"/>
                    </a:lnTo>
                    <a:lnTo>
                      <a:pt x="113951" y="216501"/>
                    </a:lnTo>
                    <a:lnTo>
                      <a:pt x="115383" y="215656"/>
                    </a:lnTo>
                    <a:lnTo>
                      <a:pt x="116815" y="214890"/>
                    </a:lnTo>
                    <a:lnTo>
                      <a:pt x="118247" y="214273"/>
                    </a:lnTo>
                    <a:lnTo>
                      <a:pt x="119679" y="213796"/>
                    </a:lnTo>
                    <a:lnTo>
                      <a:pt x="121111" y="213396"/>
                    </a:lnTo>
                    <a:lnTo>
                      <a:pt x="122543" y="213188"/>
                    </a:lnTo>
                    <a:lnTo>
                      <a:pt x="123975" y="213065"/>
                    </a:lnTo>
                    <a:lnTo>
                      <a:pt x="125407" y="213053"/>
                    </a:lnTo>
                    <a:lnTo>
                      <a:pt x="126839" y="213194"/>
                    </a:lnTo>
                    <a:lnTo>
                      <a:pt x="128271" y="213405"/>
                    </a:lnTo>
                    <a:lnTo>
                      <a:pt x="129703" y="213762"/>
                    </a:lnTo>
                    <a:lnTo>
                      <a:pt x="131135" y="214217"/>
                    </a:lnTo>
                    <a:lnTo>
                      <a:pt x="132567" y="214747"/>
                    </a:lnTo>
                    <a:lnTo>
                      <a:pt x="133999" y="215429"/>
                    </a:lnTo>
                    <a:lnTo>
                      <a:pt x="135431" y="216169"/>
                    </a:lnTo>
                    <a:lnTo>
                      <a:pt x="136863" y="217011"/>
                    </a:lnTo>
                    <a:lnTo>
                      <a:pt x="138295" y="217951"/>
                    </a:lnTo>
                    <a:lnTo>
                      <a:pt x="139727" y="218942"/>
                    </a:lnTo>
                    <a:lnTo>
                      <a:pt x="141159" y="220050"/>
                    </a:lnTo>
                    <a:lnTo>
                      <a:pt x="142591" y="221209"/>
                    </a:lnTo>
                    <a:lnTo>
                      <a:pt x="144023" y="222431"/>
                    </a:lnTo>
                    <a:lnTo>
                      <a:pt x="145455" y="223736"/>
                    </a:lnTo>
                    <a:lnTo>
                      <a:pt x="146887" y="225075"/>
                    </a:lnTo>
                    <a:lnTo>
                      <a:pt x="148319" y="226482"/>
                    </a:lnTo>
                    <a:lnTo>
                      <a:pt x="149751" y="227931"/>
                    </a:lnTo>
                    <a:lnTo>
                      <a:pt x="151183" y="229410"/>
                    </a:lnTo>
                    <a:lnTo>
                      <a:pt x="152615" y="230942"/>
                    </a:lnTo>
                    <a:lnTo>
                      <a:pt x="154047" y="232491"/>
                    </a:lnTo>
                    <a:lnTo>
                      <a:pt x="155479" y="234066"/>
                    </a:lnTo>
                    <a:lnTo>
                      <a:pt x="156911" y="235660"/>
                    </a:lnTo>
                    <a:lnTo>
                      <a:pt x="158343" y="237262"/>
                    </a:lnTo>
                    <a:lnTo>
                      <a:pt x="159775" y="238872"/>
                    </a:lnTo>
                    <a:lnTo>
                      <a:pt x="161208" y="240480"/>
                    </a:lnTo>
                    <a:lnTo>
                      <a:pt x="162640" y="242085"/>
                    </a:lnTo>
                    <a:lnTo>
                      <a:pt x="164072" y="243671"/>
                    </a:lnTo>
                    <a:lnTo>
                      <a:pt x="165504" y="245246"/>
                    </a:lnTo>
                    <a:lnTo>
                      <a:pt x="166936" y="246793"/>
                    </a:lnTo>
                    <a:lnTo>
                      <a:pt x="168368" y="248307"/>
                    </a:lnTo>
                    <a:lnTo>
                      <a:pt x="169800" y="249802"/>
                    </a:lnTo>
                    <a:lnTo>
                      <a:pt x="171232" y="251229"/>
                    </a:lnTo>
                    <a:lnTo>
                      <a:pt x="172664" y="252625"/>
                    </a:lnTo>
                    <a:lnTo>
                      <a:pt x="174096" y="253971"/>
                    </a:lnTo>
                    <a:lnTo>
                      <a:pt x="175528" y="255243"/>
                    </a:lnTo>
                    <a:lnTo>
                      <a:pt x="176960" y="256476"/>
                    </a:lnTo>
                    <a:lnTo>
                      <a:pt x="178392" y="257615"/>
                    </a:lnTo>
                    <a:lnTo>
                      <a:pt x="179824" y="258689"/>
                    </a:lnTo>
                    <a:lnTo>
                      <a:pt x="181256" y="259703"/>
                    </a:lnTo>
                    <a:lnTo>
                      <a:pt x="182688" y="260594"/>
                    </a:lnTo>
                    <a:lnTo>
                      <a:pt x="184120" y="261430"/>
                    </a:lnTo>
                    <a:lnTo>
                      <a:pt x="185552" y="262157"/>
                    </a:lnTo>
                    <a:lnTo>
                      <a:pt x="186984" y="262778"/>
                    </a:lnTo>
                    <a:lnTo>
                      <a:pt x="188416" y="263338"/>
                    </a:lnTo>
                    <a:lnTo>
                      <a:pt x="189848" y="263731"/>
                    </a:lnTo>
                    <a:lnTo>
                      <a:pt x="191280" y="264048"/>
                    </a:lnTo>
                    <a:lnTo>
                      <a:pt x="192712" y="264257"/>
                    </a:lnTo>
                    <a:lnTo>
                      <a:pt x="194144" y="264314"/>
                    </a:lnTo>
                    <a:lnTo>
                      <a:pt x="195576" y="264296"/>
                    </a:lnTo>
                    <a:lnTo>
                      <a:pt x="197008" y="264109"/>
                    </a:lnTo>
                    <a:lnTo>
                      <a:pt x="198440" y="263808"/>
                    </a:lnTo>
                    <a:lnTo>
                      <a:pt x="199872" y="263412"/>
                    </a:lnTo>
                    <a:lnTo>
                      <a:pt x="201304" y="262814"/>
                    </a:lnTo>
                    <a:lnTo>
                      <a:pt x="202736" y="262132"/>
                    </a:lnTo>
                    <a:lnTo>
                      <a:pt x="204168" y="261293"/>
                    </a:lnTo>
                    <a:lnTo>
                      <a:pt x="205600" y="260298"/>
                    </a:lnTo>
                    <a:lnTo>
                      <a:pt x="207032" y="259216"/>
                    </a:lnTo>
                    <a:lnTo>
                      <a:pt x="208464" y="257914"/>
                    </a:lnTo>
                    <a:lnTo>
                      <a:pt x="209896" y="256508"/>
                    </a:lnTo>
                    <a:lnTo>
                      <a:pt x="211328" y="254968"/>
                    </a:lnTo>
                    <a:lnTo>
                      <a:pt x="212760" y="253233"/>
                    </a:lnTo>
                    <a:lnTo>
                      <a:pt x="214192" y="251405"/>
                    </a:lnTo>
                    <a:lnTo>
                      <a:pt x="215624" y="249384"/>
                    </a:lnTo>
                    <a:lnTo>
                      <a:pt x="217056" y="247223"/>
                    </a:lnTo>
                    <a:lnTo>
                      <a:pt x="218488" y="244960"/>
                    </a:lnTo>
                    <a:lnTo>
                      <a:pt x="219920" y="242466"/>
                    </a:lnTo>
                    <a:lnTo>
                      <a:pt x="221352" y="239882"/>
                    </a:lnTo>
                    <a:lnTo>
                      <a:pt x="222784" y="237137"/>
                    </a:lnTo>
                    <a:lnTo>
                      <a:pt x="224216" y="234223"/>
                    </a:lnTo>
                    <a:lnTo>
                      <a:pt x="225648" y="231221"/>
                    </a:lnTo>
                    <a:lnTo>
                      <a:pt x="227080" y="228006"/>
                    </a:lnTo>
                    <a:lnTo>
                      <a:pt x="228512" y="224684"/>
                    </a:lnTo>
                    <a:lnTo>
                      <a:pt x="229944" y="221241"/>
                    </a:lnTo>
                    <a:lnTo>
                      <a:pt x="231376" y="217611"/>
                    </a:lnTo>
                    <a:lnTo>
                      <a:pt x="232808" y="213898"/>
                    </a:lnTo>
                    <a:lnTo>
                      <a:pt x="234240" y="210018"/>
                    </a:lnTo>
                    <a:lnTo>
                      <a:pt x="235673" y="206014"/>
                    </a:lnTo>
                    <a:lnTo>
                      <a:pt x="237105" y="201928"/>
                    </a:lnTo>
                    <a:lnTo>
                      <a:pt x="238537" y="197648"/>
                    </a:lnTo>
                    <a:lnTo>
                      <a:pt x="239969" y="193298"/>
                    </a:lnTo>
                    <a:lnTo>
                      <a:pt x="241401" y="188829"/>
                    </a:lnTo>
                    <a:lnTo>
                      <a:pt x="242833" y="184230"/>
                    </a:lnTo>
                    <a:lnTo>
                      <a:pt x="244265" y="179566"/>
                    </a:lnTo>
                    <a:lnTo>
                      <a:pt x="245697" y="174759"/>
                    </a:lnTo>
                    <a:lnTo>
                      <a:pt x="247129" y="169878"/>
                    </a:lnTo>
                    <a:lnTo>
                      <a:pt x="248561" y="164921"/>
                    </a:lnTo>
                    <a:lnTo>
                      <a:pt x="249993" y="159847"/>
                    </a:lnTo>
                    <a:lnTo>
                      <a:pt x="251425" y="154725"/>
                    </a:lnTo>
                    <a:lnTo>
                      <a:pt x="252857" y="149514"/>
                    </a:lnTo>
                    <a:lnTo>
                      <a:pt x="254289" y="144238"/>
                    </a:lnTo>
                    <a:lnTo>
                      <a:pt x="255721" y="138922"/>
                    </a:lnTo>
                    <a:lnTo>
                      <a:pt x="257153" y="133520"/>
                    </a:lnTo>
                    <a:lnTo>
                      <a:pt x="258585" y="128090"/>
                    </a:lnTo>
                    <a:lnTo>
                      <a:pt x="260017" y="122618"/>
                    </a:lnTo>
                    <a:lnTo>
                      <a:pt x="261449" y="117106"/>
                    </a:lnTo>
                    <a:lnTo>
                      <a:pt x="262881" y="111577"/>
                    </a:lnTo>
                    <a:lnTo>
                      <a:pt x="264313" y="106019"/>
                    </a:lnTo>
                    <a:lnTo>
                      <a:pt x="265745" y="100453"/>
                    </a:lnTo>
                    <a:lnTo>
                      <a:pt x="267177" y="94879"/>
                    </a:lnTo>
                    <a:lnTo>
                      <a:pt x="268609" y="89309"/>
                    </a:lnTo>
                    <a:lnTo>
                      <a:pt x="270041" y="83745"/>
                    </a:lnTo>
                    <a:lnTo>
                      <a:pt x="271473" y="78198"/>
                    </a:lnTo>
                    <a:lnTo>
                      <a:pt x="272905" y="72678"/>
                    </a:lnTo>
                    <a:lnTo>
                      <a:pt x="274337" y="67175"/>
                    </a:lnTo>
                    <a:lnTo>
                      <a:pt x="275769" y="61730"/>
                    </a:lnTo>
                    <a:lnTo>
                      <a:pt x="277201" y="56318"/>
                    </a:lnTo>
                    <a:lnTo>
                      <a:pt x="278633" y="50952"/>
                    </a:lnTo>
                    <a:lnTo>
                      <a:pt x="280065" y="45664"/>
                    </a:lnTo>
                    <a:lnTo>
                      <a:pt x="281497" y="40417"/>
                    </a:lnTo>
                    <a:lnTo>
                      <a:pt x="282929" y="35265"/>
                    </a:lnTo>
                    <a:lnTo>
                      <a:pt x="284361" y="30187"/>
                    </a:lnTo>
                    <a:lnTo>
                      <a:pt x="285793" y="25169"/>
                    </a:lnTo>
                    <a:lnTo>
                      <a:pt x="287225" y="20292"/>
                    </a:lnTo>
                    <a:lnTo>
                      <a:pt x="288657" y="15476"/>
                    </a:lnTo>
                    <a:lnTo>
                      <a:pt x="290089" y="10775"/>
                    </a:lnTo>
                    <a:lnTo>
                      <a:pt x="291521" y="6200"/>
                    </a:lnTo>
                    <a:lnTo>
                      <a:pt x="292953" y="1694"/>
                    </a:lnTo>
                    <a:lnTo>
                      <a:pt x="293515" y="0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6" name="pl1256"/>
              <p:cNvSpPr/>
              <p:nvPr/>
            </p:nvSpPr>
            <p:spPr>
              <a:xfrm>
                <a:off x="5191968" y="3237905"/>
                <a:ext cx="157112" cy="417728"/>
              </a:xfrm>
              <a:custGeom>
                <a:avLst/>
                <a:gdLst/>
                <a:ahLst/>
                <a:cxnLst/>
                <a:rect l="0" t="0" r="0" b="0"/>
                <a:pathLst>
                  <a:path w="157112" h="417728">
                    <a:moveTo>
                      <a:pt x="0" y="0"/>
                    </a:moveTo>
                    <a:lnTo>
                      <a:pt x="1060" y="1793"/>
                    </a:lnTo>
                    <a:lnTo>
                      <a:pt x="2492" y="4213"/>
                    </a:lnTo>
                    <a:lnTo>
                      <a:pt x="3924" y="6633"/>
                    </a:lnTo>
                    <a:lnTo>
                      <a:pt x="5356" y="9049"/>
                    </a:lnTo>
                    <a:lnTo>
                      <a:pt x="6788" y="11463"/>
                    </a:lnTo>
                    <a:lnTo>
                      <a:pt x="8220" y="13874"/>
                    </a:lnTo>
                    <a:lnTo>
                      <a:pt x="9652" y="16280"/>
                    </a:lnTo>
                    <a:lnTo>
                      <a:pt x="11084" y="18684"/>
                    </a:lnTo>
                    <a:lnTo>
                      <a:pt x="12516" y="21084"/>
                    </a:lnTo>
                    <a:lnTo>
                      <a:pt x="13948" y="23482"/>
                    </a:lnTo>
                    <a:lnTo>
                      <a:pt x="15380" y="25878"/>
                    </a:lnTo>
                    <a:lnTo>
                      <a:pt x="16812" y="28274"/>
                    </a:lnTo>
                    <a:lnTo>
                      <a:pt x="18244" y="30669"/>
                    </a:lnTo>
                    <a:lnTo>
                      <a:pt x="19676" y="33066"/>
                    </a:lnTo>
                    <a:lnTo>
                      <a:pt x="21108" y="35467"/>
                    </a:lnTo>
                    <a:lnTo>
                      <a:pt x="22540" y="37870"/>
                    </a:lnTo>
                    <a:lnTo>
                      <a:pt x="23972" y="40284"/>
                    </a:lnTo>
                    <a:lnTo>
                      <a:pt x="25404" y="42703"/>
                    </a:lnTo>
                    <a:lnTo>
                      <a:pt x="26836" y="45133"/>
                    </a:lnTo>
                    <a:lnTo>
                      <a:pt x="28268" y="47578"/>
                    </a:lnTo>
                    <a:lnTo>
                      <a:pt x="29700" y="50032"/>
                    </a:lnTo>
                    <a:lnTo>
                      <a:pt x="31132" y="52510"/>
                    </a:lnTo>
                    <a:lnTo>
                      <a:pt x="32564" y="55004"/>
                    </a:lnTo>
                    <a:lnTo>
                      <a:pt x="33996" y="57515"/>
                    </a:lnTo>
                    <a:lnTo>
                      <a:pt x="35428" y="60062"/>
                    </a:lnTo>
                    <a:lnTo>
                      <a:pt x="36860" y="62626"/>
                    </a:lnTo>
                    <a:lnTo>
                      <a:pt x="38292" y="65224"/>
                    </a:lnTo>
                    <a:lnTo>
                      <a:pt x="39724" y="67856"/>
                    </a:lnTo>
                    <a:lnTo>
                      <a:pt x="41156" y="70509"/>
                    </a:lnTo>
                    <a:lnTo>
                      <a:pt x="42588" y="73220"/>
                    </a:lnTo>
                    <a:lnTo>
                      <a:pt x="44020" y="75958"/>
                    </a:lnTo>
                    <a:lnTo>
                      <a:pt x="45452" y="78735"/>
                    </a:lnTo>
                    <a:lnTo>
                      <a:pt x="46884" y="81570"/>
                    </a:lnTo>
                    <a:lnTo>
                      <a:pt x="48316" y="84433"/>
                    </a:lnTo>
                    <a:lnTo>
                      <a:pt x="49748" y="87362"/>
                    </a:lnTo>
                    <a:lnTo>
                      <a:pt x="51180" y="90337"/>
                    </a:lnTo>
                    <a:lnTo>
                      <a:pt x="52613" y="93351"/>
                    </a:lnTo>
                    <a:lnTo>
                      <a:pt x="54045" y="96447"/>
                    </a:lnTo>
                    <a:lnTo>
                      <a:pt x="55477" y="99578"/>
                    </a:lnTo>
                    <a:lnTo>
                      <a:pt x="56909" y="102776"/>
                    </a:lnTo>
                    <a:lnTo>
                      <a:pt x="58341" y="106040"/>
                    </a:lnTo>
                    <a:lnTo>
                      <a:pt x="59773" y="109342"/>
                    </a:lnTo>
                    <a:lnTo>
                      <a:pt x="61205" y="112741"/>
                    </a:lnTo>
                    <a:lnTo>
                      <a:pt x="62637" y="116185"/>
                    </a:lnTo>
                    <a:lnTo>
                      <a:pt x="64069" y="119688"/>
                    </a:lnTo>
                    <a:lnTo>
                      <a:pt x="65501" y="123278"/>
                    </a:lnTo>
                    <a:lnTo>
                      <a:pt x="66933" y="126910"/>
                    </a:lnTo>
                    <a:lnTo>
                      <a:pt x="68365" y="130629"/>
                    </a:lnTo>
                    <a:lnTo>
                      <a:pt x="69797" y="134411"/>
                    </a:lnTo>
                    <a:lnTo>
                      <a:pt x="71229" y="138240"/>
                    </a:lnTo>
                    <a:lnTo>
                      <a:pt x="72661" y="142173"/>
                    </a:lnTo>
                    <a:lnTo>
                      <a:pt x="74093" y="146147"/>
                    </a:lnTo>
                    <a:lnTo>
                      <a:pt x="75525" y="150194"/>
                    </a:lnTo>
                    <a:lnTo>
                      <a:pt x="76957" y="154317"/>
                    </a:lnTo>
                    <a:lnTo>
                      <a:pt x="78389" y="158480"/>
                    </a:lnTo>
                    <a:lnTo>
                      <a:pt x="79821" y="162740"/>
                    </a:lnTo>
                    <a:lnTo>
                      <a:pt x="81253" y="167046"/>
                    </a:lnTo>
                    <a:lnTo>
                      <a:pt x="82685" y="171408"/>
                    </a:lnTo>
                    <a:lnTo>
                      <a:pt x="84117" y="175852"/>
                    </a:lnTo>
                    <a:lnTo>
                      <a:pt x="85549" y="180332"/>
                    </a:lnTo>
                    <a:lnTo>
                      <a:pt x="86981" y="184886"/>
                    </a:lnTo>
                    <a:lnTo>
                      <a:pt x="88413" y="189493"/>
                    </a:lnTo>
                    <a:lnTo>
                      <a:pt x="89845" y="194135"/>
                    </a:lnTo>
                    <a:lnTo>
                      <a:pt x="91277" y="198858"/>
                    </a:lnTo>
                    <a:lnTo>
                      <a:pt x="92709" y="203611"/>
                    </a:lnTo>
                    <a:lnTo>
                      <a:pt x="94141" y="208413"/>
                    </a:lnTo>
                    <a:lnTo>
                      <a:pt x="95573" y="213266"/>
                    </a:lnTo>
                    <a:lnTo>
                      <a:pt x="97005" y="218145"/>
                    </a:lnTo>
                    <a:lnTo>
                      <a:pt x="98437" y="223080"/>
                    </a:lnTo>
                    <a:lnTo>
                      <a:pt x="99869" y="228041"/>
                    </a:lnTo>
                    <a:lnTo>
                      <a:pt x="101301" y="233030"/>
                    </a:lnTo>
                    <a:lnTo>
                      <a:pt x="102733" y="238059"/>
                    </a:lnTo>
                    <a:lnTo>
                      <a:pt x="104165" y="243104"/>
                    </a:lnTo>
                    <a:lnTo>
                      <a:pt x="105597" y="248178"/>
                    </a:lnTo>
                    <a:lnTo>
                      <a:pt x="107029" y="253270"/>
                    </a:lnTo>
                    <a:lnTo>
                      <a:pt x="108461" y="258373"/>
                    </a:lnTo>
                    <a:lnTo>
                      <a:pt x="109893" y="263495"/>
                    </a:lnTo>
                    <a:lnTo>
                      <a:pt x="111325" y="268622"/>
                    </a:lnTo>
                    <a:lnTo>
                      <a:pt x="112757" y="273756"/>
                    </a:lnTo>
                    <a:lnTo>
                      <a:pt x="114189" y="278891"/>
                    </a:lnTo>
                    <a:lnTo>
                      <a:pt x="115621" y="284026"/>
                    </a:lnTo>
                    <a:lnTo>
                      <a:pt x="117053" y="289154"/>
                    </a:lnTo>
                    <a:lnTo>
                      <a:pt x="118485" y="294273"/>
                    </a:lnTo>
                    <a:lnTo>
                      <a:pt x="119917" y="299385"/>
                    </a:lnTo>
                    <a:lnTo>
                      <a:pt x="121349" y="304473"/>
                    </a:lnTo>
                    <a:lnTo>
                      <a:pt x="122781" y="309548"/>
                    </a:lnTo>
                    <a:lnTo>
                      <a:pt x="124213" y="314599"/>
                    </a:lnTo>
                    <a:lnTo>
                      <a:pt x="125645" y="319620"/>
                    </a:lnTo>
                    <a:lnTo>
                      <a:pt x="127078" y="324625"/>
                    </a:lnTo>
                    <a:lnTo>
                      <a:pt x="128510" y="329579"/>
                    </a:lnTo>
                    <a:lnTo>
                      <a:pt x="129942" y="334508"/>
                    </a:lnTo>
                    <a:lnTo>
                      <a:pt x="131374" y="339402"/>
                    </a:lnTo>
                    <a:lnTo>
                      <a:pt x="132806" y="344241"/>
                    </a:lnTo>
                    <a:lnTo>
                      <a:pt x="134238" y="349053"/>
                    </a:lnTo>
                    <a:lnTo>
                      <a:pt x="135670" y="353801"/>
                    </a:lnTo>
                    <a:lnTo>
                      <a:pt x="137102" y="358504"/>
                    </a:lnTo>
                    <a:lnTo>
                      <a:pt x="138534" y="363169"/>
                    </a:lnTo>
                    <a:lnTo>
                      <a:pt x="139966" y="367750"/>
                    </a:lnTo>
                    <a:lnTo>
                      <a:pt x="141398" y="372295"/>
                    </a:lnTo>
                    <a:lnTo>
                      <a:pt x="142830" y="376773"/>
                    </a:lnTo>
                    <a:lnTo>
                      <a:pt x="144262" y="381181"/>
                    </a:lnTo>
                    <a:lnTo>
                      <a:pt x="145694" y="385550"/>
                    </a:lnTo>
                    <a:lnTo>
                      <a:pt x="147126" y="389818"/>
                    </a:lnTo>
                    <a:lnTo>
                      <a:pt x="148558" y="394036"/>
                    </a:lnTo>
                    <a:lnTo>
                      <a:pt x="149990" y="398192"/>
                    </a:lnTo>
                    <a:lnTo>
                      <a:pt x="151422" y="402252"/>
                    </a:lnTo>
                    <a:lnTo>
                      <a:pt x="152854" y="406266"/>
                    </a:lnTo>
                    <a:lnTo>
                      <a:pt x="154286" y="410185"/>
                    </a:lnTo>
                    <a:lnTo>
                      <a:pt x="155718" y="414032"/>
                    </a:lnTo>
                    <a:lnTo>
                      <a:pt x="157112" y="417728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7" name="pl1257"/>
              <p:cNvSpPr/>
              <p:nvPr/>
            </p:nvSpPr>
            <p:spPr>
              <a:xfrm>
                <a:off x="4899570" y="3765119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8" name="pl1258"/>
              <p:cNvSpPr/>
              <p:nvPr/>
            </p:nvSpPr>
            <p:spPr>
              <a:xfrm>
                <a:off x="4908227" y="3765119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9" name="pl1259"/>
              <p:cNvSpPr/>
              <p:nvPr/>
            </p:nvSpPr>
            <p:spPr>
              <a:xfrm>
                <a:off x="4908730" y="3765119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0" name="pl1260"/>
              <p:cNvSpPr/>
              <p:nvPr/>
            </p:nvSpPr>
            <p:spPr>
              <a:xfrm>
                <a:off x="4920305" y="3765119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1" name="pl1261"/>
              <p:cNvSpPr/>
              <p:nvPr/>
            </p:nvSpPr>
            <p:spPr>
              <a:xfrm>
                <a:off x="4923224" y="3765119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2" name="pl1262"/>
              <p:cNvSpPr/>
              <p:nvPr/>
            </p:nvSpPr>
            <p:spPr>
              <a:xfrm>
                <a:off x="4928055" y="3765119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3" name="pl1263"/>
              <p:cNvSpPr/>
              <p:nvPr/>
            </p:nvSpPr>
            <p:spPr>
              <a:xfrm>
                <a:off x="4975462" y="3765119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4" name="pl1264"/>
              <p:cNvSpPr/>
              <p:nvPr/>
            </p:nvSpPr>
            <p:spPr>
              <a:xfrm>
                <a:off x="5006966" y="3765119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5" name="pl1265"/>
              <p:cNvSpPr/>
              <p:nvPr/>
            </p:nvSpPr>
            <p:spPr>
              <a:xfrm>
                <a:off x="5053870" y="3765119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6" name="pl1266"/>
              <p:cNvSpPr/>
              <p:nvPr/>
            </p:nvSpPr>
            <p:spPr>
              <a:xfrm>
                <a:off x="5093224" y="3765119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7" name="pl1267"/>
              <p:cNvSpPr/>
              <p:nvPr/>
            </p:nvSpPr>
            <p:spPr>
              <a:xfrm>
                <a:off x="5102685" y="3765119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8" name="pl1268"/>
              <p:cNvSpPr/>
              <p:nvPr/>
            </p:nvSpPr>
            <p:spPr>
              <a:xfrm>
                <a:off x="5104195" y="3765119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9" name="pl1269"/>
              <p:cNvSpPr/>
              <p:nvPr/>
            </p:nvSpPr>
            <p:spPr>
              <a:xfrm>
                <a:off x="5109429" y="3765119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0" name="pl1270"/>
              <p:cNvSpPr/>
              <p:nvPr/>
            </p:nvSpPr>
            <p:spPr>
              <a:xfrm>
                <a:off x="5115368" y="3765119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1" name="pl1271"/>
              <p:cNvSpPr/>
              <p:nvPr/>
            </p:nvSpPr>
            <p:spPr>
              <a:xfrm>
                <a:off x="5122917" y="3765119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2" name="pl1272"/>
              <p:cNvSpPr/>
              <p:nvPr/>
            </p:nvSpPr>
            <p:spPr>
              <a:xfrm>
                <a:off x="5129258" y="3765119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3" name="pl1273"/>
              <p:cNvSpPr/>
              <p:nvPr/>
            </p:nvSpPr>
            <p:spPr>
              <a:xfrm>
                <a:off x="5133082" y="3765119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4" name="pl1274"/>
              <p:cNvSpPr/>
              <p:nvPr/>
            </p:nvSpPr>
            <p:spPr>
              <a:xfrm>
                <a:off x="5135297" y="3765119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5" name="pl1275"/>
              <p:cNvSpPr/>
              <p:nvPr/>
            </p:nvSpPr>
            <p:spPr>
              <a:xfrm>
                <a:off x="5146972" y="3765119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6" name="pl1276"/>
              <p:cNvSpPr/>
              <p:nvPr/>
            </p:nvSpPr>
            <p:spPr>
              <a:xfrm>
                <a:off x="5157038" y="3765119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7" name="pl1277"/>
              <p:cNvSpPr/>
              <p:nvPr/>
            </p:nvSpPr>
            <p:spPr>
              <a:xfrm>
                <a:off x="5167606" y="3765119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8" name="pl1278"/>
              <p:cNvSpPr/>
              <p:nvPr/>
            </p:nvSpPr>
            <p:spPr>
              <a:xfrm>
                <a:off x="5208672" y="3765119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9" name="pl1279"/>
              <p:cNvSpPr/>
              <p:nvPr/>
            </p:nvSpPr>
            <p:spPr>
              <a:xfrm>
                <a:off x="5215315" y="3765119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0" name="pl1280"/>
              <p:cNvSpPr/>
              <p:nvPr/>
            </p:nvSpPr>
            <p:spPr>
              <a:xfrm>
                <a:off x="5231721" y="3765119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1" name="pl1281"/>
              <p:cNvSpPr/>
              <p:nvPr/>
            </p:nvSpPr>
            <p:spPr>
              <a:xfrm>
                <a:off x="5232929" y="3765119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2" name="pl1282"/>
              <p:cNvSpPr/>
              <p:nvPr/>
            </p:nvSpPr>
            <p:spPr>
              <a:xfrm>
                <a:off x="5234741" y="3765119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3" name="pl1283"/>
              <p:cNvSpPr/>
              <p:nvPr/>
            </p:nvSpPr>
            <p:spPr>
              <a:xfrm>
                <a:off x="5264735" y="3765119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4" name="pl1284"/>
              <p:cNvSpPr/>
              <p:nvPr/>
            </p:nvSpPr>
            <p:spPr>
              <a:xfrm>
                <a:off x="5277719" y="3765119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5" name="pl1285"/>
              <p:cNvSpPr/>
              <p:nvPr/>
            </p:nvSpPr>
            <p:spPr>
              <a:xfrm>
                <a:off x="5282148" y="3765119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6" name="pl1286"/>
              <p:cNvSpPr/>
              <p:nvPr/>
            </p:nvSpPr>
            <p:spPr>
              <a:xfrm>
                <a:off x="5290300" y="3765119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7" name="tx1287"/>
              <p:cNvSpPr/>
              <p:nvPr/>
            </p:nvSpPr>
            <p:spPr>
              <a:xfrm>
                <a:off x="4876102" y="3242136"/>
                <a:ext cx="402437" cy="12039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36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36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Aspect</a:t>
                </a:r>
              </a:p>
            </p:txBody>
          </p:sp>
          <p:sp>
            <p:nvSpPr>
              <p:cNvPr id="1288" name="pl1288"/>
              <p:cNvSpPr/>
              <p:nvPr/>
            </p:nvSpPr>
            <p:spPr>
              <a:xfrm>
                <a:off x="4805562" y="3781425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9" name="pt1289"/>
              <p:cNvSpPr/>
              <p:nvPr/>
            </p:nvSpPr>
            <p:spPr>
              <a:xfrm>
                <a:off x="4833526" y="408648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0" name="pt1290"/>
              <p:cNvSpPr/>
              <p:nvPr/>
            </p:nvSpPr>
            <p:spPr>
              <a:xfrm>
                <a:off x="4814858" y="420531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1" name="pt1291"/>
              <p:cNvSpPr/>
              <p:nvPr/>
            </p:nvSpPr>
            <p:spPr>
              <a:xfrm>
                <a:off x="4803061" y="428218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2" name="pt1292"/>
              <p:cNvSpPr/>
              <p:nvPr/>
            </p:nvSpPr>
            <p:spPr>
              <a:xfrm>
                <a:off x="4814210" y="422206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3" name="pt1293"/>
              <p:cNvSpPr/>
              <p:nvPr/>
            </p:nvSpPr>
            <p:spPr>
              <a:xfrm>
                <a:off x="4829766" y="414886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4" name="pt1294"/>
              <p:cNvSpPr/>
              <p:nvPr/>
            </p:nvSpPr>
            <p:spPr>
              <a:xfrm>
                <a:off x="4839749" y="427510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5" name="pt1295"/>
              <p:cNvSpPr/>
              <p:nvPr/>
            </p:nvSpPr>
            <p:spPr>
              <a:xfrm>
                <a:off x="4941386" y="407949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6" name="pt1296"/>
              <p:cNvSpPr/>
              <p:nvPr/>
            </p:nvSpPr>
            <p:spPr>
              <a:xfrm>
                <a:off x="4900808" y="409026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7" name="pt1297"/>
              <p:cNvSpPr/>
              <p:nvPr/>
            </p:nvSpPr>
            <p:spPr>
              <a:xfrm>
                <a:off x="5001797" y="404719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8" name="pt1298"/>
              <p:cNvSpPr/>
              <p:nvPr/>
            </p:nvSpPr>
            <p:spPr>
              <a:xfrm>
                <a:off x="5103823" y="405051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9" name="pt1299"/>
              <p:cNvSpPr/>
              <p:nvPr/>
            </p:nvSpPr>
            <p:spPr>
              <a:xfrm>
                <a:off x="5090730" y="390628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0" name="pt1300"/>
              <p:cNvSpPr/>
              <p:nvPr/>
            </p:nvSpPr>
            <p:spPr>
              <a:xfrm>
                <a:off x="5234759" y="393678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1" name="pt1301"/>
              <p:cNvSpPr/>
              <p:nvPr/>
            </p:nvSpPr>
            <p:spPr>
              <a:xfrm>
                <a:off x="5273391" y="386129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2" name="pt1302"/>
              <p:cNvSpPr/>
              <p:nvPr/>
            </p:nvSpPr>
            <p:spPr>
              <a:xfrm>
                <a:off x="5121713" y="399251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3" name="pt1303"/>
              <p:cNvSpPr/>
              <p:nvPr/>
            </p:nvSpPr>
            <p:spPr>
              <a:xfrm>
                <a:off x="5201182" y="405272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4" name="pt1304"/>
              <p:cNvSpPr/>
              <p:nvPr/>
            </p:nvSpPr>
            <p:spPr>
              <a:xfrm>
                <a:off x="5230869" y="410132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5" name="pt1305"/>
              <p:cNvSpPr/>
              <p:nvPr/>
            </p:nvSpPr>
            <p:spPr>
              <a:xfrm>
                <a:off x="5295819" y="379742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6" name="pt1306"/>
              <p:cNvSpPr/>
              <p:nvPr/>
            </p:nvSpPr>
            <p:spPr>
              <a:xfrm>
                <a:off x="5306319" y="398066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7" name="pt1307"/>
              <p:cNvSpPr/>
              <p:nvPr/>
            </p:nvSpPr>
            <p:spPr>
              <a:xfrm>
                <a:off x="5209738" y="377892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8" name="pt1308"/>
              <p:cNvSpPr/>
              <p:nvPr/>
            </p:nvSpPr>
            <p:spPr>
              <a:xfrm>
                <a:off x="5106675" y="386046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9" name="pt1309"/>
              <p:cNvSpPr/>
              <p:nvPr/>
            </p:nvSpPr>
            <p:spPr>
              <a:xfrm>
                <a:off x="5052486" y="409754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0" name="pt1310"/>
              <p:cNvSpPr/>
              <p:nvPr/>
            </p:nvSpPr>
            <p:spPr>
              <a:xfrm>
                <a:off x="5232425" y="396413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1" name="pt1311"/>
              <p:cNvSpPr/>
              <p:nvPr/>
            </p:nvSpPr>
            <p:spPr>
              <a:xfrm>
                <a:off x="5290114" y="401941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2" name="pt1312"/>
              <p:cNvSpPr/>
              <p:nvPr/>
            </p:nvSpPr>
            <p:spPr>
              <a:xfrm>
                <a:off x="5066617" y="426832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3" name="pt1313"/>
              <p:cNvSpPr/>
              <p:nvPr/>
            </p:nvSpPr>
            <p:spPr>
              <a:xfrm>
                <a:off x="5081007" y="416538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4" name="pt1314"/>
              <p:cNvSpPr/>
              <p:nvPr/>
            </p:nvSpPr>
            <p:spPr>
              <a:xfrm>
                <a:off x="5064672" y="423756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5" name="pt1315"/>
              <p:cNvSpPr/>
              <p:nvPr/>
            </p:nvSpPr>
            <p:spPr>
              <a:xfrm>
                <a:off x="5134677" y="422610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6" name="pt1316"/>
              <p:cNvSpPr/>
              <p:nvPr/>
            </p:nvSpPr>
            <p:spPr>
              <a:xfrm>
                <a:off x="5148289" y="421387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7" name="pt1317"/>
              <p:cNvSpPr/>
              <p:nvPr/>
            </p:nvSpPr>
            <p:spPr>
              <a:xfrm>
                <a:off x="5098897" y="424503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8" name="pt1318"/>
              <p:cNvSpPr/>
              <p:nvPr/>
            </p:nvSpPr>
            <p:spPr>
              <a:xfrm>
                <a:off x="5073358" y="408433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9" name="pl1319"/>
              <p:cNvSpPr/>
              <p:nvPr/>
            </p:nvSpPr>
            <p:spPr>
              <a:xfrm>
                <a:off x="4825692" y="3923739"/>
                <a:ext cx="503258" cy="303846"/>
              </a:xfrm>
              <a:custGeom>
                <a:avLst/>
                <a:gdLst/>
                <a:ahLst/>
                <a:cxnLst/>
                <a:rect l="0" t="0" r="0" b="0"/>
                <a:pathLst>
                  <a:path w="503258" h="303846">
                    <a:moveTo>
                      <a:pt x="0" y="303846"/>
                    </a:moveTo>
                    <a:lnTo>
                      <a:pt x="11149" y="297042"/>
                    </a:lnTo>
                    <a:lnTo>
                      <a:pt x="11797" y="296655"/>
                    </a:lnTo>
                    <a:lnTo>
                      <a:pt x="26705" y="287970"/>
                    </a:lnTo>
                    <a:lnTo>
                      <a:pt x="30465" y="285849"/>
                    </a:lnTo>
                    <a:lnTo>
                      <a:pt x="36688" y="282400"/>
                    </a:lnTo>
                    <a:lnTo>
                      <a:pt x="97747" y="252456"/>
                    </a:lnTo>
                    <a:lnTo>
                      <a:pt x="138324" y="233021"/>
                    </a:lnTo>
                    <a:lnTo>
                      <a:pt x="198736" y="202448"/>
                    </a:lnTo>
                    <a:lnTo>
                      <a:pt x="249425" y="205856"/>
                    </a:lnTo>
                    <a:lnTo>
                      <a:pt x="261611" y="208253"/>
                    </a:lnTo>
                    <a:lnTo>
                      <a:pt x="263556" y="208635"/>
                    </a:lnTo>
                    <a:lnTo>
                      <a:pt x="270297" y="208921"/>
                    </a:lnTo>
                    <a:lnTo>
                      <a:pt x="277946" y="207136"/>
                    </a:lnTo>
                    <a:lnTo>
                      <a:pt x="287668" y="203531"/>
                    </a:lnTo>
                    <a:lnTo>
                      <a:pt x="295836" y="200999"/>
                    </a:lnTo>
                    <a:lnTo>
                      <a:pt x="300762" y="198779"/>
                    </a:lnTo>
                    <a:lnTo>
                      <a:pt x="303614" y="197270"/>
                    </a:lnTo>
                    <a:lnTo>
                      <a:pt x="318652" y="184770"/>
                    </a:lnTo>
                    <a:lnTo>
                      <a:pt x="331616" y="174036"/>
                    </a:lnTo>
                    <a:lnTo>
                      <a:pt x="345228" y="160554"/>
                    </a:lnTo>
                    <a:lnTo>
                      <a:pt x="398121" y="111938"/>
                    </a:lnTo>
                    <a:lnTo>
                      <a:pt x="406677" y="103047"/>
                    </a:lnTo>
                    <a:lnTo>
                      <a:pt x="427808" y="80687"/>
                    </a:lnTo>
                    <a:lnTo>
                      <a:pt x="429364" y="79022"/>
                    </a:lnTo>
                    <a:lnTo>
                      <a:pt x="431698" y="76523"/>
                    </a:lnTo>
                    <a:lnTo>
                      <a:pt x="470330" y="34920"/>
                    </a:lnTo>
                    <a:lnTo>
                      <a:pt x="487053" y="17029"/>
                    </a:lnTo>
                    <a:lnTo>
                      <a:pt x="492757" y="10995"/>
                    </a:lnTo>
                    <a:lnTo>
                      <a:pt x="503258" y="0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0" name="pl1320"/>
              <p:cNvSpPr/>
              <p:nvPr/>
            </p:nvSpPr>
            <p:spPr>
              <a:xfrm>
                <a:off x="4805562" y="4324944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1" name="pt1321"/>
              <p:cNvSpPr/>
              <p:nvPr/>
            </p:nvSpPr>
            <p:spPr>
              <a:xfrm>
                <a:off x="4833526" y="452646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2" name="pt1322"/>
              <p:cNvSpPr/>
              <p:nvPr/>
            </p:nvSpPr>
            <p:spPr>
              <a:xfrm>
                <a:off x="4814858" y="436324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3" name="pt1323"/>
              <p:cNvSpPr/>
              <p:nvPr/>
            </p:nvSpPr>
            <p:spPr>
              <a:xfrm>
                <a:off x="4803061" y="466248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4" name="pt1324"/>
              <p:cNvSpPr/>
              <p:nvPr/>
            </p:nvSpPr>
            <p:spPr>
              <a:xfrm>
                <a:off x="4814210" y="467608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5" name="pt1325"/>
              <p:cNvSpPr/>
              <p:nvPr/>
            </p:nvSpPr>
            <p:spPr>
              <a:xfrm>
                <a:off x="4829766" y="449926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6" name="pt1326"/>
              <p:cNvSpPr/>
              <p:nvPr/>
            </p:nvSpPr>
            <p:spPr>
              <a:xfrm>
                <a:off x="4839749" y="454006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7" name="pt1327"/>
              <p:cNvSpPr/>
              <p:nvPr/>
            </p:nvSpPr>
            <p:spPr>
              <a:xfrm>
                <a:off x="4941386" y="466248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8" name="pt1328"/>
              <p:cNvSpPr/>
              <p:nvPr/>
            </p:nvSpPr>
            <p:spPr>
              <a:xfrm>
                <a:off x="4900808" y="481210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9" name="pt1329"/>
              <p:cNvSpPr/>
              <p:nvPr/>
            </p:nvSpPr>
            <p:spPr>
              <a:xfrm>
                <a:off x="5001797" y="456727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0" name="pt1330"/>
              <p:cNvSpPr/>
              <p:nvPr/>
            </p:nvSpPr>
            <p:spPr>
              <a:xfrm>
                <a:off x="5103823" y="470328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1" name="pt1331"/>
              <p:cNvSpPr/>
              <p:nvPr/>
            </p:nvSpPr>
            <p:spPr>
              <a:xfrm>
                <a:off x="5090730" y="452646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2" name="pt1332"/>
              <p:cNvSpPr/>
              <p:nvPr/>
            </p:nvSpPr>
            <p:spPr>
              <a:xfrm>
                <a:off x="5234759" y="470328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3" name="pt1333"/>
              <p:cNvSpPr/>
              <p:nvPr/>
            </p:nvSpPr>
            <p:spPr>
              <a:xfrm>
                <a:off x="5273391" y="432244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4" name="pt1334"/>
              <p:cNvSpPr/>
              <p:nvPr/>
            </p:nvSpPr>
            <p:spPr>
              <a:xfrm>
                <a:off x="5121713" y="451286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5" name="pt1335"/>
              <p:cNvSpPr/>
              <p:nvPr/>
            </p:nvSpPr>
            <p:spPr>
              <a:xfrm>
                <a:off x="5201182" y="439045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6" name="pt1336"/>
              <p:cNvSpPr/>
              <p:nvPr/>
            </p:nvSpPr>
            <p:spPr>
              <a:xfrm>
                <a:off x="5230869" y="440405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7" name="pt1337"/>
              <p:cNvSpPr/>
              <p:nvPr/>
            </p:nvSpPr>
            <p:spPr>
              <a:xfrm>
                <a:off x="5295819" y="464888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8" name="pt1338"/>
              <p:cNvSpPr/>
              <p:nvPr/>
            </p:nvSpPr>
            <p:spPr>
              <a:xfrm>
                <a:off x="5306319" y="466248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9" name="pt1339"/>
              <p:cNvSpPr/>
              <p:nvPr/>
            </p:nvSpPr>
            <p:spPr>
              <a:xfrm>
                <a:off x="5209738" y="475769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0" name="pt1340"/>
              <p:cNvSpPr/>
              <p:nvPr/>
            </p:nvSpPr>
            <p:spPr>
              <a:xfrm>
                <a:off x="5106675" y="462167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1" name="pt1341"/>
              <p:cNvSpPr/>
              <p:nvPr/>
            </p:nvSpPr>
            <p:spPr>
              <a:xfrm>
                <a:off x="5052486" y="456727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2" name="pt1342"/>
              <p:cNvSpPr/>
              <p:nvPr/>
            </p:nvSpPr>
            <p:spPr>
              <a:xfrm>
                <a:off x="5232425" y="449926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3" name="pt1343"/>
              <p:cNvSpPr/>
              <p:nvPr/>
            </p:nvSpPr>
            <p:spPr>
              <a:xfrm>
                <a:off x="5290114" y="441765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4" name="pt1344"/>
              <p:cNvSpPr/>
              <p:nvPr/>
            </p:nvSpPr>
            <p:spPr>
              <a:xfrm>
                <a:off x="5066617" y="482570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5" name="pt1345"/>
              <p:cNvSpPr/>
              <p:nvPr/>
            </p:nvSpPr>
            <p:spPr>
              <a:xfrm>
                <a:off x="5081007" y="443125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6" name="pt1346"/>
              <p:cNvSpPr/>
              <p:nvPr/>
            </p:nvSpPr>
            <p:spPr>
              <a:xfrm>
                <a:off x="5064672" y="468968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7" name="pt1347"/>
              <p:cNvSpPr/>
              <p:nvPr/>
            </p:nvSpPr>
            <p:spPr>
              <a:xfrm>
                <a:off x="5134677" y="439045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8" name="pt1348"/>
              <p:cNvSpPr/>
              <p:nvPr/>
            </p:nvSpPr>
            <p:spPr>
              <a:xfrm>
                <a:off x="5148289" y="454006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9" name="pt1349"/>
              <p:cNvSpPr/>
              <p:nvPr/>
            </p:nvSpPr>
            <p:spPr>
              <a:xfrm>
                <a:off x="5098897" y="436324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0" name="pt1350"/>
              <p:cNvSpPr/>
              <p:nvPr/>
            </p:nvSpPr>
            <p:spPr>
              <a:xfrm>
                <a:off x="5073358" y="447206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1" name="pl1351"/>
              <p:cNvSpPr/>
              <p:nvPr/>
            </p:nvSpPr>
            <p:spPr>
              <a:xfrm>
                <a:off x="4825692" y="4541038"/>
                <a:ext cx="503258" cy="110608"/>
              </a:xfrm>
              <a:custGeom>
                <a:avLst/>
                <a:gdLst/>
                <a:ahLst/>
                <a:cxnLst/>
                <a:rect l="0" t="0" r="0" b="0"/>
                <a:pathLst>
                  <a:path w="503258" h="110608">
                    <a:moveTo>
                      <a:pt x="0" y="48068"/>
                    </a:moveTo>
                    <a:lnTo>
                      <a:pt x="11149" y="52149"/>
                    </a:lnTo>
                    <a:lnTo>
                      <a:pt x="11797" y="52378"/>
                    </a:lnTo>
                    <a:lnTo>
                      <a:pt x="26705" y="57369"/>
                    </a:lnTo>
                    <a:lnTo>
                      <a:pt x="30465" y="58536"/>
                    </a:lnTo>
                    <a:lnTo>
                      <a:pt x="36688" y="60383"/>
                    </a:lnTo>
                    <a:lnTo>
                      <a:pt x="97747" y="73654"/>
                    </a:lnTo>
                    <a:lnTo>
                      <a:pt x="138324" y="83859"/>
                    </a:lnTo>
                    <a:lnTo>
                      <a:pt x="198736" y="110608"/>
                    </a:lnTo>
                    <a:lnTo>
                      <a:pt x="249425" y="64142"/>
                    </a:lnTo>
                    <a:lnTo>
                      <a:pt x="261611" y="53578"/>
                    </a:lnTo>
                    <a:lnTo>
                      <a:pt x="263556" y="52184"/>
                    </a:lnTo>
                    <a:lnTo>
                      <a:pt x="270297" y="46827"/>
                    </a:lnTo>
                    <a:lnTo>
                      <a:pt x="277946" y="41691"/>
                    </a:lnTo>
                    <a:lnTo>
                      <a:pt x="287668" y="36719"/>
                    </a:lnTo>
                    <a:lnTo>
                      <a:pt x="295836" y="32552"/>
                    </a:lnTo>
                    <a:lnTo>
                      <a:pt x="300762" y="30195"/>
                    </a:lnTo>
                    <a:lnTo>
                      <a:pt x="303614" y="28868"/>
                    </a:lnTo>
                    <a:lnTo>
                      <a:pt x="318652" y="24658"/>
                    </a:lnTo>
                    <a:lnTo>
                      <a:pt x="331616" y="19713"/>
                    </a:lnTo>
                    <a:lnTo>
                      <a:pt x="345228" y="15058"/>
                    </a:lnTo>
                    <a:lnTo>
                      <a:pt x="398121" y="0"/>
                    </a:lnTo>
                    <a:lnTo>
                      <a:pt x="406677" y="1249"/>
                    </a:lnTo>
                    <a:lnTo>
                      <a:pt x="427808" y="6423"/>
                    </a:lnTo>
                    <a:lnTo>
                      <a:pt x="429364" y="6844"/>
                    </a:lnTo>
                    <a:lnTo>
                      <a:pt x="431698" y="7476"/>
                    </a:lnTo>
                    <a:lnTo>
                      <a:pt x="470330" y="17838"/>
                    </a:lnTo>
                    <a:lnTo>
                      <a:pt x="487053" y="21976"/>
                    </a:lnTo>
                    <a:lnTo>
                      <a:pt x="492757" y="23398"/>
                    </a:lnTo>
                    <a:lnTo>
                      <a:pt x="503258" y="26140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2" name="pl1352"/>
              <p:cNvSpPr/>
              <p:nvPr/>
            </p:nvSpPr>
            <p:spPr>
              <a:xfrm>
                <a:off x="4805562" y="4868463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3" name="pt1353"/>
              <p:cNvSpPr/>
              <p:nvPr/>
            </p:nvSpPr>
            <p:spPr>
              <a:xfrm>
                <a:off x="4833526" y="498674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4" name="pt1354"/>
              <p:cNvSpPr/>
              <p:nvPr/>
            </p:nvSpPr>
            <p:spPr>
              <a:xfrm>
                <a:off x="4814858" y="505216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5" name="pt1355"/>
              <p:cNvSpPr/>
              <p:nvPr/>
            </p:nvSpPr>
            <p:spPr>
              <a:xfrm>
                <a:off x="4803061" y="507733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6" name="pt1356"/>
              <p:cNvSpPr/>
              <p:nvPr/>
            </p:nvSpPr>
            <p:spPr>
              <a:xfrm>
                <a:off x="4814210" y="515282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7" name="pt1357"/>
              <p:cNvSpPr/>
              <p:nvPr/>
            </p:nvSpPr>
            <p:spPr>
              <a:xfrm>
                <a:off x="4829766" y="509746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8" name="pt1358"/>
              <p:cNvSpPr/>
              <p:nvPr/>
            </p:nvSpPr>
            <p:spPr>
              <a:xfrm>
                <a:off x="4839749" y="515282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9" name="pt1359"/>
              <p:cNvSpPr/>
              <p:nvPr/>
            </p:nvSpPr>
            <p:spPr>
              <a:xfrm>
                <a:off x="4941386" y="518804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0" name="pt1360"/>
              <p:cNvSpPr/>
              <p:nvPr/>
            </p:nvSpPr>
            <p:spPr>
              <a:xfrm>
                <a:off x="4900808" y="520817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1" name="pt1361"/>
              <p:cNvSpPr/>
              <p:nvPr/>
            </p:nvSpPr>
            <p:spPr>
              <a:xfrm>
                <a:off x="5001797" y="511255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2" name="pt1362"/>
              <p:cNvSpPr/>
              <p:nvPr/>
            </p:nvSpPr>
            <p:spPr>
              <a:xfrm>
                <a:off x="5103823" y="526353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3" name="pt1363"/>
              <p:cNvSpPr/>
              <p:nvPr/>
            </p:nvSpPr>
            <p:spPr>
              <a:xfrm>
                <a:off x="5090730" y="508236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4" name="pt1364"/>
              <p:cNvSpPr/>
              <p:nvPr/>
            </p:nvSpPr>
            <p:spPr>
              <a:xfrm>
                <a:off x="5234759" y="523334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5" name="pt1365"/>
              <p:cNvSpPr/>
              <p:nvPr/>
            </p:nvSpPr>
            <p:spPr>
              <a:xfrm>
                <a:off x="5273391" y="509242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6" name="pt1366"/>
              <p:cNvSpPr/>
              <p:nvPr/>
            </p:nvSpPr>
            <p:spPr>
              <a:xfrm>
                <a:off x="5121713" y="509242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7" name="pt1367"/>
              <p:cNvSpPr/>
              <p:nvPr/>
            </p:nvSpPr>
            <p:spPr>
              <a:xfrm>
                <a:off x="5201182" y="499680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8" name="pt1368"/>
              <p:cNvSpPr/>
              <p:nvPr/>
            </p:nvSpPr>
            <p:spPr>
              <a:xfrm>
                <a:off x="5230869" y="502197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9" name="pt1369"/>
              <p:cNvSpPr/>
              <p:nvPr/>
            </p:nvSpPr>
            <p:spPr>
              <a:xfrm>
                <a:off x="5295819" y="525850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0" name="pt1370"/>
              <p:cNvSpPr/>
              <p:nvPr/>
            </p:nvSpPr>
            <p:spPr>
              <a:xfrm>
                <a:off x="5306319" y="515282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1" name="pt1371"/>
              <p:cNvSpPr/>
              <p:nvPr/>
            </p:nvSpPr>
            <p:spPr>
              <a:xfrm>
                <a:off x="5209738" y="529373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2" name="pt1372"/>
              <p:cNvSpPr/>
              <p:nvPr/>
            </p:nvSpPr>
            <p:spPr>
              <a:xfrm>
                <a:off x="5106675" y="510249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3" name="pt1373"/>
              <p:cNvSpPr/>
              <p:nvPr/>
            </p:nvSpPr>
            <p:spPr>
              <a:xfrm>
                <a:off x="5052486" y="516288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4" name="pt1374"/>
              <p:cNvSpPr/>
              <p:nvPr/>
            </p:nvSpPr>
            <p:spPr>
              <a:xfrm>
                <a:off x="5232425" y="501190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5" name="pt1375"/>
              <p:cNvSpPr/>
              <p:nvPr/>
            </p:nvSpPr>
            <p:spPr>
              <a:xfrm>
                <a:off x="5290114" y="496158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6" name="pt1376"/>
              <p:cNvSpPr/>
              <p:nvPr/>
            </p:nvSpPr>
            <p:spPr>
              <a:xfrm>
                <a:off x="5066617" y="536922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7" name="pt1377"/>
              <p:cNvSpPr/>
              <p:nvPr/>
            </p:nvSpPr>
            <p:spPr>
              <a:xfrm>
                <a:off x="5081007" y="497667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8" name="pt1378"/>
              <p:cNvSpPr/>
              <p:nvPr/>
            </p:nvSpPr>
            <p:spPr>
              <a:xfrm>
                <a:off x="5064672" y="514778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9" name="pt1379"/>
              <p:cNvSpPr/>
              <p:nvPr/>
            </p:nvSpPr>
            <p:spPr>
              <a:xfrm>
                <a:off x="5134677" y="486596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0" name="pt1380"/>
              <p:cNvSpPr/>
              <p:nvPr/>
            </p:nvSpPr>
            <p:spPr>
              <a:xfrm>
                <a:off x="5148289" y="506223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1" name="pt1381"/>
              <p:cNvSpPr/>
              <p:nvPr/>
            </p:nvSpPr>
            <p:spPr>
              <a:xfrm>
                <a:off x="5098897" y="496661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2" name="pt1382"/>
              <p:cNvSpPr/>
              <p:nvPr/>
            </p:nvSpPr>
            <p:spPr>
              <a:xfrm>
                <a:off x="5073358" y="501190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3" name="pl1383"/>
              <p:cNvSpPr/>
              <p:nvPr/>
            </p:nvSpPr>
            <p:spPr>
              <a:xfrm>
                <a:off x="4825692" y="5098041"/>
                <a:ext cx="503258" cy="64645"/>
              </a:xfrm>
              <a:custGeom>
                <a:avLst/>
                <a:gdLst/>
                <a:ahLst/>
                <a:cxnLst/>
                <a:rect l="0" t="0" r="0" b="0"/>
                <a:pathLst>
                  <a:path w="503258" h="64645">
                    <a:moveTo>
                      <a:pt x="0" y="20140"/>
                    </a:moveTo>
                    <a:lnTo>
                      <a:pt x="11149" y="23619"/>
                    </a:lnTo>
                    <a:lnTo>
                      <a:pt x="11797" y="23815"/>
                    </a:lnTo>
                    <a:lnTo>
                      <a:pt x="26705" y="28104"/>
                    </a:lnTo>
                    <a:lnTo>
                      <a:pt x="30465" y="29119"/>
                    </a:lnTo>
                    <a:lnTo>
                      <a:pt x="36688" y="30737"/>
                    </a:lnTo>
                    <a:lnTo>
                      <a:pt x="97747" y="43001"/>
                    </a:lnTo>
                    <a:lnTo>
                      <a:pt x="138324" y="51177"/>
                    </a:lnTo>
                    <a:lnTo>
                      <a:pt x="198736" y="64645"/>
                    </a:lnTo>
                    <a:lnTo>
                      <a:pt x="249425" y="34342"/>
                    </a:lnTo>
                    <a:lnTo>
                      <a:pt x="261611" y="26305"/>
                    </a:lnTo>
                    <a:lnTo>
                      <a:pt x="263556" y="25034"/>
                    </a:lnTo>
                    <a:lnTo>
                      <a:pt x="270297" y="20460"/>
                    </a:lnTo>
                    <a:lnTo>
                      <a:pt x="277946" y="16379"/>
                    </a:lnTo>
                    <a:lnTo>
                      <a:pt x="287668" y="12503"/>
                    </a:lnTo>
                    <a:lnTo>
                      <a:pt x="295836" y="9070"/>
                    </a:lnTo>
                    <a:lnTo>
                      <a:pt x="300762" y="7244"/>
                    </a:lnTo>
                    <a:lnTo>
                      <a:pt x="303614" y="6255"/>
                    </a:lnTo>
                    <a:lnTo>
                      <a:pt x="318652" y="4339"/>
                    </a:lnTo>
                    <a:lnTo>
                      <a:pt x="331616" y="1540"/>
                    </a:lnTo>
                    <a:lnTo>
                      <a:pt x="345228" y="0"/>
                    </a:lnTo>
                    <a:lnTo>
                      <a:pt x="398121" y="3871"/>
                    </a:lnTo>
                    <a:lnTo>
                      <a:pt x="406677" y="7589"/>
                    </a:lnTo>
                    <a:lnTo>
                      <a:pt x="427808" y="17401"/>
                    </a:lnTo>
                    <a:lnTo>
                      <a:pt x="429364" y="18144"/>
                    </a:lnTo>
                    <a:lnTo>
                      <a:pt x="431698" y="19259"/>
                    </a:lnTo>
                    <a:lnTo>
                      <a:pt x="470330" y="38384"/>
                    </a:lnTo>
                    <a:lnTo>
                      <a:pt x="487053" y="46955"/>
                    </a:lnTo>
                    <a:lnTo>
                      <a:pt x="492757" y="49923"/>
                    </a:lnTo>
                    <a:lnTo>
                      <a:pt x="503258" y="55482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4" name="pl1384"/>
              <p:cNvSpPr/>
              <p:nvPr/>
            </p:nvSpPr>
            <p:spPr>
              <a:xfrm>
                <a:off x="4805562" y="5411983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5" name="pt1385"/>
              <p:cNvSpPr/>
              <p:nvPr/>
            </p:nvSpPr>
            <p:spPr>
              <a:xfrm>
                <a:off x="4833526" y="556490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6" name="pt1386"/>
              <p:cNvSpPr/>
              <p:nvPr/>
            </p:nvSpPr>
            <p:spPr>
              <a:xfrm>
                <a:off x="4814858" y="569626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7" name="pt1387"/>
              <p:cNvSpPr/>
              <p:nvPr/>
            </p:nvSpPr>
            <p:spPr>
              <a:xfrm>
                <a:off x="4803061" y="580296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8" name="pt1388"/>
              <p:cNvSpPr/>
              <p:nvPr/>
            </p:nvSpPr>
            <p:spPr>
              <a:xfrm>
                <a:off x="4814210" y="566419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9" name="pt1389"/>
              <p:cNvSpPr/>
              <p:nvPr/>
            </p:nvSpPr>
            <p:spPr>
              <a:xfrm>
                <a:off x="4829766" y="582948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0" name="pt1390"/>
              <p:cNvSpPr/>
              <p:nvPr/>
            </p:nvSpPr>
            <p:spPr>
              <a:xfrm>
                <a:off x="4839749" y="574313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1" name="pt1391"/>
              <p:cNvSpPr/>
              <p:nvPr/>
            </p:nvSpPr>
            <p:spPr>
              <a:xfrm>
                <a:off x="4941386" y="582208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2" name="pt1392"/>
              <p:cNvSpPr/>
              <p:nvPr/>
            </p:nvSpPr>
            <p:spPr>
              <a:xfrm>
                <a:off x="4900808" y="573141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3" name="pt1393"/>
              <p:cNvSpPr/>
              <p:nvPr/>
            </p:nvSpPr>
            <p:spPr>
              <a:xfrm>
                <a:off x="5001797" y="540948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4" name="pt1394"/>
              <p:cNvSpPr/>
              <p:nvPr/>
            </p:nvSpPr>
            <p:spPr>
              <a:xfrm>
                <a:off x="5103823" y="572895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5" name="pt1395"/>
              <p:cNvSpPr/>
              <p:nvPr/>
            </p:nvSpPr>
            <p:spPr>
              <a:xfrm>
                <a:off x="5090730" y="582146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6" name="pt1396"/>
              <p:cNvSpPr/>
              <p:nvPr/>
            </p:nvSpPr>
            <p:spPr>
              <a:xfrm>
                <a:off x="5234759" y="575855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7" name="pt1397"/>
              <p:cNvSpPr/>
              <p:nvPr/>
            </p:nvSpPr>
            <p:spPr>
              <a:xfrm>
                <a:off x="5273391" y="591274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8" name="pt1398"/>
              <p:cNvSpPr/>
              <p:nvPr/>
            </p:nvSpPr>
            <p:spPr>
              <a:xfrm>
                <a:off x="5121713" y="577644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9" name="pt1399"/>
              <p:cNvSpPr/>
              <p:nvPr/>
            </p:nvSpPr>
            <p:spPr>
              <a:xfrm>
                <a:off x="5201182" y="584058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0" name="pt1400"/>
              <p:cNvSpPr/>
              <p:nvPr/>
            </p:nvSpPr>
            <p:spPr>
              <a:xfrm>
                <a:off x="5230869" y="576965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1" name="pt1401"/>
              <p:cNvSpPr/>
              <p:nvPr/>
            </p:nvSpPr>
            <p:spPr>
              <a:xfrm>
                <a:off x="5295819" y="578014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2" name="pt1402"/>
              <p:cNvSpPr/>
              <p:nvPr/>
            </p:nvSpPr>
            <p:spPr>
              <a:xfrm>
                <a:off x="5306319" y="574437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3" name="pt1403"/>
              <p:cNvSpPr/>
              <p:nvPr/>
            </p:nvSpPr>
            <p:spPr>
              <a:xfrm>
                <a:off x="5209738" y="576842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4" name="pt1404"/>
              <p:cNvSpPr/>
              <p:nvPr/>
            </p:nvSpPr>
            <p:spPr>
              <a:xfrm>
                <a:off x="5106675" y="581406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5" name="pt1405"/>
              <p:cNvSpPr/>
              <p:nvPr/>
            </p:nvSpPr>
            <p:spPr>
              <a:xfrm>
                <a:off x="5052486" y="581344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6" name="pt1406"/>
              <p:cNvSpPr/>
              <p:nvPr/>
            </p:nvSpPr>
            <p:spPr>
              <a:xfrm>
                <a:off x="5232425" y="574683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7" name="pt1407"/>
              <p:cNvSpPr/>
              <p:nvPr/>
            </p:nvSpPr>
            <p:spPr>
              <a:xfrm>
                <a:off x="5290114" y="580357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8" name="pt1408"/>
              <p:cNvSpPr/>
              <p:nvPr/>
            </p:nvSpPr>
            <p:spPr>
              <a:xfrm>
                <a:off x="5066617" y="546560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9" name="pt1409"/>
              <p:cNvSpPr/>
              <p:nvPr/>
            </p:nvSpPr>
            <p:spPr>
              <a:xfrm>
                <a:off x="5081007" y="573573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0" name="pt1410"/>
              <p:cNvSpPr/>
              <p:nvPr/>
            </p:nvSpPr>
            <p:spPr>
              <a:xfrm>
                <a:off x="5064672" y="576102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1" name="pt1411"/>
              <p:cNvSpPr/>
              <p:nvPr/>
            </p:nvSpPr>
            <p:spPr>
              <a:xfrm>
                <a:off x="5134677" y="585230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2" name="pt1412"/>
              <p:cNvSpPr/>
              <p:nvPr/>
            </p:nvSpPr>
            <p:spPr>
              <a:xfrm>
                <a:off x="5148289" y="587696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3" name="pt1413"/>
              <p:cNvSpPr/>
              <p:nvPr/>
            </p:nvSpPr>
            <p:spPr>
              <a:xfrm>
                <a:off x="5098897" y="575300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4" name="pt1414"/>
              <p:cNvSpPr/>
              <p:nvPr/>
            </p:nvSpPr>
            <p:spPr>
              <a:xfrm>
                <a:off x="5073358" y="574807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5" name="pl1415"/>
              <p:cNvSpPr/>
              <p:nvPr/>
            </p:nvSpPr>
            <p:spPr>
              <a:xfrm>
                <a:off x="4825692" y="5754916"/>
                <a:ext cx="503258" cy="62036"/>
              </a:xfrm>
              <a:custGeom>
                <a:avLst/>
                <a:gdLst/>
                <a:ahLst/>
                <a:cxnLst/>
                <a:rect l="0" t="0" r="0" b="0"/>
                <a:pathLst>
                  <a:path w="503258" h="62036">
                    <a:moveTo>
                      <a:pt x="0" y="0"/>
                    </a:moveTo>
                    <a:lnTo>
                      <a:pt x="11149" y="2805"/>
                    </a:lnTo>
                    <a:lnTo>
                      <a:pt x="11797" y="2967"/>
                    </a:lnTo>
                    <a:lnTo>
                      <a:pt x="26705" y="6604"/>
                    </a:lnTo>
                    <a:lnTo>
                      <a:pt x="30465" y="7500"/>
                    </a:lnTo>
                    <a:lnTo>
                      <a:pt x="36688" y="8965"/>
                    </a:lnTo>
                    <a:lnTo>
                      <a:pt x="97747" y="21890"/>
                    </a:lnTo>
                    <a:lnTo>
                      <a:pt x="138324" y="29662"/>
                    </a:lnTo>
                    <a:lnTo>
                      <a:pt x="198736" y="43128"/>
                    </a:lnTo>
                    <a:lnTo>
                      <a:pt x="249425" y="46679"/>
                    </a:lnTo>
                    <a:lnTo>
                      <a:pt x="261611" y="44352"/>
                    </a:lnTo>
                    <a:lnTo>
                      <a:pt x="263556" y="43866"/>
                    </a:lnTo>
                    <a:lnTo>
                      <a:pt x="270297" y="45763"/>
                    </a:lnTo>
                    <a:lnTo>
                      <a:pt x="277946" y="48899"/>
                    </a:lnTo>
                    <a:lnTo>
                      <a:pt x="287668" y="50812"/>
                    </a:lnTo>
                    <a:lnTo>
                      <a:pt x="295836" y="51819"/>
                    </a:lnTo>
                    <a:lnTo>
                      <a:pt x="300762" y="52770"/>
                    </a:lnTo>
                    <a:lnTo>
                      <a:pt x="303614" y="53373"/>
                    </a:lnTo>
                    <a:lnTo>
                      <a:pt x="318652" y="54432"/>
                    </a:lnTo>
                    <a:lnTo>
                      <a:pt x="331616" y="55767"/>
                    </a:lnTo>
                    <a:lnTo>
                      <a:pt x="345228" y="56651"/>
                    </a:lnTo>
                    <a:lnTo>
                      <a:pt x="398121" y="62036"/>
                    </a:lnTo>
                    <a:lnTo>
                      <a:pt x="406677" y="61303"/>
                    </a:lnTo>
                    <a:lnTo>
                      <a:pt x="427808" y="58140"/>
                    </a:lnTo>
                    <a:lnTo>
                      <a:pt x="429364" y="57855"/>
                    </a:lnTo>
                    <a:lnTo>
                      <a:pt x="431698" y="57427"/>
                    </a:lnTo>
                    <a:lnTo>
                      <a:pt x="470330" y="49906"/>
                    </a:lnTo>
                    <a:lnTo>
                      <a:pt x="487053" y="46934"/>
                    </a:lnTo>
                    <a:lnTo>
                      <a:pt x="492757" y="45978"/>
                    </a:lnTo>
                    <a:lnTo>
                      <a:pt x="503258" y="44276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6" name="pl1416"/>
              <p:cNvSpPr/>
              <p:nvPr/>
            </p:nvSpPr>
            <p:spPr>
              <a:xfrm>
                <a:off x="4805562" y="5955502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7" name="pl1417"/>
              <p:cNvSpPr/>
              <p:nvPr/>
            </p:nvSpPr>
            <p:spPr>
              <a:xfrm>
                <a:off x="4860176" y="6499021"/>
                <a:ext cx="388916" cy="0"/>
              </a:xfrm>
              <a:custGeom>
                <a:avLst/>
                <a:gdLst/>
                <a:ahLst/>
                <a:cxnLst/>
                <a:rect l="0" t="0" r="0" b="0"/>
                <a:pathLst>
                  <a:path w="388916">
                    <a:moveTo>
                      <a:pt x="0" y="0"/>
                    </a:moveTo>
                    <a:lnTo>
                      <a:pt x="388916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8" name="pl1418"/>
              <p:cNvSpPr/>
              <p:nvPr/>
            </p:nvSpPr>
            <p:spPr>
              <a:xfrm>
                <a:off x="4860176" y="6499021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0"/>
                    </a:moveTo>
                    <a:lnTo>
                      <a:pt x="0" y="6035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9" name="pl1419"/>
              <p:cNvSpPr/>
              <p:nvPr/>
            </p:nvSpPr>
            <p:spPr>
              <a:xfrm>
                <a:off x="4989815" y="6499021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0"/>
                    </a:moveTo>
                    <a:lnTo>
                      <a:pt x="0" y="6035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0" name="pl1420"/>
              <p:cNvSpPr/>
              <p:nvPr/>
            </p:nvSpPr>
            <p:spPr>
              <a:xfrm>
                <a:off x="5119454" y="6499021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0"/>
                    </a:moveTo>
                    <a:lnTo>
                      <a:pt x="0" y="6035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1" name="pl1421"/>
              <p:cNvSpPr/>
              <p:nvPr/>
            </p:nvSpPr>
            <p:spPr>
              <a:xfrm>
                <a:off x="5249093" y="6499021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0"/>
                    </a:moveTo>
                    <a:lnTo>
                      <a:pt x="0" y="6035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2" name="tx1422"/>
              <p:cNvSpPr/>
              <p:nvPr/>
            </p:nvSpPr>
            <p:spPr>
              <a:xfrm>
                <a:off x="4776266" y="6642711"/>
                <a:ext cx="167820" cy="7357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340</a:t>
                </a:r>
              </a:p>
            </p:txBody>
          </p:sp>
          <p:sp>
            <p:nvSpPr>
              <p:cNvPr id="1423" name="tx1423"/>
              <p:cNvSpPr/>
              <p:nvPr/>
            </p:nvSpPr>
            <p:spPr>
              <a:xfrm>
                <a:off x="5035544" y="6642711"/>
                <a:ext cx="167820" cy="7357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360</a:t>
                </a:r>
              </a:p>
            </p:txBody>
          </p:sp>
          <p:sp>
            <p:nvSpPr>
              <p:cNvPr id="1424" name="pt1424"/>
              <p:cNvSpPr/>
              <p:nvPr/>
            </p:nvSpPr>
            <p:spPr>
              <a:xfrm>
                <a:off x="4833526" y="607724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5" name="pt1425"/>
              <p:cNvSpPr/>
              <p:nvPr/>
            </p:nvSpPr>
            <p:spPr>
              <a:xfrm>
                <a:off x="4814858" y="625113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6" name="pt1426"/>
              <p:cNvSpPr/>
              <p:nvPr/>
            </p:nvSpPr>
            <p:spPr>
              <a:xfrm>
                <a:off x="4803061" y="637609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7" name="pt1427"/>
              <p:cNvSpPr/>
              <p:nvPr/>
            </p:nvSpPr>
            <p:spPr>
              <a:xfrm>
                <a:off x="4814210" y="625960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8" name="pt1428"/>
              <p:cNvSpPr/>
              <p:nvPr/>
            </p:nvSpPr>
            <p:spPr>
              <a:xfrm>
                <a:off x="4829766" y="631627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9" name="pt1429"/>
              <p:cNvSpPr/>
              <p:nvPr/>
            </p:nvSpPr>
            <p:spPr>
              <a:xfrm>
                <a:off x="4839749" y="635865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0" name="pt1430"/>
              <p:cNvSpPr/>
              <p:nvPr/>
            </p:nvSpPr>
            <p:spPr>
              <a:xfrm>
                <a:off x="4941386" y="635405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1" name="pt1431"/>
              <p:cNvSpPr/>
              <p:nvPr/>
            </p:nvSpPr>
            <p:spPr>
              <a:xfrm>
                <a:off x="4900808" y="625573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2" name="pt1432"/>
              <p:cNvSpPr/>
              <p:nvPr/>
            </p:nvSpPr>
            <p:spPr>
              <a:xfrm>
                <a:off x="5001797" y="643519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3" name="pt1433"/>
              <p:cNvSpPr/>
              <p:nvPr/>
            </p:nvSpPr>
            <p:spPr>
              <a:xfrm>
                <a:off x="5103823" y="628164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4" name="pt1434"/>
              <p:cNvSpPr/>
              <p:nvPr/>
            </p:nvSpPr>
            <p:spPr>
              <a:xfrm>
                <a:off x="5090730" y="636786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5" name="pt1435"/>
              <p:cNvSpPr/>
              <p:nvPr/>
            </p:nvSpPr>
            <p:spPr>
              <a:xfrm>
                <a:off x="5234759" y="636301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6" name="pt1436"/>
              <p:cNvSpPr/>
              <p:nvPr/>
            </p:nvSpPr>
            <p:spPr>
              <a:xfrm>
                <a:off x="5273391" y="645165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7" name="pt1437"/>
              <p:cNvSpPr/>
              <p:nvPr/>
            </p:nvSpPr>
            <p:spPr>
              <a:xfrm>
                <a:off x="5121713" y="638142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8" name="pt1438"/>
              <p:cNvSpPr/>
              <p:nvPr/>
            </p:nvSpPr>
            <p:spPr>
              <a:xfrm>
                <a:off x="5201182" y="643882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9" name="pt1439"/>
              <p:cNvSpPr/>
              <p:nvPr/>
            </p:nvSpPr>
            <p:spPr>
              <a:xfrm>
                <a:off x="5230869" y="636423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0" name="pt1440"/>
              <p:cNvSpPr/>
              <p:nvPr/>
            </p:nvSpPr>
            <p:spPr>
              <a:xfrm>
                <a:off x="5295819" y="628430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1" name="pt1441"/>
              <p:cNvSpPr/>
              <p:nvPr/>
            </p:nvSpPr>
            <p:spPr>
              <a:xfrm>
                <a:off x="5306319" y="627922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2" name="pt1442"/>
              <p:cNvSpPr/>
              <p:nvPr/>
            </p:nvSpPr>
            <p:spPr>
              <a:xfrm>
                <a:off x="5209738" y="630441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3" name="pt1443"/>
              <p:cNvSpPr/>
              <p:nvPr/>
            </p:nvSpPr>
            <p:spPr>
              <a:xfrm>
                <a:off x="5106675" y="635817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4" name="pt1444"/>
              <p:cNvSpPr/>
              <p:nvPr/>
            </p:nvSpPr>
            <p:spPr>
              <a:xfrm>
                <a:off x="5052486" y="636858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5" name="pt1445"/>
              <p:cNvSpPr/>
              <p:nvPr/>
            </p:nvSpPr>
            <p:spPr>
              <a:xfrm>
                <a:off x="5232425" y="631361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6" name="pt1446"/>
              <p:cNvSpPr/>
              <p:nvPr/>
            </p:nvSpPr>
            <p:spPr>
              <a:xfrm>
                <a:off x="5290114" y="633468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7" name="pt1447"/>
              <p:cNvSpPr/>
              <p:nvPr/>
            </p:nvSpPr>
            <p:spPr>
              <a:xfrm>
                <a:off x="5066617" y="595300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8" name="pt1448"/>
              <p:cNvSpPr/>
              <p:nvPr/>
            </p:nvSpPr>
            <p:spPr>
              <a:xfrm>
                <a:off x="5081007" y="631409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9" name="pt1449"/>
              <p:cNvSpPr/>
              <p:nvPr/>
            </p:nvSpPr>
            <p:spPr>
              <a:xfrm>
                <a:off x="5064672" y="625621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0" name="pt1450"/>
              <p:cNvSpPr/>
              <p:nvPr/>
            </p:nvSpPr>
            <p:spPr>
              <a:xfrm>
                <a:off x="5134677" y="645626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1" name="pt1451"/>
              <p:cNvSpPr/>
              <p:nvPr/>
            </p:nvSpPr>
            <p:spPr>
              <a:xfrm>
                <a:off x="5148289" y="637197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2" name="pt1452"/>
              <p:cNvSpPr/>
              <p:nvPr/>
            </p:nvSpPr>
            <p:spPr>
              <a:xfrm>
                <a:off x="5098897" y="639280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3" name="pt1453"/>
              <p:cNvSpPr/>
              <p:nvPr/>
            </p:nvSpPr>
            <p:spPr>
              <a:xfrm>
                <a:off x="5073358" y="628915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4" name="pl1454"/>
              <p:cNvSpPr/>
              <p:nvPr/>
            </p:nvSpPr>
            <p:spPr>
              <a:xfrm>
                <a:off x="4825692" y="6324180"/>
                <a:ext cx="503258" cy="61249"/>
              </a:xfrm>
              <a:custGeom>
                <a:avLst/>
                <a:gdLst/>
                <a:ahLst/>
                <a:cxnLst/>
                <a:rect l="0" t="0" r="0" b="0"/>
                <a:pathLst>
                  <a:path w="503258" h="61249">
                    <a:moveTo>
                      <a:pt x="0" y="0"/>
                    </a:moveTo>
                    <a:lnTo>
                      <a:pt x="11149" y="2370"/>
                    </a:lnTo>
                    <a:lnTo>
                      <a:pt x="11797" y="2507"/>
                    </a:lnTo>
                    <a:lnTo>
                      <a:pt x="26705" y="5657"/>
                    </a:lnTo>
                    <a:lnTo>
                      <a:pt x="30465" y="6448"/>
                    </a:lnTo>
                    <a:lnTo>
                      <a:pt x="36688" y="7752"/>
                    </a:lnTo>
                    <a:lnTo>
                      <a:pt x="97747" y="19854"/>
                    </a:lnTo>
                    <a:lnTo>
                      <a:pt x="138324" y="26313"/>
                    </a:lnTo>
                    <a:lnTo>
                      <a:pt x="198736" y="35551"/>
                    </a:lnTo>
                    <a:lnTo>
                      <a:pt x="249425" y="47335"/>
                    </a:lnTo>
                    <a:lnTo>
                      <a:pt x="261611" y="48288"/>
                    </a:lnTo>
                    <a:lnTo>
                      <a:pt x="263556" y="48148"/>
                    </a:lnTo>
                    <a:lnTo>
                      <a:pt x="270297" y="48822"/>
                    </a:lnTo>
                    <a:lnTo>
                      <a:pt x="277946" y="50006"/>
                    </a:lnTo>
                    <a:lnTo>
                      <a:pt x="287668" y="50721"/>
                    </a:lnTo>
                    <a:lnTo>
                      <a:pt x="295836" y="50868"/>
                    </a:lnTo>
                    <a:lnTo>
                      <a:pt x="300762" y="51144"/>
                    </a:lnTo>
                    <a:lnTo>
                      <a:pt x="303614" y="51377"/>
                    </a:lnTo>
                    <a:lnTo>
                      <a:pt x="318652" y="52495"/>
                    </a:lnTo>
                    <a:lnTo>
                      <a:pt x="331616" y="54382"/>
                    </a:lnTo>
                    <a:lnTo>
                      <a:pt x="345228" y="57059"/>
                    </a:lnTo>
                    <a:lnTo>
                      <a:pt x="398121" y="61249"/>
                    </a:lnTo>
                    <a:lnTo>
                      <a:pt x="406677" y="57859"/>
                    </a:lnTo>
                    <a:lnTo>
                      <a:pt x="427808" y="48984"/>
                    </a:lnTo>
                    <a:lnTo>
                      <a:pt x="429364" y="48308"/>
                    </a:lnTo>
                    <a:lnTo>
                      <a:pt x="431698" y="47295"/>
                    </a:lnTo>
                    <a:lnTo>
                      <a:pt x="470330" y="29809"/>
                    </a:lnTo>
                    <a:lnTo>
                      <a:pt x="487053" y="21891"/>
                    </a:lnTo>
                    <a:lnTo>
                      <a:pt x="492757" y="19122"/>
                    </a:lnTo>
                    <a:lnTo>
                      <a:pt x="503258" y="13902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5" name="pl1455"/>
              <p:cNvSpPr/>
              <p:nvPr/>
            </p:nvSpPr>
            <p:spPr>
              <a:xfrm>
                <a:off x="5349081" y="1063828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6" name="pl1456"/>
              <p:cNvSpPr/>
              <p:nvPr/>
            </p:nvSpPr>
            <p:spPr>
              <a:xfrm>
                <a:off x="5482424" y="1063828"/>
                <a:ext cx="286398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6398">
                    <a:moveTo>
                      <a:pt x="0" y="0"/>
                    </a:moveTo>
                    <a:lnTo>
                      <a:pt x="286398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7" name="pl1457"/>
              <p:cNvSpPr/>
              <p:nvPr/>
            </p:nvSpPr>
            <p:spPr>
              <a:xfrm>
                <a:off x="5482424" y="1003477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6035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8" name="pl1458"/>
              <p:cNvSpPr/>
              <p:nvPr/>
            </p:nvSpPr>
            <p:spPr>
              <a:xfrm>
                <a:off x="5625624" y="1003477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6035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9" name="pl1459"/>
              <p:cNvSpPr/>
              <p:nvPr/>
            </p:nvSpPr>
            <p:spPr>
              <a:xfrm>
                <a:off x="5768823" y="1003477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6035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0" name="tx1460"/>
              <p:cNvSpPr/>
              <p:nvPr/>
            </p:nvSpPr>
            <p:spPr>
              <a:xfrm>
                <a:off x="5454454" y="846741"/>
                <a:ext cx="55940" cy="7224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5</a:t>
                </a:r>
              </a:p>
            </p:txBody>
          </p:sp>
          <p:sp>
            <p:nvSpPr>
              <p:cNvPr id="1461" name="tx1461"/>
              <p:cNvSpPr/>
              <p:nvPr/>
            </p:nvSpPr>
            <p:spPr>
              <a:xfrm>
                <a:off x="5712883" y="845464"/>
                <a:ext cx="111880" cy="7352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15</a:t>
                </a:r>
              </a:p>
            </p:txBody>
          </p:sp>
          <p:sp>
            <p:nvSpPr>
              <p:cNvPr id="1462" name="tx1462"/>
              <p:cNvSpPr/>
              <p:nvPr/>
            </p:nvSpPr>
            <p:spPr>
              <a:xfrm>
                <a:off x="5534154" y="1301944"/>
                <a:ext cx="173373" cy="6511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01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0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0.11</a:t>
                </a:r>
              </a:p>
            </p:txBody>
          </p:sp>
          <p:sp>
            <p:nvSpPr>
              <p:cNvPr id="1463" name="tx1463"/>
              <p:cNvSpPr/>
              <p:nvPr/>
            </p:nvSpPr>
            <p:spPr>
              <a:xfrm>
                <a:off x="5744420" y="1172532"/>
                <a:ext cx="78952" cy="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2237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2237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 </a:t>
                </a:r>
              </a:p>
            </p:txBody>
          </p:sp>
          <p:sp>
            <p:nvSpPr>
              <p:cNvPr id="1464" name="pl1464"/>
              <p:cNvSpPr/>
              <p:nvPr/>
            </p:nvSpPr>
            <p:spPr>
              <a:xfrm>
                <a:off x="5349081" y="1607347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5" name="tx1465"/>
              <p:cNvSpPr/>
              <p:nvPr/>
            </p:nvSpPr>
            <p:spPr>
              <a:xfrm>
                <a:off x="5496173" y="1837711"/>
                <a:ext cx="249334" cy="8001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61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6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-0.30</a:t>
                </a:r>
              </a:p>
            </p:txBody>
          </p:sp>
          <p:sp>
            <p:nvSpPr>
              <p:cNvPr id="1466" name="tx1466"/>
              <p:cNvSpPr/>
              <p:nvPr/>
            </p:nvSpPr>
            <p:spPr>
              <a:xfrm>
                <a:off x="5750736" y="1716051"/>
                <a:ext cx="66320" cy="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87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879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 </a:t>
                </a:r>
              </a:p>
            </p:txBody>
          </p:sp>
          <p:sp>
            <p:nvSpPr>
              <p:cNvPr id="1467" name="pl1467"/>
              <p:cNvSpPr/>
              <p:nvPr/>
            </p:nvSpPr>
            <p:spPr>
              <a:xfrm>
                <a:off x="5349081" y="2150866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8" name="tx1468"/>
              <p:cNvSpPr/>
              <p:nvPr/>
            </p:nvSpPr>
            <p:spPr>
              <a:xfrm>
                <a:off x="5510763" y="2379904"/>
                <a:ext cx="220156" cy="8268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9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9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0.22</a:t>
                </a:r>
              </a:p>
            </p:txBody>
          </p:sp>
          <p:sp>
            <p:nvSpPr>
              <p:cNvPr id="1469" name="tx1469"/>
              <p:cNvSpPr/>
              <p:nvPr/>
            </p:nvSpPr>
            <p:spPr>
              <a:xfrm>
                <a:off x="5744420" y="2259570"/>
                <a:ext cx="78952" cy="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2237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2237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 </a:t>
                </a:r>
              </a:p>
            </p:txBody>
          </p:sp>
          <p:sp>
            <p:nvSpPr>
              <p:cNvPr id="1470" name="pl1470"/>
              <p:cNvSpPr/>
              <p:nvPr/>
            </p:nvSpPr>
            <p:spPr>
              <a:xfrm>
                <a:off x="5349081" y="2694386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1" name="tx1471"/>
              <p:cNvSpPr/>
              <p:nvPr/>
            </p:nvSpPr>
            <p:spPr>
              <a:xfrm>
                <a:off x="5502422" y="2926901"/>
                <a:ext cx="236837" cy="7595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18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18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-0.27</a:t>
                </a:r>
              </a:p>
            </p:txBody>
          </p:sp>
          <p:sp>
            <p:nvSpPr>
              <p:cNvPr id="1472" name="tx1472"/>
              <p:cNvSpPr/>
              <p:nvPr/>
            </p:nvSpPr>
            <p:spPr>
              <a:xfrm>
                <a:off x="5750736" y="2803090"/>
                <a:ext cx="66320" cy="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87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879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 </a:t>
                </a:r>
              </a:p>
            </p:txBody>
          </p:sp>
          <p:sp>
            <p:nvSpPr>
              <p:cNvPr id="1473" name="pl1473"/>
              <p:cNvSpPr/>
              <p:nvPr/>
            </p:nvSpPr>
            <p:spPr>
              <a:xfrm>
                <a:off x="5349081" y="3237905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4" name="tx1474"/>
              <p:cNvSpPr/>
              <p:nvPr/>
            </p:nvSpPr>
            <p:spPr>
              <a:xfrm>
                <a:off x="5428585" y="3435049"/>
                <a:ext cx="384512" cy="14440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555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555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0.60</a:t>
                </a:r>
              </a:p>
            </p:txBody>
          </p:sp>
          <p:sp>
            <p:nvSpPr>
              <p:cNvPr id="1475" name="tx1475"/>
              <p:cNvSpPr/>
              <p:nvPr/>
            </p:nvSpPr>
            <p:spPr>
              <a:xfrm>
                <a:off x="5618013" y="3423619"/>
                <a:ext cx="331766" cy="865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2237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2237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***</a:t>
                </a:r>
              </a:p>
            </p:txBody>
          </p:sp>
          <p:sp>
            <p:nvSpPr>
              <p:cNvPr id="1476" name="pl1476"/>
              <p:cNvSpPr/>
              <p:nvPr/>
            </p:nvSpPr>
            <p:spPr>
              <a:xfrm>
                <a:off x="5349081" y="3781425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7" name="tx1477"/>
              <p:cNvSpPr/>
              <p:nvPr/>
            </p:nvSpPr>
            <p:spPr>
              <a:xfrm>
                <a:off x="5595695" y="4731449"/>
                <a:ext cx="50292" cy="5215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x</a:t>
                </a:r>
              </a:p>
            </p:txBody>
          </p:sp>
          <p:sp>
            <p:nvSpPr>
              <p:cNvPr id="1478" name="tx1478"/>
              <p:cNvSpPr/>
              <p:nvPr/>
            </p:nvSpPr>
            <p:spPr>
              <a:xfrm rot="-5400000">
                <a:off x="4748557" y="4006600"/>
                <a:ext cx="335394" cy="9316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Density</a:t>
                </a:r>
              </a:p>
            </p:txBody>
          </p:sp>
          <p:sp>
            <p:nvSpPr>
              <p:cNvPr id="1479" name="rc1479"/>
              <p:cNvSpPr/>
              <p:nvPr/>
            </p:nvSpPr>
            <p:spPr>
              <a:xfrm>
                <a:off x="5369211" y="3893056"/>
                <a:ext cx="125814" cy="411757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0" name="rc1480"/>
              <p:cNvSpPr/>
              <p:nvPr/>
            </p:nvSpPr>
            <p:spPr>
              <a:xfrm>
                <a:off x="5495026" y="3801555"/>
                <a:ext cx="125814" cy="503258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1" name="rc1481"/>
              <p:cNvSpPr/>
              <p:nvPr/>
            </p:nvSpPr>
            <p:spPr>
              <a:xfrm>
                <a:off x="5620841" y="4030309"/>
                <a:ext cx="125814" cy="274504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2" name="rc1482"/>
              <p:cNvSpPr/>
              <p:nvPr/>
            </p:nvSpPr>
            <p:spPr>
              <a:xfrm>
                <a:off x="5746655" y="4121810"/>
                <a:ext cx="125814" cy="183003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3" name="pl1483"/>
              <p:cNvSpPr/>
              <p:nvPr/>
            </p:nvSpPr>
            <p:spPr>
              <a:xfrm>
                <a:off x="5349081" y="3830178"/>
                <a:ext cx="543519" cy="422480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422480">
                    <a:moveTo>
                      <a:pt x="0" y="331921"/>
                    </a:moveTo>
                    <a:lnTo>
                      <a:pt x="778" y="329565"/>
                    </a:lnTo>
                    <a:lnTo>
                      <a:pt x="2324" y="324802"/>
                    </a:lnTo>
                    <a:lnTo>
                      <a:pt x="3871" y="319995"/>
                    </a:lnTo>
                    <a:lnTo>
                      <a:pt x="5417" y="315101"/>
                    </a:lnTo>
                    <a:lnTo>
                      <a:pt x="6964" y="310156"/>
                    </a:lnTo>
                    <a:lnTo>
                      <a:pt x="8510" y="305169"/>
                    </a:lnTo>
                    <a:lnTo>
                      <a:pt x="10057" y="300102"/>
                    </a:lnTo>
                    <a:lnTo>
                      <a:pt x="11604" y="295004"/>
                    </a:lnTo>
                    <a:lnTo>
                      <a:pt x="13150" y="289860"/>
                    </a:lnTo>
                    <a:lnTo>
                      <a:pt x="14697" y="284666"/>
                    </a:lnTo>
                    <a:lnTo>
                      <a:pt x="16243" y="279449"/>
                    </a:lnTo>
                    <a:lnTo>
                      <a:pt x="17790" y="274190"/>
                    </a:lnTo>
                    <a:lnTo>
                      <a:pt x="19336" y="268907"/>
                    </a:lnTo>
                    <a:lnTo>
                      <a:pt x="20883" y="263608"/>
                    </a:lnTo>
                    <a:lnTo>
                      <a:pt x="22429" y="258282"/>
                    </a:lnTo>
                    <a:lnTo>
                      <a:pt x="23976" y="252949"/>
                    </a:lnTo>
                    <a:lnTo>
                      <a:pt x="25522" y="247608"/>
                    </a:lnTo>
                    <a:lnTo>
                      <a:pt x="27069" y="242264"/>
                    </a:lnTo>
                    <a:lnTo>
                      <a:pt x="28616" y="236923"/>
                    </a:lnTo>
                    <a:lnTo>
                      <a:pt x="30162" y="231590"/>
                    </a:lnTo>
                    <a:lnTo>
                      <a:pt x="31709" y="226274"/>
                    </a:lnTo>
                    <a:lnTo>
                      <a:pt x="33255" y="220969"/>
                    </a:lnTo>
                    <a:lnTo>
                      <a:pt x="34802" y="215698"/>
                    </a:lnTo>
                    <a:lnTo>
                      <a:pt x="36348" y="210452"/>
                    </a:lnTo>
                    <a:lnTo>
                      <a:pt x="37895" y="205232"/>
                    </a:lnTo>
                    <a:lnTo>
                      <a:pt x="39441" y="200072"/>
                    </a:lnTo>
                    <a:lnTo>
                      <a:pt x="40988" y="194942"/>
                    </a:lnTo>
                    <a:lnTo>
                      <a:pt x="42534" y="189864"/>
                    </a:lnTo>
                    <a:lnTo>
                      <a:pt x="44081" y="184853"/>
                    </a:lnTo>
                    <a:lnTo>
                      <a:pt x="45628" y="179881"/>
                    </a:lnTo>
                    <a:lnTo>
                      <a:pt x="47174" y="174997"/>
                    </a:lnTo>
                    <a:lnTo>
                      <a:pt x="48721" y="170178"/>
                    </a:lnTo>
                    <a:lnTo>
                      <a:pt x="50267" y="165409"/>
                    </a:lnTo>
                    <a:lnTo>
                      <a:pt x="51814" y="160763"/>
                    </a:lnTo>
                    <a:lnTo>
                      <a:pt x="53360" y="156174"/>
                    </a:lnTo>
                    <a:lnTo>
                      <a:pt x="54907" y="151669"/>
                    </a:lnTo>
                    <a:lnTo>
                      <a:pt x="56453" y="147283"/>
                    </a:lnTo>
                    <a:lnTo>
                      <a:pt x="58000" y="142959"/>
                    </a:lnTo>
                    <a:lnTo>
                      <a:pt x="59547" y="138758"/>
                    </a:lnTo>
                    <a:lnTo>
                      <a:pt x="61093" y="134662"/>
                    </a:lnTo>
                    <a:lnTo>
                      <a:pt x="62640" y="130634"/>
                    </a:lnTo>
                    <a:lnTo>
                      <a:pt x="64186" y="126771"/>
                    </a:lnTo>
                    <a:lnTo>
                      <a:pt x="65733" y="122990"/>
                    </a:lnTo>
                    <a:lnTo>
                      <a:pt x="67279" y="119307"/>
                    </a:lnTo>
                    <a:lnTo>
                      <a:pt x="68826" y="115784"/>
                    </a:lnTo>
                    <a:lnTo>
                      <a:pt x="70372" y="112339"/>
                    </a:lnTo>
                    <a:lnTo>
                      <a:pt x="71919" y="109029"/>
                    </a:lnTo>
                    <a:lnTo>
                      <a:pt x="73465" y="105852"/>
                    </a:lnTo>
                    <a:lnTo>
                      <a:pt x="75012" y="102755"/>
                    </a:lnTo>
                    <a:lnTo>
                      <a:pt x="76559" y="99831"/>
                    </a:lnTo>
                    <a:lnTo>
                      <a:pt x="78105" y="97008"/>
                    </a:lnTo>
                    <a:lnTo>
                      <a:pt x="79652" y="94279"/>
                    </a:lnTo>
                    <a:lnTo>
                      <a:pt x="81198" y="91731"/>
                    </a:lnTo>
                    <a:lnTo>
                      <a:pt x="82745" y="89262"/>
                    </a:lnTo>
                    <a:lnTo>
                      <a:pt x="84291" y="86919"/>
                    </a:lnTo>
                    <a:lnTo>
                      <a:pt x="85838" y="84719"/>
                    </a:lnTo>
                    <a:lnTo>
                      <a:pt x="87384" y="82596"/>
                    </a:lnTo>
                    <a:lnTo>
                      <a:pt x="88931" y="80627"/>
                    </a:lnTo>
                    <a:lnTo>
                      <a:pt x="90477" y="78763"/>
                    </a:lnTo>
                    <a:lnTo>
                      <a:pt x="92024" y="76974"/>
                    </a:lnTo>
                    <a:lnTo>
                      <a:pt x="93571" y="75358"/>
                    </a:lnTo>
                    <a:lnTo>
                      <a:pt x="95117" y="73809"/>
                    </a:lnTo>
                    <a:lnTo>
                      <a:pt x="96664" y="72359"/>
                    </a:lnTo>
                    <a:lnTo>
                      <a:pt x="98210" y="71038"/>
                    </a:lnTo>
                    <a:lnTo>
                      <a:pt x="99757" y="69780"/>
                    </a:lnTo>
                    <a:lnTo>
                      <a:pt x="101303" y="68636"/>
                    </a:lnTo>
                    <a:lnTo>
                      <a:pt x="102850" y="67580"/>
                    </a:lnTo>
                    <a:lnTo>
                      <a:pt x="104396" y="66580"/>
                    </a:lnTo>
                    <a:lnTo>
                      <a:pt x="105943" y="65700"/>
                    </a:lnTo>
                    <a:lnTo>
                      <a:pt x="107489" y="64873"/>
                    </a:lnTo>
                    <a:lnTo>
                      <a:pt x="109036" y="64108"/>
                    </a:lnTo>
                    <a:lnTo>
                      <a:pt x="110583" y="63434"/>
                    </a:lnTo>
                    <a:lnTo>
                      <a:pt x="112129" y="62798"/>
                    </a:lnTo>
                    <a:lnTo>
                      <a:pt x="113676" y="62227"/>
                    </a:lnTo>
                    <a:lnTo>
                      <a:pt x="115222" y="61710"/>
                    </a:lnTo>
                    <a:lnTo>
                      <a:pt x="116769" y="61223"/>
                    </a:lnTo>
                    <a:lnTo>
                      <a:pt x="118315" y="60793"/>
                    </a:lnTo>
                    <a:lnTo>
                      <a:pt x="119862" y="60391"/>
                    </a:lnTo>
                    <a:lnTo>
                      <a:pt x="121408" y="60013"/>
                    </a:lnTo>
                    <a:lnTo>
                      <a:pt x="122955" y="59671"/>
                    </a:lnTo>
                    <a:lnTo>
                      <a:pt x="124501" y="59340"/>
                    </a:lnTo>
                    <a:lnTo>
                      <a:pt x="126048" y="59025"/>
                    </a:lnTo>
                    <a:lnTo>
                      <a:pt x="127595" y="58721"/>
                    </a:lnTo>
                    <a:lnTo>
                      <a:pt x="129141" y="58419"/>
                    </a:lnTo>
                    <a:lnTo>
                      <a:pt x="130688" y="58119"/>
                    </a:lnTo>
                    <a:lnTo>
                      <a:pt x="132234" y="57811"/>
                    </a:lnTo>
                    <a:lnTo>
                      <a:pt x="133781" y="57500"/>
                    </a:lnTo>
                    <a:lnTo>
                      <a:pt x="135327" y="57167"/>
                    </a:lnTo>
                    <a:lnTo>
                      <a:pt x="136874" y="56820"/>
                    </a:lnTo>
                    <a:lnTo>
                      <a:pt x="138420" y="56455"/>
                    </a:lnTo>
                    <a:lnTo>
                      <a:pt x="139967" y="56055"/>
                    </a:lnTo>
                    <a:lnTo>
                      <a:pt x="141513" y="55637"/>
                    </a:lnTo>
                    <a:lnTo>
                      <a:pt x="143060" y="55181"/>
                    </a:lnTo>
                    <a:lnTo>
                      <a:pt x="144607" y="54687"/>
                    </a:lnTo>
                    <a:lnTo>
                      <a:pt x="146153" y="54169"/>
                    </a:lnTo>
                    <a:lnTo>
                      <a:pt x="147700" y="53593"/>
                    </a:lnTo>
                    <a:lnTo>
                      <a:pt x="149246" y="52983"/>
                    </a:lnTo>
                    <a:lnTo>
                      <a:pt x="150793" y="52339"/>
                    </a:lnTo>
                    <a:lnTo>
                      <a:pt x="152339" y="51629"/>
                    </a:lnTo>
                    <a:lnTo>
                      <a:pt x="153886" y="50888"/>
                    </a:lnTo>
                    <a:lnTo>
                      <a:pt x="155432" y="50095"/>
                    </a:lnTo>
                    <a:lnTo>
                      <a:pt x="156979" y="49247"/>
                    </a:lnTo>
                    <a:lnTo>
                      <a:pt x="158525" y="48368"/>
                    </a:lnTo>
                    <a:lnTo>
                      <a:pt x="160072" y="47422"/>
                    </a:lnTo>
                    <a:lnTo>
                      <a:pt x="161619" y="46434"/>
                    </a:lnTo>
                    <a:lnTo>
                      <a:pt x="163165" y="45412"/>
                    </a:lnTo>
                    <a:lnTo>
                      <a:pt x="164712" y="44318"/>
                    </a:lnTo>
                    <a:lnTo>
                      <a:pt x="166258" y="43196"/>
                    </a:lnTo>
                    <a:lnTo>
                      <a:pt x="167805" y="42030"/>
                    </a:lnTo>
                    <a:lnTo>
                      <a:pt x="169351" y="40812"/>
                    </a:lnTo>
                    <a:lnTo>
                      <a:pt x="170898" y="39568"/>
                    </a:lnTo>
                    <a:lnTo>
                      <a:pt x="172444" y="38276"/>
                    </a:lnTo>
                    <a:lnTo>
                      <a:pt x="173991" y="36951"/>
                    </a:lnTo>
                    <a:lnTo>
                      <a:pt x="175537" y="35605"/>
                    </a:lnTo>
                    <a:lnTo>
                      <a:pt x="177084" y="34214"/>
                    </a:lnTo>
                    <a:lnTo>
                      <a:pt x="178631" y="32807"/>
                    </a:lnTo>
                    <a:lnTo>
                      <a:pt x="180177" y="31379"/>
                    </a:lnTo>
                    <a:lnTo>
                      <a:pt x="181724" y="29928"/>
                    </a:lnTo>
                    <a:lnTo>
                      <a:pt x="183270" y="28468"/>
                    </a:lnTo>
                    <a:lnTo>
                      <a:pt x="184817" y="26996"/>
                    </a:lnTo>
                    <a:lnTo>
                      <a:pt x="186363" y="25519"/>
                    </a:lnTo>
                    <a:lnTo>
                      <a:pt x="187910" y="24040"/>
                    </a:lnTo>
                    <a:lnTo>
                      <a:pt x="189456" y="22565"/>
                    </a:lnTo>
                    <a:lnTo>
                      <a:pt x="191003" y="21098"/>
                    </a:lnTo>
                    <a:lnTo>
                      <a:pt x="192549" y="19640"/>
                    </a:lnTo>
                    <a:lnTo>
                      <a:pt x="194096" y="18207"/>
                    </a:lnTo>
                    <a:lnTo>
                      <a:pt x="195643" y="16790"/>
                    </a:lnTo>
                    <a:lnTo>
                      <a:pt x="197189" y="15399"/>
                    </a:lnTo>
                    <a:lnTo>
                      <a:pt x="198736" y="14047"/>
                    </a:lnTo>
                    <a:lnTo>
                      <a:pt x="200282" y="12718"/>
                    </a:lnTo>
                    <a:lnTo>
                      <a:pt x="201829" y="11444"/>
                    </a:lnTo>
                    <a:lnTo>
                      <a:pt x="203375" y="10212"/>
                    </a:lnTo>
                    <a:lnTo>
                      <a:pt x="204922" y="9014"/>
                    </a:lnTo>
                    <a:lnTo>
                      <a:pt x="206468" y="7900"/>
                    </a:lnTo>
                    <a:lnTo>
                      <a:pt x="208015" y="6827"/>
                    </a:lnTo>
                    <a:lnTo>
                      <a:pt x="209561" y="5813"/>
                    </a:lnTo>
                    <a:lnTo>
                      <a:pt x="211108" y="4887"/>
                    </a:lnTo>
                    <a:lnTo>
                      <a:pt x="212655" y="4008"/>
                    </a:lnTo>
                    <a:lnTo>
                      <a:pt x="214201" y="3221"/>
                    </a:lnTo>
                    <a:lnTo>
                      <a:pt x="215748" y="2515"/>
                    </a:lnTo>
                    <a:lnTo>
                      <a:pt x="217294" y="1862"/>
                    </a:lnTo>
                    <a:lnTo>
                      <a:pt x="218841" y="1340"/>
                    </a:lnTo>
                    <a:lnTo>
                      <a:pt x="220387" y="883"/>
                    </a:lnTo>
                    <a:lnTo>
                      <a:pt x="221934" y="504"/>
                    </a:lnTo>
                    <a:lnTo>
                      <a:pt x="223480" y="256"/>
                    </a:lnTo>
                    <a:lnTo>
                      <a:pt x="225027" y="71"/>
                    </a:lnTo>
                    <a:lnTo>
                      <a:pt x="226573" y="0"/>
                    </a:lnTo>
                    <a:lnTo>
                      <a:pt x="228120" y="39"/>
                    </a:lnTo>
                    <a:lnTo>
                      <a:pt x="229667" y="145"/>
                    </a:lnTo>
                    <a:lnTo>
                      <a:pt x="231213" y="400"/>
                    </a:lnTo>
                    <a:lnTo>
                      <a:pt x="232760" y="741"/>
                    </a:lnTo>
                    <a:lnTo>
                      <a:pt x="234306" y="1163"/>
                    </a:lnTo>
                    <a:lnTo>
                      <a:pt x="235853" y="1742"/>
                    </a:lnTo>
                    <a:lnTo>
                      <a:pt x="237399" y="2392"/>
                    </a:lnTo>
                    <a:lnTo>
                      <a:pt x="238946" y="3154"/>
                    </a:lnTo>
                    <a:lnTo>
                      <a:pt x="240492" y="4045"/>
                    </a:lnTo>
                    <a:lnTo>
                      <a:pt x="242039" y="5005"/>
                    </a:lnTo>
                    <a:lnTo>
                      <a:pt x="243585" y="6106"/>
                    </a:lnTo>
                    <a:lnTo>
                      <a:pt x="245132" y="7305"/>
                    </a:lnTo>
                    <a:lnTo>
                      <a:pt x="246679" y="8573"/>
                    </a:lnTo>
                    <a:lnTo>
                      <a:pt x="248225" y="10004"/>
                    </a:lnTo>
                    <a:lnTo>
                      <a:pt x="249772" y="11501"/>
                    </a:lnTo>
                    <a:lnTo>
                      <a:pt x="251318" y="13094"/>
                    </a:lnTo>
                    <a:lnTo>
                      <a:pt x="252865" y="14814"/>
                    </a:lnTo>
                    <a:lnTo>
                      <a:pt x="254411" y="16596"/>
                    </a:lnTo>
                    <a:lnTo>
                      <a:pt x="255958" y="18495"/>
                    </a:lnTo>
                    <a:lnTo>
                      <a:pt x="257504" y="20486"/>
                    </a:lnTo>
                    <a:lnTo>
                      <a:pt x="259051" y="22536"/>
                    </a:lnTo>
                    <a:lnTo>
                      <a:pt x="260598" y="24716"/>
                    </a:lnTo>
                    <a:lnTo>
                      <a:pt x="262144" y="26958"/>
                    </a:lnTo>
                    <a:lnTo>
                      <a:pt x="263691" y="29268"/>
                    </a:lnTo>
                    <a:lnTo>
                      <a:pt x="265237" y="31687"/>
                    </a:lnTo>
                    <a:lnTo>
                      <a:pt x="266784" y="34154"/>
                    </a:lnTo>
                    <a:lnTo>
                      <a:pt x="268330" y="36703"/>
                    </a:lnTo>
                    <a:lnTo>
                      <a:pt x="269877" y="39326"/>
                    </a:lnTo>
                    <a:lnTo>
                      <a:pt x="271423" y="41993"/>
                    </a:lnTo>
                    <a:lnTo>
                      <a:pt x="272970" y="44746"/>
                    </a:lnTo>
                    <a:lnTo>
                      <a:pt x="274516" y="47546"/>
                    </a:lnTo>
                    <a:lnTo>
                      <a:pt x="276063" y="50388"/>
                    </a:lnTo>
                    <a:lnTo>
                      <a:pt x="277610" y="53306"/>
                    </a:lnTo>
                    <a:lnTo>
                      <a:pt x="279156" y="56254"/>
                    </a:lnTo>
                    <a:lnTo>
                      <a:pt x="280703" y="59248"/>
                    </a:lnTo>
                    <a:lnTo>
                      <a:pt x="282249" y="62290"/>
                    </a:lnTo>
                    <a:lnTo>
                      <a:pt x="283796" y="65357"/>
                    </a:lnTo>
                    <a:lnTo>
                      <a:pt x="285342" y="68467"/>
                    </a:lnTo>
                    <a:lnTo>
                      <a:pt x="286889" y="71605"/>
                    </a:lnTo>
                    <a:lnTo>
                      <a:pt x="288435" y="74761"/>
                    </a:lnTo>
                    <a:lnTo>
                      <a:pt x="289982" y="77954"/>
                    </a:lnTo>
                    <a:lnTo>
                      <a:pt x="291528" y="81158"/>
                    </a:lnTo>
                    <a:lnTo>
                      <a:pt x="293075" y="84380"/>
                    </a:lnTo>
                    <a:lnTo>
                      <a:pt x="294622" y="87618"/>
                    </a:lnTo>
                    <a:lnTo>
                      <a:pt x="296168" y="90863"/>
                    </a:lnTo>
                    <a:lnTo>
                      <a:pt x="297715" y="94118"/>
                    </a:lnTo>
                    <a:lnTo>
                      <a:pt x="299261" y="97376"/>
                    </a:lnTo>
                    <a:lnTo>
                      <a:pt x="300808" y="100637"/>
                    </a:lnTo>
                    <a:lnTo>
                      <a:pt x="302354" y="103896"/>
                    </a:lnTo>
                    <a:lnTo>
                      <a:pt x="303901" y="107151"/>
                    </a:lnTo>
                    <a:lnTo>
                      <a:pt x="305447" y="110402"/>
                    </a:lnTo>
                    <a:lnTo>
                      <a:pt x="306994" y="113641"/>
                    </a:lnTo>
                    <a:lnTo>
                      <a:pt x="308540" y="116872"/>
                    </a:lnTo>
                    <a:lnTo>
                      <a:pt x="310087" y="120089"/>
                    </a:lnTo>
                    <a:lnTo>
                      <a:pt x="311634" y="123288"/>
                    </a:lnTo>
                    <a:lnTo>
                      <a:pt x="313180" y="126476"/>
                    </a:lnTo>
                    <a:lnTo>
                      <a:pt x="314727" y="129638"/>
                    </a:lnTo>
                    <a:lnTo>
                      <a:pt x="316273" y="132780"/>
                    </a:lnTo>
                    <a:lnTo>
                      <a:pt x="317820" y="135907"/>
                    </a:lnTo>
                    <a:lnTo>
                      <a:pt x="319366" y="138997"/>
                    </a:lnTo>
                    <a:lnTo>
                      <a:pt x="320913" y="142070"/>
                    </a:lnTo>
                    <a:lnTo>
                      <a:pt x="322459" y="145115"/>
                    </a:lnTo>
                    <a:lnTo>
                      <a:pt x="324006" y="148125"/>
                    </a:lnTo>
                    <a:lnTo>
                      <a:pt x="325552" y="151115"/>
                    </a:lnTo>
                    <a:lnTo>
                      <a:pt x="327099" y="154066"/>
                    </a:lnTo>
                    <a:lnTo>
                      <a:pt x="328646" y="156986"/>
                    </a:lnTo>
                    <a:lnTo>
                      <a:pt x="330192" y="159885"/>
                    </a:lnTo>
                    <a:lnTo>
                      <a:pt x="331739" y="162731"/>
                    </a:lnTo>
                    <a:lnTo>
                      <a:pt x="333285" y="165553"/>
                    </a:lnTo>
                    <a:lnTo>
                      <a:pt x="334832" y="168344"/>
                    </a:lnTo>
                    <a:lnTo>
                      <a:pt x="336378" y="171087"/>
                    </a:lnTo>
                    <a:lnTo>
                      <a:pt x="337925" y="173807"/>
                    </a:lnTo>
                    <a:lnTo>
                      <a:pt x="339471" y="176483"/>
                    </a:lnTo>
                    <a:lnTo>
                      <a:pt x="341018" y="179120"/>
                    </a:lnTo>
                    <a:lnTo>
                      <a:pt x="342564" y="181733"/>
                    </a:lnTo>
                    <a:lnTo>
                      <a:pt x="344111" y="184292"/>
                    </a:lnTo>
                    <a:lnTo>
                      <a:pt x="345658" y="186821"/>
                    </a:lnTo>
                    <a:lnTo>
                      <a:pt x="347204" y="189320"/>
                    </a:lnTo>
                    <a:lnTo>
                      <a:pt x="348751" y="191765"/>
                    </a:lnTo>
                    <a:lnTo>
                      <a:pt x="350297" y="194185"/>
                    </a:lnTo>
                    <a:lnTo>
                      <a:pt x="351844" y="196566"/>
                    </a:lnTo>
                    <a:lnTo>
                      <a:pt x="353390" y="198903"/>
                    </a:lnTo>
                    <a:lnTo>
                      <a:pt x="354937" y="201216"/>
                    </a:lnTo>
                    <a:lnTo>
                      <a:pt x="356483" y="203480"/>
                    </a:lnTo>
                    <a:lnTo>
                      <a:pt x="358030" y="205712"/>
                    </a:lnTo>
                    <a:lnTo>
                      <a:pt x="359576" y="207918"/>
                    </a:lnTo>
                    <a:lnTo>
                      <a:pt x="361123" y="210070"/>
                    </a:lnTo>
                    <a:lnTo>
                      <a:pt x="362670" y="212200"/>
                    </a:lnTo>
                    <a:lnTo>
                      <a:pt x="364216" y="214296"/>
                    </a:lnTo>
                    <a:lnTo>
                      <a:pt x="365763" y="216349"/>
                    </a:lnTo>
                    <a:lnTo>
                      <a:pt x="367309" y="218381"/>
                    </a:lnTo>
                    <a:lnTo>
                      <a:pt x="368856" y="220372"/>
                    </a:lnTo>
                    <a:lnTo>
                      <a:pt x="370402" y="222331"/>
                    </a:lnTo>
                    <a:lnTo>
                      <a:pt x="371949" y="224271"/>
                    </a:lnTo>
                    <a:lnTo>
                      <a:pt x="373495" y="226164"/>
                    </a:lnTo>
                    <a:lnTo>
                      <a:pt x="375042" y="228036"/>
                    </a:lnTo>
                    <a:lnTo>
                      <a:pt x="376588" y="229883"/>
                    </a:lnTo>
                    <a:lnTo>
                      <a:pt x="378135" y="231693"/>
                    </a:lnTo>
                    <a:lnTo>
                      <a:pt x="379682" y="233484"/>
                    </a:lnTo>
                    <a:lnTo>
                      <a:pt x="381228" y="235246"/>
                    </a:lnTo>
                    <a:lnTo>
                      <a:pt x="382775" y="236981"/>
                    </a:lnTo>
                    <a:lnTo>
                      <a:pt x="384321" y="238699"/>
                    </a:lnTo>
                    <a:lnTo>
                      <a:pt x="385868" y="240385"/>
                    </a:lnTo>
                    <a:lnTo>
                      <a:pt x="387414" y="242052"/>
                    </a:lnTo>
                    <a:lnTo>
                      <a:pt x="388961" y="243704"/>
                    </a:lnTo>
                    <a:lnTo>
                      <a:pt x="390507" y="245325"/>
                    </a:lnTo>
                    <a:lnTo>
                      <a:pt x="392054" y="246935"/>
                    </a:lnTo>
                    <a:lnTo>
                      <a:pt x="393600" y="248525"/>
                    </a:lnTo>
                    <a:lnTo>
                      <a:pt x="395147" y="250095"/>
                    </a:lnTo>
                    <a:lnTo>
                      <a:pt x="396694" y="251655"/>
                    </a:lnTo>
                    <a:lnTo>
                      <a:pt x="398240" y="253195"/>
                    </a:lnTo>
                    <a:lnTo>
                      <a:pt x="399787" y="254722"/>
                    </a:lnTo>
                    <a:lnTo>
                      <a:pt x="401333" y="256241"/>
                    </a:lnTo>
                    <a:lnTo>
                      <a:pt x="402880" y="257742"/>
                    </a:lnTo>
                    <a:lnTo>
                      <a:pt x="404426" y="259236"/>
                    </a:lnTo>
                    <a:lnTo>
                      <a:pt x="405973" y="260722"/>
                    </a:lnTo>
                    <a:lnTo>
                      <a:pt x="407519" y="262196"/>
                    </a:lnTo>
                    <a:lnTo>
                      <a:pt x="409066" y="263667"/>
                    </a:lnTo>
                    <a:lnTo>
                      <a:pt x="410612" y="265129"/>
                    </a:lnTo>
                    <a:lnTo>
                      <a:pt x="412159" y="266588"/>
                    </a:lnTo>
                    <a:lnTo>
                      <a:pt x="413706" y="268043"/>
                    </a:lnTo>
                    <a:lnTo>
                      <a:pt x="415252" y="269494"/>
                    </a:lnTo>
                    <a:lnTo>
                      <a:pt x="416799" y="270945"/>
                    </a:lnTo>
                    <a:lnTo>
                      <a:pt x="418345" y="272394"/>
                    </a:lnTo>
                    <a:lnTo>
                      <a:pt x="419892" y="273845"/>
                    </a:lnTo>
                    <a:lnTo>
                      <a:pt x="421438" y="275297"/>
                    </a:lnTo>
                    <a:lnTo>
                      <a:pt x="422985" y="276751"/>
                    </a:lnTo>
                    <a:lnTo>
                      <a:pt x="424531" y="278210"/>
                    </a:lnTo>
                    <a:lnTo>
                      <a:pt x="426078" y="279672"/>
                    </a:lnTo>
                    <a:lnTo>
                      <a:pt x="427624" y="281141"/>
                    </a:lnTo>
                    <a:lnTo>
                      <a:pt x="429171" y="282617"/>
                    </a:lnTo>
                    <a:lnTo>
                      <a:pt x="430718" y="284097"/>
                    </a:lnTo>
                    <a:lnTo>
                      <a:pt x="432264" y="285591"/>
                    </a:lnTo>
                    <a:lnTo>
                      <a:pt x="433811" y="287090"/>
                    </a:lnTo>
                    <a:lnTo>
                      <a:pt x="435357" y="288600"/>
                    </a:lnTo>
                    <a:lnTo>
                      <a:pt x="436904" y="290124"/>
                    </a:lnTo>
                    <a:lnTo>
                      <a:pt x="438450" y="291655"/>
                    </a:lnTo>
                    <a:lnTo>
                      <a:pt x="439997" y="293202"/>
                    </a:lnTo>
                    <a:lnTo>
                      <a:pt x="441543" y="294762"/>
                    </a:lnTo>
                    <a:lnTo>
                      <a:pt x="443090" y="296331"/>
                    </a:lnTo>
                    <a:lnTo>
                      <a:pt x="444637" y="297922"/>
                    </a:lnTo>
                    <a:lnTo>
                      <a:pt x="446183" y="299525"/>
                    </a:lnTo>
                    <a:lnTo>
                      <a:pt x="447730" y="301141"/>
                    </a:lnTo>
                    <a:lnTo>
                      <a:pt x="449276" y="302779"/>
                    </a:lnTo>
                    <a:lnTo>
                      <a:pt x="450823" y="304428"/>
                    </a:lnTo>
                    <a:lnTo>
                      <a:pt x="452369" y="306098"/>
                    </a:lnTo>
                    <a:lnTo>
                      <a:pt x="453916" y="307786"/>
                    </a:lnTo>
                    <a:lnTo>
                      <a:pt x="455462" y="309486"/>
                    </a:lnTo>
                    <a:lnTo>
                      <a:pt x="457009" y="311212"/>
                    </a:lnTo>
                    <a:lnTo>
                      <a:pt x="458555" y="312953"/>
                    </a:lnTo>
                    <a:lnTo>
                      <a:pt x="460102" y="314709"/>
                    </a:lnTo>
                    <a:lnTo>
                      <a:pt x="461649" y="316491"/>
                    </a:lnTo>
                    <a:lnTo>
                      <a:pt x="463195" y="318286"/>
                    </a:lnTo>
                    <a:lnTo>
                      <a:pt x="464742" y="320102"/>
                    </a:lnTo>
                    <a:lnTo>
                      <a:pt x="466288" y="321939"/>
                    </a:lnTo>
                    <a:lnTo>
                      <a:pt x="467835" y="323788"/>
                    </a:lnTo>
                    <a:lnTo>
                      <a:pt x="469381" y="325663"/>
                    </a:lnTo>
                    <a:lnTo>
                      <a:pt x="470928" y="327554"/>
                    </a:lnTo>
                    <a:lnTo>
                      <a:pt x="472474" y="329458"/>
                    </a:lnTo>
                    <a:lnTo>
                      <a:pt x="474021" y="331389"/>
                    </a:lnTo>
                    <a:lnTo>
                      <a:pt x="475567" y="333331"/>
                    </a:lnTo>
                    <a:lnTo>
                      <a:pt x="477114" y="335290"/>
                    </a:lnTo>
                    <a:lnTo>
                      <a:pt x="478661" y="337269"/>
                    </a:lnTo>
                    <a:lnTo>
                      <a:pt x="480207" y="339259"/>
                    </a:lnTo>
                    <a:lnTo>
                      <a:pt x="481754" y="341269"/>
                    </a:lnTo>
                    <a:lnTo>
                      <a:pt x="483300" y="343293"/>
                    </a:lnTo>
                    <a:lnTo>
                      <a:pt x="484847" y="345326"/>
                    </a:lnTo>
                    <a:lnTo>
                      <a:pt x="486393" y="347379"/>
                    </a:lnTo>
                    <a:lnTo>
                      <a:pt x="487940" y="349441"/>
                    </a:lnTo>
                    <a:lnTo>
                      <a:pt x="489486" y="351514"/>
                    </a:lnTo>
                    <a:lnTo>
                      <a:pt x="491033" y="353601"/>
                    </a:lnTo>
                    <a:lnTo>
                      <a:pt x="492579" y="355694"/>
                    </a:lnTo>
                    <a:lnTo>
                      <a:pt x="494126" y="357797"/>
                    </a:lnTo>
                    <a:lnTo>
                      <a:pt x="495673" y="359908"/>
                    </a:lnTo>
                    <a:lnTo>
                      <a:pt x="497219" y="362024"/>
                    </a:lnTo>
                    <a:lnTo>
                      <a:pt x="498766" y="364149"/>
                    </a:lnTo>
                    <a:lnTo>
                      <a:pt x="500312" y="366276"/>
                    </a:lnTo>
                    <a:lnTo>
                      <a:pt x="501859" y="368406"/>
                    </a:lnTo>
                    <a:lnTo>
                      <a:pt x="503405" y="370539"/>
                    </a:lnTo>
                    <a:lnTo>
                      <a:pt x="504952" y="372672"/>
                    </a:lnTo>
                    <a:lnTo>
                      <a:pt x="506498" y="374805"/>
                    </a:lnTo>
                    <a:lnTo>
                      <a:pt x="508045" y="376936"/>
                    </a:lnTo>
                    <a:lnTo>
                      <a:pt x="509591" y="379065"/>
                    </a:lnTo>
                    <a:lnTo>
                      <a:pt x="511138" y="381189"/>
                    </a:lnTo>
                    <a:lnTo>
                      <a:pt x="512685" y="383307"/>
                    </a:lnTo>
                    <a:lnTo>
                      <a:pt x="514231" y="385421"/>
                    </a:lnTo>
                    <a:lnTo>
                      <a:pt x="515778" y="387522"/>
                    </a:lnTo>
                    <a:lnTo>
                      <a:pt x="517324" y="389617"/>
                    </a:lnTo>
                    <a:lnTo>
                      <a:pt x="518871" y="391702"/>
                    </a:lnTo>
                    <a:lnTo>
                      <a:pt x="520417" y="393771"/>
                    </a:lnTo>
                    <a:lnTo>
                      <a:pt x="521964" y="395831"/>
                    </a:lnTo>
                    <a:lnTo>
                      <a:pt x="523510" y="397874"/>
                    </a:lnTo>
                    <a:lnTo>
                      <a:pt x="525057" y="399900"/>
                    </a:lnTo>
                    <a:lnTo>
                      <a:pt x="526603" y="401916"/>
                    </a:lnTo>
                    <a:lnTo>
                      <a:pt x="528150" y="403904"/>
                    </a:lnTo>
                    <a:lnTo>
                      <a:pt x="529697" y="405877"/>
                    </a:lnTo>
                    <a:lnTo>
                      <a:pt x="531243" y="407833"/>
                    </a:lnTo>
                    <a:lnTo>
                      <a:pt x="532790" y="409759"/>
                    </a:lnTo>
                    <a:lnTo>
                      <a:pt x="534336" y="411671"/>
                    </a:lnTo>
                    <a:lnTo>
                      <a:pt x="535883" y="413555"/>
                    </a:lnTo>
                    <a:lnTo>
                      <a:pt x="537429" y="415411"/>
                    </a:lnTo>
                    <a:lnTo>
                      <a:pt x="538976" y="417251"/>
                    </a:lnTo>
                    <a:lnTo>
                      <a:pt x="540522" y="419053"/>
                    </a:lnTo>
                    <a:lnTo>
                      <a:pt x="542069" y="420832"/>
                    </a:lnTo>
                    <a:lnTo>
                      <a:pt x="543519" y="422480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4" name="pl1484"/>
              <p:cNvSpPr/>
              <p:nvPr/>
            </p:nvSpPr>
            <p:spPr>
              <a:xfrm>
                <a:off x="5395557" y="430863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5" name="pl1485"/>
              <p:cNvSpPr/>
              <p:nvPr/>
            </p:nvSpPr>
            <p:spPr>
              <a:xfrm>
                <a:off x="5401772" y="430863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6" name="pl1486"/>
              <p:cNvSpPr/>
              <p:nvPr/>
            </p:nvSpPr>
            <p:spPr>
              <a:xfrm>
                <a:off x="5407736" y="430863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7" name="pl1487"/>
              <p:cNvSpPr/>
              <p:nvPr/>
            </p:nvSpPr>
            <p:spPr>
              <a:xfrm>
                <a:off x="5428193" y="430863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8" name="pl1488"/>
              <p:cNvSpPr/>
              <p:nvPr/>
            </p:nvSpPr>
            <p:spPr>
              <a:xfrm>
                <a:off x="5434761" y="430863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9" name="pl1489"/>
              <p:cNvSpPr/>
              <p:nvPr/>
            </p:nvSpPr>
            <p:spPr>
              <a:xfrm>
                <a:off x="5444826" y="430863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0" name="pl1490"/>
              <p:cNvSpPr/>
              <p:nvPr/>
            </p:nvSpPr>
            <p:spPr>
              <a:xfrm>
                <a:off x="5448374" y="430863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1" name="pl1491"/>
              <p:cNvSpPr/>
              <p:nvPr/>
            </p:nvSpPr>
            <p:spPr>
              <a:xfrm>
                <a:off x="5455571" y="430863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2" name="pl1492"/>
              <p:cNvSpPr/>
              <p:nvPr/>
            </p:nvSpPr>
            <p:spPr>
              <a:xfrm>
                <a:off x="5463094" y="430863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3" name="pl1493"/>
              <p:cNvSpPr/>
              <p:nvPr/>
            </p:nvSpPr>
            <p:spPr>
              <a:xfrm>
                <a:off x="5498171" y="430863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4" name="pl1494"/>
              <p:cNvSpPr/>
              <p:nvPr/>
            </p:nvSpPr>
            <p:spPr>
              <a:xfrm>
                <a:off x="5512690" y="430863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5" name="pl1495"/>
              <p:cNvSpPr/>
              <p:nvPr/>
            </p:nvSpPr>
            <p:spPr>
              <a:xfrm>
                <a:off x="5554461" y="430863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6" name="pl1496"/>
              <p:cNvSpPr/>
              <p:nvPr/>
            </p:nvSpPr>
            <p:spPr>
              <a:xfrm>
                <a:off x="5557782" y="430863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7" name="pl1497"/>
              <p:cNvSpPr/>
              <p:nvPr/>
            </p:nvSpPr>
            <p:spPr>
              <a:xfrm>
                <a:off x="5564174" y="430863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8" name="pl1498"/>
              <p:cNvSpPr/>
              <p:nvPr/>
            </p:nvSpPr>
            <p:spPr>
              <a:xfrm>
                <a:off x="5567495" y="430863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9" name="pl1499"/>
              <p:cNvSpPr/>
              <p:nvPr/>
            </p:nvSpPr>
            <p:spPr>
              <a:xfrm>
                <a:off x="5569382" y="430863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0" name="pl1500"/>
              <p:cNvSpPr/>
              <p:nvPr/>
            </p:nvSpPr>
            <p:spPr>
              <a:xfrm>
                <a:off x="5573635" y="430863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1" name="pl1501"/>
              <p:cNvSpPr/>
              <p:nvPr/>
            </p:nvSpPr>
            <p:spPr>
              <a:xfrm>
                <a:off x="5597162" y="430863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2" name="pl1502"/>
              <p:cNvSpPr/>
              <p:nvPr/>
            </p:nvSpPr>
            <p:spPr>
              <a:xfrm>
                <a:off x="5599100" y="430863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3" name="pl1503"/>
              <p:cNvSpPr/>
              <p:nvPr/>
            </p:nvSpPr>
            <p:spPr>
              <a:xfrm>
                <a:off x="5602019" y="430863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4" name="pl1504"/>
              <p:cNvSpPr/>
              <p:nvPr/>
            </p:nvSpPr>
            <p:spPr>
              <a:xfrm>
                <a:off x="5626427" y="430863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5" name="pl1505"/>
              <p:cNvSpPr/>
              <p:nvPr/>
            </p:nvSpPr>
            <p:spPr>
              <a:xfrm>
                <a:off x="5650055" y="430863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6" name="pl1506"/>
              <p:cNvSpPr/>
              <p:nvPr/>
            </p:nvSpPr>
            <p:spPr>
              <a:xfrm>
                <a:off x="5660472" y="430863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7" name="pl1507"/>
              <p:cNvSpPr/>
              <p:nvPr/>
            </p:nvSpPr>
            <p:spPr>
              <a:xfrm>
                <a:off x="5674991" y="430863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8" name="pl1508"/>
              <p:cNvSpPr/>
              <p:nvPr/>
            </p:nvSpPr>
            <p:spPr>
              <a:xfrm>
                <a:off x="5699022" y="430863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9" name="pl1509"/>
              <p:cNvSpPr/>
              <p:nvPr/>
            </p:nvSpPr>
            <p:spPr>
              <a:xfrm>
                <a:off x="5725820" y="430863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0" name="pl1510"/>
              <p:cNvSpPr/>
              <p:nvPr/>
            </p:nvSpPr>
            <p:spPr>
              <a:xfrm>
                <a:off x="5765351" y="430863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1" name="pl1511"/>
              <p:cNvSpPr/>
              <p:nvPr/>
            </p:nvSpPr>
            <p:spPr>
              <a:xfrm>
                <a:off x="5766081" y="430863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2" name="pl1512"/>
              <p:cNvSpPr/>
              <p:nvPr/>
            </p:nvSpPr>
            <p:spPr>
              <a:xfrm>
                <a:off x="5821465" y="430863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3" name="pl1513"/>
              <p:cNvSpPr/>
              <p:nvPr/>
            </p:nvSpPr>
            <p:spPr>
              <a:xfrm>
                <a:off x="5837720" y="430863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4" name="tx1514"/>
              <p:cNvSpPr/>
              <p:nvPr/>
            </p:nvSpPr>
            <p:spPr>
              <a:xfrm>
                <a:off x="5350074" y="3822582"/>
                <a:ext cx="541533" cy="957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36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36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Elevation</a:t>
                </a:r>
              </a:p>
            </p:txBody>
          </p:sp>
          <p:sp>
            <p:nvSpPr>
              <p:cNvPr id="1515" name="pl1515"/>
              <p:cNvSpPr/>
              <p:nvPr/>
            </p:nvSpPr>
            <p:spPr>
              <a:xfrm>
                <a:off x="5349081" y="4324944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6" name="pt1516"/>
              <p:cNvSpPr/>
              <p:nvPr/>
            </p:nvSpPr>
            <p:spPr>
              <a:xfrm>
                <a:off x="5542276" y="452646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7" name="pt1517"/>
              <p:cNvSpPr/>
              <p:nvPr/>
            </p:nvSpPr>
            <p:spPr>
              <a:xfrm>
                <a:off x="5423449" y="436324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8" name="pt1518"/>
              <p:cNvSpPr/>
              <p:nvPr/>
            </p:nvSpPr>
            <p:spPr>
              <a:xfrm>
                <a:off x="5346580" y="466248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9" name="pt1519"/>
              <p:cNvSpPr/>
              <p:nvPr/>
            </p:nvSpPr>
            <p:spPr>
              <a:xfrm>
                <a:off x="5406695" y="467608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0" name="pt1520"/>
              <p:cNvSpPr/>
              <p:nvPr/>
            </p:nvSpPr>
            <p:spPr>
              <a:xfrm>
                <a:off x="5479898" y="449926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1" name="pt1521"/>
              <p:cNvSpPr/>
              <p:nvPr/>
            </p:nvSpPr>
            <p:spPr>
              <a:xfrm>
                <a:off x="5353654" y="454006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2" name="pt1522"/>
              <p:cNvSpPr/>
              <p:nvPr/>
            </p:nvSpPr>
            <p:spPr>
              <a:xfrm>
                <a:off x="5549264" y="466248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3" name="pt1523"/>
              <p:cNvSpPr/>
              <p:nvPr/>
            </p:nvSpPr>
            <p:spPr>
              <a:xfrm>
                <a:off x="5538495" y="481210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4" name="pt1524"/>
              <p:cNvSpPr/>
              <p:nvPr/>
            </p:nvSpPr>
            <p:spPr>
              <a:xfrm>
                <a:off x="5581570" y="456727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5" name="pt1525"/>
              <p:cNvSpPr/>
              <p:nvPr/>
            </p:nvSpPr>
            <p:spPr>
              <a:xfrm>
                <a:off x="5578247" y="470328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6" name="pt1526"/>
              <p:cNvSpPr/>
              <p:nvPr/>
            </p:nvSpPr>
            <p:spPr>
              <a:xfrm>
                <a:off x="5722477" y="452646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7" name="pt1527"/>
              <p:cNvSpPr/>
              <p:nvPr/>
            </p:nvSpPr>
            <p:spPr>
              <a:xfrm>
                <a:off x="5691976" y="470328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8" name="pt1528"/>
              <p:cNvSpPr/>
              <p:nvPr/>
            </p:nvSpPr>
            <p:spPr>
              <a:xfrm>
                <a:off x="5767471" y="432244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9" name="pt1529"/>
              <p:cNvSpPr/>
              <p:nvPr/>
            </p:nvSpPr>
            <p:spPr>
              <a:xfrm>
                <a:off x="5636243" y="451286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0" name="pt1530"/>
              <p:cNvSpPr/>
              <p:nvPr/>
            </p:nvSpPr>
            <p:spPr>
              <a:xfrm>
                <a:off x="5576042" y="439045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1" name="pt1531"/>
              <p:cNvSpPr/>
              <p:nvPr/>
            </p:nvSpPr>
            <p:spPr>
              <a:xfrm>
                <a:off x="5527440" y="440405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2" name="pt1532"/>
              <p:cNvSpPr/>
              <p:nvPr/>
            </p:nvSpPr>
            <p:spPr>
              <a:xfrm>
                <a:off x="5831337" y="464888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3" name="pt1533"/>
              <p:cNvSpPr/>
              <p:nvPr/>
            </p:nvSpPr>
            <p:spPr>
              <a:xfrm>
                <a:off x="5648100" y="466248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4" name="pt1534"/>
              <p:cNvSpPr/>
              <p:nvPr/>
            </p:nvSpPr>
            <p:spPr>
              <a:xfrm>
                <a:off x="5849839" y="475769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5" name="pt1535"/>
              <p:cNvSpPr/>
              <p:nvPr/>
            </p:nvSpPr>
            <p:spPr>
              <a:xfrm>
                <a:off x="5768301" y="462167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6" name="pt1536"/>
              <p:cNvSpPr/>
              <p:nvPr/>
            </p:nvSpPr>
            <p:spPr>
              <a:xfrm>
                <a:off x="5531221" y="456727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7" name="pt1537"/>
              <p:cNvSpPr/>
              <p:nvPr/>
            </p:nvSpPr>
            <p:spPr>
              <a:xfrm>
                <a:off x="5664625" y="449926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8" name="pt1538"/>
              <p:cNvSpPr/>
              <p:nvPr/>
            </p:nvSpPr>
            <p:spPr>
              <a:xfrm>
                <a:off x="5609350" y="441765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9" name="pt1539"/>
              <p:cNvSpPr/>
              <p:nvPr/>
            </p:nvSpPr>
            <p:spPr>
              <a:xfrm>
                <a:off x="5360442" y="482570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0" name="pt1540"/>
              <p:cNvSpPr/>
              <p:nvPr/>
            </p:nvSpPr>
            <p:spPr>
              <a:xfrm>
                <a:off x="5463373" y="443125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1" name="pt1541"/>
              <p:cNvSpPr/>
              <p:nvPr/>
            </p:nvSpPr>
            <p:spPr>
              <a:xfrm>
                <a:off x="5391201" y="468968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2" name="pt1542"/>
              <p:cNvSpPr/>
              <p:nvPr/>
            </p:nvSpPr>
            <p:spPr>
              <a:xfrm>
                <a:off x="5402657" y="439045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3" name="pt1543"/>
              <p:cNvSpPr/>
              <p:nvPr/>
            </p:nvSpPr>
            <p:spPr>
              <a:xfrm>
                <a:off x="5414886" y="454006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4" name="pt1544"/>
              <p:cNvSpPr/>
              <p:nvPr/>
            </p:nvSpPr>
            <p:spPr>
              <a:xfrm>
                <a:off x="5383726" y="436324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5" name="pt1545"/>
              <p:cNvSpPr/>
              <p:nvPr/>
            </p:nvSpPr>
            <p:spPr>
              <a:xfrm>
                <a:off x="5544424" y="447206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6" name="pl1546"/>
              <p:cNvSpPr/>
              <p:nvPr/>
            </p:nvSpPr>
            <p:spPr>
              <a:xfrm>
                <a:off x="5369211" y="4532306"/>
                <a:ext cx="503258" cy="136022"/>
              </a:xfrm>
              <a:custGeom>
                <a:avLst/>
                <a:gdLst/>
                <a:ahLst/>
                <a:cxnLst/>
                <a:rect l="0" t="0" r="0" b="0"/>
                <a:pathLst>
                  <a:path w="503258" h="136022">
                    <a:moveTo>
                      <a:pt x="0" y="99952"/>
                    </a:moveTo>
                    <a:lnTo>
                      <a:pt x="7074" y="91564"/>
                    </a:lnTo>
                    <a:lnTo>
                      <a:pt x="13861" y="83834"/>
                    </a:lnTo>
                    <a:lnTo>
                      <a:pt x="37145" y="59796"/>
                    </a:lnTo>
                    <a:lnTo>
                      <a:pt x="44620" y="52847"/>
                    </a:lnTo>
                    <a:lnTo>
                      <a:pt x="56076" y="42895"/>
                    </a:lnTo>
                    <a:lnTo>
                      <a:pt x="60114" y="39579"/>
                    </a:lnTo>
                    <a:lnTo>
                      <a:pt x="68305" y="33143"/>
                    </a:lnTo>
                    <a:lnTo>
                      <a:pt x="76869" y="26779"/>
                    </a:lnTo>
                    <a:lnTo>
                      <a:pt x="116793" y="0"/>
                    </a:lnTo>
                    <a:lnTo>
                      <a:pt x="133318" y="8029"/>
                    </a:lnTo>
                    <a:lnTo>
                      <a:pt x="180860" y="19785"/>
                    </a:lnTo>
                    <a:lnTo>
                      <a:pt x="184640" y="21358"/>
                    </a:lnTo>
                    <a:lnTo>
                      <a:pt x="191915" y="23827"/>
                    </a:lnTo>
                    <a:lnTo>
                      <a:pt x="195695" y="25129"/>
                    </a:lnTo>
                    <a:lnTo>
                      <a:pt x="197843" y="26356"/>
                    </a:lnTo>
                    <a:lnTo>
                      <a:pt x="202683" y="28583"/>
                    </a:lnTo>
                    <a:lnTo>
                      <a:pt x="229462" y="37704"/>
                    </a:lnTo>
                    <a:lnTo>
                      <a:pt x="231667" y="38522"/>
                    </a:lnTo>
                    <a:lnTo>
                      <a:pt x="234989" y="39715"/>
                    </a:lnTo>
                    <a:lnTo>
                      <a:pt x="262770" y="46821"/>
                    </a:lnTo>
                    <a:lnTo>
                      <a:pt x="289663" y="45578"/>
                    </a:lnTo>
                    <a:lnTo>
                      <a:pt x="301519" y="45251"/>
                    </a:lnTo>
                    <a:lnTo>
                      <a:pt x="318045" y="43132"/>
                    </a:lnTo>
                    <a:lnTo>
                      <a:pt x="345396" y="52789"/>
                    </a:lnTo>
                    <a:lnTo>
                      <a:pt x="375897" y="71787"/>
                    </a:lnTo>
                    <a:lnTo>
                      <a:pt x="420890" y="95558"/>
                    </a:lnTo>
                    <a:lnTo>
                      <a:pt x="421721" y="95964"/>
                    </a:lnTo>
                    <a:lnTo>
                      <a:pt x="484757" y="126428"/>
                    </a:lnTo>
                    <a:lnTo>
                      <a:pt x="503258" y="136022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7" name="pl1547"/>
              <p:cNvSpPr/>
              <p:nvPr/>
            </p:nvSpPr>
            <p:spPr>
              <a:xfrm>
                <a:off x="5349081" y="4868463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8" name="pt1548"/>
              <p:cNvSpPr/>
              <p:nvPr/>
            </p:nvSpPr>
            <p:spPr>
              <a:xfrm>
                <a:off x="5542276" y="498674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9" name="pt1549"/>
              <p:cNvSpPr/>
              <p:nvPr/>
            </p:nvSpPr>
            <p:spPr>
              <a:xfrm>
                <a:off x="5423449" y="505216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0" name="pt1550"/>
              <p:cNvSpPr/>
              <p:nvPr/>
            </p:nvSpPr>
            <p:spPr>
              <a:xfrm>
                <a:off x="5346580" y="507733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1" name="pt1551"/>
              <p:cNvSpPr/>
              <p:nvPr/>
            </p:nvSpPr>
            <p:spPr>
              <a:xfrm>
                <a:off x="5406695" y="515282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2" name="pt1552"/>
              <p:cNvSpPr/>
              <p:nvPr/>
            </p:nvSpPr>
            <p:spPr>
              <a:xfrm>
                <a:off x="5479898" y="509746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3" name="pt1553"/>
              <p:cNvSpPr/>
              <p:nvPr/>
            </p:nvSpPr>
            <p:spPr>
              <a:xfrm>
                <a:off x="5353654" y="515282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4" name="pt1554"/>
              <p:cNvSpPr/>
              <p:nvPr/>
            </p:nvSpPr>
            <p:spPr>
              <a:xfrm>
                <a:off x="5549264" y="518804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5" name="pt1555"/>
              <p:cNvSpPr/>
              <p:nvPr/>
            </p:nvSpPr>
            <p:spPr>
              <a:xfrm>
                <a:off x="5538495" y="520817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6" name="pt1556"/>
              <p:cNvSpPr/>
              <p:nvPr/>
            </p:nvSpPr>
            <p:spPr>
              <a:xfrm>
                <a:off x="5581570" y="511255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7" name="pt1557"/>
              <p:cNvSpPr/>
              <p:nvPr/>
            </p:nvSpPr>
            <p:spPr>
              <a:xfrm>
                <a:off x="5578247" y="526353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8" name="pt1558"/>
              <p:cNvSpPr/>
              <p:nvPr/>
            </p:nvSpPr>
            <p:spPr>
              <a:xfrm>
                <a:off x="5722477" y="508236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9" name="pt1559"/>
              <p:cNvSpPr/>
              <p:nvPr/>
            </p:nvSpPr>
            <p:spPr>
              <a:xfrm>
                <a:off x="5691976" y="523334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0" name="pt1560"/>
              <p:cNvSpPr/>
              <p:nvPr/>
            </p:nvSpPr>
            <p:spPr>
              <a:xfrm>
                <a:off x="5767471" y="509242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1" name="pt1561"/>
              <p:cNvSpPr/>
              <p:nvPr/>
            </p:nvSpPr>
            <p:spPr>
              <a:xfrm>
                <a:off x="5636243" y="509242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2" name="pt1562"/>
              <p:cNvSpPr/>
              <p:nvPr/>
            </p:nvSpPr>
            <p:spPr>
              <a:xfrm>
                <a:off x="5576042" y="499680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3" name="pt1563"/>
              <p:cNvSpPr/>
              <p:nvPr/>
            </p:nvSpPr>
            <p:spPr>
              <a:xfrm>
                <a:off x="5527440" y="502197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4" name="pt1564"/>
              <p:cNvSpPr/>
              <p:nvPr/>
            </p:nvSpPr>
            <p:spPr>
              <a:xfrm>
                <a:off x="5831337" y="525850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5" name="pt1565"/>
              <p:cNvSpPr/>
              <p:nvPr/>
            </p:nvSpPr>
            <p:spPr>
              <a:xfrm>
                <a:off x="5648100" y="515282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6" name="pt1566"/>
              <p:cNvSpPr/>
              <p:nvPr/>
            </p:nvSpPr>
            <p:spPr>
              <a:xfrm>
                <a:off x="5849839" y="529373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7" name="pt1567"/>
              <p:cNvSpPr/>
              <p:nvPr/>
            </p:nvSpPr>
            <p:spPr>
              <a:xfrm>
                <a:off x="5768301" y="510249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8" name="pt1568"/>
              <p:cNvSpPr/>
              <p:nvPr/>
            </p:nvSpPr>
            <p:spPr>
              <a:xfrm>
                <a:off x="5531221" y="516288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9" name="pt1569"/>
              <p:cNvSpPr/>
              <p:nvPr/>
            </p:nvSpPr>
            <p:spPr>
              <a:xfrm>
                <a:off x="5664625" y="501190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0" name="pt1570"/>
              <p:cNvSpPr/>
              <p:nvPr/>
            </p:nvSpPr>
            <p:spPr>
              <a:xfrm>
                <a:off x="5609350" y="496158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1" name="pt1571"/>
              <p:cNvSpPr/>
              <p:nvPr/>
            </p:nvSpPr>
            <p:spPr>
              <a:xfrm>
                <a:off x="5360442" y="536922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2" name="pt1572"/>
              <p:cNvSpPr/>
              <p:nvPr/>
            </p:nvSpPr>
            <p:spPr>
              <a:xfrm>
                <a:off x="5463373" y="497667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3" name="pt1573"/>
              <p:cNvSpPr/>
              <p:nvPr/>
            </p:nvSpPr>
            <p:spPr>
              <a:xfrm>
                <a:off x="5391201" y="514778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4" name="pt1574"/>
              <p:cNvSpPr/>
              <p:nvPr/>
            </p:nvSpPr>
            <p:spPr>
              <a:xfrm>
                <a:off x="5402657" y="486596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5" name="pt1575"/>
              <p:cNvSpPr/>
              <p:nvPr/>
            </p:nvSpPr>
            <p:spPr>
              <a:xfrm>
                <a:off x="5414886" y="506223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6" name="pt1576"/>
              <p:cNvSpPr/>
              <p:nvPr/>
            </p:nvSpPr>
            <p:spPr>
              <a:xfrm>
                <a:off x="5383726" y="496661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7" name="pt1577"/>
              <p:cNvSpPr/>
              <p:nvPr/>
            </p:nvSpPr>
            <p:spPr>
              <a:xfrm>
                <a:off x="5544424" y="501190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8" name="pl1578"/>
              <p:cNvSpPr/>
              <p:nvPr/>
            </p:nvSpPr>
            <p:spPr>
              <a:xfrm>
                <a:off x="5369211" y="5087710"/>
                <a:ext cx="503258" cy="158487"/>
              </a:xfrm>
              <a:custGeom>
                <a:avLst/>
                <a:gdLst/>
                <a:ahLst/>
                <a:cxnLst/>
                <a:rect l="0" t="0" r="0" b="0"/>
                <a:pathLst>
                  <a:path w="503258" h="158487">
                    <a:moveTo>
                      <a:pt x="0" y="42675"/>
                    </a:moveTo>
                    <a:lnTo>
                      <a:pt x="7074" y="38834"/>
                    </a:lnTo>
                    <a:lnTo>
                      <a:pt x="13861" y="35346"/>
                    </a:lnTo>
                    <a:lnTo>
                      <a:pt x="37145" y="24853"/>
                    </a:lnTo>
                    <a:lnTo>
                      <a:pt x="44620" y="21904"/>
                    </a:lnTo>
                    <a:lnTo>
                      <a:pt x="56076" y="17723"/>
                    </a:lnTo>
                    <a:lnTo>
                      <a:pt x="60114" y="16335"/>
                    </a:lnTo>
                    <a:lnTo>
                      <a:pt x="68305" y="13638"/>
                    </a:lnTo>
                    <a:lnTo>
                      <a:pt x="76869" y="10964"/>
                    </a:lnTo>
                    <a:lnTo>
                      <a:pt x="116793" y="0"/>
                    </a:lnTo>
                    <a:lnTo>
                      <a:pt x="133318" y="5252"/>
                    </a:lnTo>
                    <a:lnTo>
                      <a:pt x="180860" y="16190"/>
                    </a:lnTo>
                    <a:lnTo>
                      <a:pt x="184640" y="17031"/>
                    </a:lnTo>
                    <a:lnTo>
                      <a:pt x="191915" y="18219"/>
                    </a:lnTo>
                    <a:lnTo>
                      <a:pt x="195695" y="18798"/>
                    </a:lnTo>
                    <a:lnTo>
                      <a:pt x="197843" y="19445"/>
                    </a:lnTo>
                    <a:lnTo>
                      <a:pt x="202683" y="20460"/>
                    </a:lnTo>
                    <a:lnTo>
                      <a:pt x="229462" y="24691"/>
                    </a:lnTo>
                    <a:lnTo>
                      <a:pt x="231667" y="25204"/>
                    </a:lnTo>
                    <a:lnTo>
                      <a:pt x="234989" y="25980"/>
                    </a:lnTo>
                    <a:lnTo>
                      <a:pt x="262770" y="31362"/>
                    </a:lnTo>
                    <a:lnTo>
                      <a:pt x="289663" y="33623"/>
                    </a:lnTo>
                    <a:lnTo>
                      <a:pt x="301519" y="34435"/>
                    </a:lnTo>
                    <a:lnTo>
                      <a:pt x="318045" y="35687"/>
                    </a:lnTo>
                    <a:lnTo>
                      <a:pt x="345396" y="51266"/>
                    </a:lnTo>
                    <a:lnTo>
                      <a:pt x="375897" y="74073"/>
                    </a:lnTo>
                    <a:lnTo>
                      <a:pt x="420890" y="104028"/>
                    </a:lnTo>
                    <a:lnTo>
                      <a:pt x="421721" y="104561"/>
                    </a:lnTo>
                    <a:lnTo>
                      <a:pt x="484757" y="145593"/>
                    </a:lnTo>
                    <a:lnTo>
                      <a:pt x="503258" y="158487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9" name="pl1579"/>
              <p:cNvSpPr/>
              <p:nvPr/>
            </p:nvSpPr>
            <p:spPr>
              <a:xfrm>
                <a:off x="5349081" y="5411983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0" name="pt1580"/>
              <p:cNvSpPr/>
              <p:nvPr/>
            </p:nvSpPr>
            <p:spPr>
              <a:xfrm>
                <a:off x="5542276" y="556490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1" name="pt1581"/>
              <p:cNvSpPr/>
              <p:nvPr/>
            </p:nvSpPr>
            <p:spPr>
              <a:xfrm>
                <a:off x="5423449" y="569626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2" name="pt1582"/>
              <p:cNvSpPr/>
              <p:nvPr/>
            </p:nvSpPr>
            <p:spPr>
              <a:xfrm>
                <a:off x="5346580" y="580296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3" name="pt1583"/>
              <p:cNvSpPr/>
              <p:nvPr/>
            </p:nvSpPr>
            <p:spPr>
              <a:xfrm>
                <a:off x="5406695" y="566419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4" name="pt1584"/>
              <p:cNvSpPr/>
              <p:nvPr/>
            </p:nvSpPr>
            <p:spPr>
              <a:xfrm>
                <a:off x="5479898" y="582948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5" name="pt1585"/>
              <p:cNvSpPr/>
              <p:nvPr/>
            </p:nvSpPr>
            <p:spPr>
              <a:xfrm>
                <a:off x="5353654" y="574313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6" name="pt1586"/>
              <p:cNvSpPr/>
              <p:nvPr/>
            </p:nvSpPr>
            <p:spPr>
              <a:xfrm>
                <a:off x="5549264" y="582208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7" name="pt1587"/>
              <p:cNvSpPr/>
              <p:nvPr/>
            </p:nvSpPr>
            <p:spPr>
              <a:xfrm>
                <a:off x="5538495" y="573141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8" name="pt1588"/>
              <p:cNvSpPr/>
              <p:nvPr/>
            </p:nvSpPr>
            <p:spPr>
              <a:xfrm>
                <a:off x="5581570" y="540948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9" name="pt1589"/>
              <p:cNvSpPr/>
              <p:nvPr/>
            </p:nvSpPr>
            <p:spPr>
              <a:xfrm>
                <a:off x="5578247" y="572895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0" name="pt1590"/>
              <p:cNvSpPr/>
              <p:nvPr/>
            </p:nvSpPr>
            <p:spPr>
              <a:xfrm>
                <a:off x="5722477" y="582146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1" name="pt1591"/>
              <p:cNvSpPr/>
              <p:nvPr/>
            </p:nvSpPr>
            <p:spPr>
              <a:xfrm>
                <a:off x="5691976" y="575855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2" name="pt1592"/>
              <p:cNvSpPr/>
              <p:nvPr/>
            </p:nvSpPr>
            <p:spPr>
              <a:xfrm>
                <a:off x="5767471" y="591274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3" name="pt1593"/>
              <p:cNvSpPr/>
              <p:nvPr/>
            </p:nvSpPr>
            <p:spPr>
              <a:xfrm>
                <a:off x="5636243" y="577644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4" name="pt1594"/>
              <p:cNvSpPr/>
              <p:nvPr/>
            </p:nvSpPr>
            <p:spPr>
              <a:xfrm>
                <a:off x="5576042" y="584058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5" name="pt1595"/>
              <p:cNvSpPr/>
              <p:nvPr/>
            </p:nvSpPr>
            <p:spPr>
              <a:xfrm>
                <a:off x="5527440" y="576965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6" name="pt1596"/>
              <p:cNvSpPr/>
              <p:nvPr/>
            </p:nvSpPr>
            <p:spPr>
              <a:xfrm>
                <a:off x="5831337" y="578014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7" name="pt1597"/>
              <p:cNvSpPr/>
              <p:nvPr/>
            </p:nvSpPr>
            <p:spPr>
              <a:xfrm>
                <a:off x="5648100" y="574437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8" name="pt1598"/>
              <p:cNvSpPr/>
              <p:nvPr/>
            </p:nvSpPr>
            <p:spPr>
              <a:xfrm>
                <a:off x="5849839" y="576842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9" name="pt1599"/>
              <p:cNvSpPr/>
              <p:nvPr/>
            </p:nvSpPr>
            <p:spPr>
              <a:xfrm>
                <a:off x="5768301" y="581406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0" name="pt1600"/>
              <p:cNvSpPr/>
              <p:nvPr/>
            </p:nvSpPr>
            <p:spPr>
              <a:xfrm>
                <a:off x="5531221" y="581344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1" name="pt1601"/>
              <p:cNvSpPr/>
              <p:nvPr/>
            </p:nvSpPr>
            <p:spPr>
              <a:xfrm>
                <a:off x="5664625" y="574683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2" name="pt1602"/>
              <p:cNvSpPr/>
              <p:nvPr/>
            </p:nvSpPr>
            <p:spPr>
              <a:xfrm>
                <a:off x="5609350" y="580357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3" name="pt1603"/>
              <p:cNvSpPr/>
              <p:nvPr/>
            </p:nvSpPr>
            <p:spPr>
              <a:xfrm>
                <a:off x="5360442" y="546560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4" name="pt1604"/>
              <p:cNvSpPr/>
              <p:nvPr/>
            </p:nvSpPr>
            <p:spPr>
              <a:xfrm>
                <a:off x="5463373" y="573573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5" name="pt1605"/>
              <p:cNvSpPr/>
              <p:nvPr/>
            </p:nvSpPr>
            <p:spPr>
              <a:xfrm>
                <a:off x="5391201" y="576102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6" name="pt1606"/>
              <p:cNvSpPr/>
              <p:nvPr/>
            </p:nvSpPr>
            <p:spPr>
              <a:xfrm>
                <a:off x="5402657" y="585230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7" name="pt1607"/>
              <p:cNvSpPr/>
              <p:nvPr/>
            </p:nvSpPr>
            <p:spPr>
              <a:xfrm>
                <a:off x="5414886" y="587696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8" name="pt1608"/>
              <p:cNvSpPr/>
              <p:nvPr/>
            </p:nvSpPr>
            <p:spPr>
              <a:xfrm>
                <a:off x="5383726" y="575300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9" name="pt1609"/>
              <p:cNvSpPr/>
              <p:nvPr/>
            </p:nvSpPr>
            <p:spPr>
              <a:xfrm>
                <a:off x="5544424" y="574807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0" name="pl1610"/>
              <p:cNvSpPr/>
              <p:nvPr/>
            </p:nvSpPr>
            <p:spPr>
              <a:xfrm>
                <a:off x="5369211" y="5789394"/>
                <a:ext cx="503258" cy="34135"/>
              </a:xfrm>
              <a:custGeom>
                <a:avLst/>
                <a:gdLst/>
                <a:ahLst/>
                <a:cxnLst/>
                <a:rect l="0" t="0" r="0" b="0"/>
                <a:pathLst>
                  <a:path w="503258" h="34135">
                    <a:moveTo>
                      <a:pt x="0" y="0"/>
                    </a:moveTo>
                    <a:lnTo>
                      <a:pt x="7074" y="78"/>
                    </a:lnTo>
                    <a:lnTo>
                      <a:pt x="13861" y="187"/>
                    </a:lnTo>
                    <a:lnTo>
                      <a:pt x="37145" y="776"/>
                    </a:lnTo>
                    <a:lnTo>
                      <a:pt x="44620" y="1026"/>
                    </a:lnTo>
                    <a:lnTo>
                      <a:pt x="56076" y="1463"/>
                    </a:lnTo>
                    <a:lnTo>
                      <a:pt x="60114" y="1633"/>
                    </a:lnTo>
                    <a:lnTo>
                      <a:pt x="68305" y="2002"/>
                    </a:lnTo>
                    <a:lnTo>
                      <a:pt x="76869" y="2418"/>
                    </a:lnTo>
                    <a:lnTo>
                      <a:pt x="116793" y="4657"/>
                    </a:lnTo>
                    <a:lnTo>
                      <a:pt x="133318" y="5794"/>
                    </a:lnTo>
                    <a:lnTo>
                      <a:pt x="180860" y="11487"/>
                    </a:lnTo>
                    <a:lnTo>
                      <a:pt x="184640" y="11876"/>
                    </a:lnTo>
                    <a:lnTo>
                      <a:pt x="191915" y="12097"/>
                    </a:lnTo>
                    <a:lnTo>
                      <a:pt x="195695" y="12118"/>
                    </a:lnTo>
                    <a:lnTo>
                      <a:pt x="197843" y="12393"/>
                    </a:lnTo>
                    <a:lnTo>
                      <a:pt x="202683" y="12558"/>
                    </a:lnTo>
                    <a:lnTo>
                      <a:pt x="229462" y="9418"/>
                    </a:lnTo>
                    <a:lnTo>
                      <a:pt x="231667" y="9224"/>
                    </a:lnTo>
                    <a:lnTo>
                      <a:pt x="234989" y="8994"/>
                    </a:lnTo>
                    <a:lnTo>
                      <a:pt x="262770" y="9293"/>
                    </a:lnTo>
                    <a:lnTo>
                      <a:pt x="289663" y="14677"/>
                    </a:lnTo>
                    <a:lnTo>
                      <a:pt x="301519" y="16163"/>
                    </a:lnTo>
                    <a:lnTo>
                      <a:pt x="318045" y="20267"/>
                    </a:lnTo>
                    <a:lnTo>
                      <a:pt x="345396" y="23774"/>
                    </a:lnTo>
                    <a:lnTo>
                      <a:pt x="375897" y="24246"/>
                    </a:lnTo>
                    <a:lnTo>
                      <a:pt x="420890" y="26855"/>
                    </a:lnTo>
                    <a:lnTo>
                      <a:pt x="421721" y="26922"/>
                    </a:lnTo>
                    <a:lnTo>
                      <a:pt x="484757" y="32626"/>
                    </a:lnTo>
                    <a:lnTo>
                      <a:pt x="503258" y="34135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1" name="pl1611"/>
              <p:cNvSpPr/>
              <p:nvPr/>
            </p:nvSpPr>
            <p:spPr>
              <a:xfrm>
                <a:off x="5349081" y="5955502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2" name="pt1612"/>
              <p:cNvSpPr/>
              <p:nvPr/>
            </p:nvSpPr>
            <p:spPr>
              <a:xfrm>
                <a:off x="5542276" y="607724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3" name="pt1613"/>
              <p:cNvSpPr/>
              <p:nvPr/>
            </p:nvSpPr>
            <p:spPr>
              <a:xfrm>
                <a:off x="5423449" y="625113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4" name="pt1614"/>
              <p:cNvSpPr/>
              <p:nvPr/>
            </p:nvSpPr>
            <p:spPr>
              <a:xfrm>
                <a:off x="5346580" y="637609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5" name="pt1615"/>
              <p:cNvSpPr/>
              <p:nvPr/>
            </p:nvSpPr>
            <p:spPr>
              <a:xfrm>
                <a:off x="5406695" y="625960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6" name="pt1616"/>
              <p:cNvSpPr/>
              <p:nvPr/>
            </p:nvSpPr>
            <p:spPr>
              <a:xfrm>
                <a:off x="5479898" y="631627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7" name="pt1617"/>
              <p:cNvSpPr/>
              <p:nvPr/>
            </p:nvSpPr>
            <p:spPr>
              <a:xfrm>
                <a:off x="5353654" y="635865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8" name="pt1618"/>
              <p:cNvSpPr/>
              <p:nvPr/>
            </p:nvSpPr>
            <p:spPr>
              <a:xfrm>
                <a:off x="5549264" y="635405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9" name="pt1619"/>
              <p:cNvSpPr/>
              <p:nvPr/>
            </p:nvSpPr>
            <p:spPr>
              <a:xfrm>
                <a:off x="5538495" y="625573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0" name="pt1620"/>
              <p:cNvSpPr/>
              <p:nvPr/>
            </p:nvSpPr>
            <p:spPr>
              <a:xfrm>
                <a:off x="5581570" y="643519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1" name="pt1621"/>
              <p:cNvSpPr/>
              <p:nvPr/>
            </p:nvSpPr>
            <p:spPr>
              <a:xfrm>
                <a:off x="5578247" y="628164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2" name="pt1622"/>
              <p:cNvSpPr/>
              <p:nvPr/>
            </p:nvSpPr>
            <p:spPr>
              <a:xfrm>
                <a:off x="5722477" y="636786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3" name="pt1623"/>
              <p:cNvSpPr/>
              <p:nvPr/>
            </p:nvSpPr>
            <p:spPr>
              <a:xfrm>
                <a:off x="5691976" y="636301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4" name="pt1624"/>
              <p:cNvSpPr/>
              <p:nvPr/>
            </p:nvSpPr>
            <p:spPr>
              <a:xfrm>
                <a:off x="5767471" y="645165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5" name="pt1625"/>
              <p:cNvSpPr/>
              <p:nvPr/>
            </p:nvSpPr>
            <p:spPr>
              <a:xfrm>
                <a:off x="5636243" y="638142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6" name="pt1626"/>
              <p:cNvSpPr/>
              <p:nvPr/>
            </p:nvSpPr>
            <p:spPr>
              <a:xfrm>
                <a:off x="5576042" y="643882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7" name="pt1627"/>
              <p:cNvSpPr/>
              <p:nvPr/>
            </p:nvSpPr>
            <p:spPr>
              <a:xfrm>
                <a:off x="5527440" y="636423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8" name="pt1628"/>
              <p:cNvSpPr/>
              <p:nvPr/>
            </p:nvSpPr>
            <p:spPr>
              <a:xfrm>
                <a:off x="5831337" y="628430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9" name="pt1629"/>
              <p:cNvSpPr/>
              <p:nvPr/>
            </p:nvSpPr>
            <p:spPr>
              <a:xfrm>
                <a:off x="5648100" y="627922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0" name="pt1630"/>
              <p:cNvSpPr/>
              <p:nvPr/>
            </p:nvSpPr>
            <p:spPr>
              <a:xfrm>
                <a:off x="5849839" y="630441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1" name="pt1631"/>
              <p:cNvSpPr/>
              <p:nvPr/>
            </p:nvSpPr>
            <p:spPr>
              <a:xfrm>
                <a:off x="5768301" y="635817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2" name="pt1632"/>
              <p:cNvSpPr/>
              <p:nvPr/>
            </p:nvSpPr>
            <p:spPr>
              <a:xfrm>
                <a:off x="5531221" y="636858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3" name="pt1633"/>
              <p:cNvSpPr/>
              <p:nvPr/>
            </p:nvSpPr>
            <p:spPr>
              <a:xfrm>
                <a:off x="5664625" y="631361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4" name="pt1634"/>
              <p:cNvSpPr/>
              <p:nvPr/>
            </p:nvSpPr>
            <p:spPr>
              <a:xfrm>
                <a:off x="5609350" y="633468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5" name="pt1635"/>
              <p:cNvSpPr/>
              <p:nvPr/>
            </p:nvSpPr>
            <p:spPr>
              <a:xfrm>
                <a:off x="5360442" y="595300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6" name="pt1636"/>
              <p:cNvSpPr/>
              <p:nvPr/>
            </p:nvSpPr>
            <p:spPr>
              <a:xfrm>
                <a:off x="5463373" y="631409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7" name="pt1637"/>
              <p:cNvSpPr/>
              <p:nvPr/>
            </p:nvSpPr>
            <p:spPr>
              <a:xfrm>
                <a:off x="5391201" y="625621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8" name="pt1638"/>
              <p:cNvSpPr/>
              <p:nvPr/>
            </p:nvSpPr>
            <p:spPr>
              <a:xfrm>
                <a:off x="5402657" y="645626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9" name="pt1639"/>
              <p:cNvSpPr/>
              <p:nvPr/>
            </p:nvSpPr>
            <p:spPr>
              <a:xfrm>
                <a:off x="5414886" y="637197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0" name="pt1640"/>
              <p:cNvSpPr/>
              <p:nvPr/>
            </p:nvSpPr>
            <p:spPr>
              <a:xfrm>
                <a:off x="5383726" y="639280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1" name="pt1641"/>
              <p:cNvSpPr/>
              <p:nvPr/>
            </p:nvSpPr>
            <p:spPr>
              <a:xfrm>
                <a:off x="5544424" y="628915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2" name="pl1642"/>
              <p:cNvSpPr/>
              <p:nvPr/>
            </p:nvSpPr>
            <p:spPr>
              <a:xfrm>
                <a:off x="5369211" y="6346517"/>
                <a:ext cx="503258" cy="32944"/>
              </a:xfrm>
              <a:custGeom>
                <a:avLst/>
                <a:gdLst/>
                <a:ahLst/>
                <a:cxnLst/>
                <a:rect l="0" t="0" r="0" b="0"/>
                <a:pathLst>
                  <a:path w="503258" h="32944">
                    <a:moveTo>
                      <a:pt x="0" y="32944"/>
                    </a:moveTo>
                    <a:lnTo>
                      <a:pt x="7074" y="30290"/>
                    </a:lnTo>
                    <a:lnTo>
                      <a:pt x="13861" y="27836"/>
                    </a:lnTo>
                    <a:lnTo>
                      <a:pt x="37145" y="20120"/>
                    </a:lnTo>
                    <a:lnTo>
                      <a:pt x="44620" y="17873"/>
                    </a:lnTo>
                    <a:lnTo>
                      <a:pt x="56076" y="14618"/>
                    </a:lnTo>
                    <a:lnTo>
                      <a:pt x="60114" y="13523"/>
                    </a:lnTo>
                    <a:lnTo>
                      <a:pt x="68305" y="11377"/>
                    </a:lnTo>
                    <a:lnTo>
                      <a:pt x="76869" y="9220"/>
                    </a:lnTo>
                    <a:lnTo>
                      <a:pt x="116793" y="0"/>
                    </a:lnTo>
                    <a:lnTo>
                      <a:pt x="133318" y="1842"/>
                    </a:lnTo>
                    <a:lnTo>
                      <a:pt x="180860" y="9840"/>
                    </a:lnTo>
                    <a:lnTo>
                      <a:pt x="184640" y="10965"/>
                    </a:lnTo>
                    <a:lnTo>
                      <a:pt x="191915" y="12645"/>
                    </a:lnTo>
                    <a:lnTo>
                      <a:pt x="195695" y="13290"/>
                    </a:lnTo>
                    <a:lnTo>
                      <a:pt x="197843" y="13835"/>
                    </a:lnTo>
                    <a:lnTo>
                      <a:pt x="202683" y="14814"/>
                    </a:lnTo>
                    <a:lnTo>
                      <a:pt x="229462" y="16070"/>
                    </a:lnTo>
                    <a:lnTo>
                      <a:pt x="231667" y="16187"/>
                    </a:lnTo>
                    <a:lnTo>
                      <a:pt x="234989" y="16398"/>
                    </a:lnTo>
                    <a:lnTo>
                      <a:pt x="262770" y="19619"/>
                    </a:lnTo>
                    <a:lnTo>
                      <a:pt x="289663" y="25157"/>
                    </a:lnTo>
                    <a:lnTo>
                      <a:pt x="301519" y="27056"/>
                    </a:lnTo>
                    <a:lnTo>
                      <a:pt x="318045" y="30175"/>
                    </a:lnTo>
                    <a:lnTo>
                      <a:pt x="345396" y="27774"/>
                    </a:lnTo>
                    <a:lnTo>
                      <a:pt x="375897" y="21979"/>
                    </a:lnTo>
                    <a:lnTo>
                      <a:pt x="420890" y="16106"/>
                    </a:lnTo>
                    <a:lnTo>
                      <a:pt x="421721" y="16015"/>
                    </a:lnTo>
                    <a:lnTo>
                      <a:pt x="484757" y="9120"/>
                    </a:lnTo>
                    <a:lnTo>
                      <a:pt x="503258" y="6654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3" name="pl1643"/>
              <p:cNvSpPr/>
              <p:nvPr/>
            </p:nvSpPr>
            <p:spPr>
              <a:xfrm>
                <a:off x="5892600" y="1063828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4" name="tx1644"/>
              <p:cNvSpPr/>
              <p:nvPr/>
            </p:nvSpPr>
            <p:spPr>
              <a:xfrm>
                <a:off x="6029822" y="1283271"/>
                <a:ext cx="269075" cy="10112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88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88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0.33</a:t>
                </a:r>
              </a:p>
            </p:txBody>
          </p:sp>
          <p:sp>
            <p:nvSpPr>
              <p:cNvPr id="1645" name="tx1645"/>
              <p:cNvSpPr/>
              <p:nvPr/>
            </p:nvSpPr>
            <p:spPr>
              <a:xfrm>
                <a:off x="6287940" y="1158309"/>
                <a:ext cx="78952" cy="2844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2237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2237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.</a:t>
                </a:r>
              </a:p>
            </p:txBody>
          </p:sp>
          <p:sp>
            <p:nvSpPr>
              <p:cNvPr id="1646" name="pl1646"/>
              <p:cNvSpPr/>
              <p:nvPr/>
            </p:nvSpPr>
            <p:spPr>
              <a:xfrm>
                <a:off x="5892600" y="1607347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7" name="tx1647"/>
              <p:cNvSpPr/>
              <p:nvPr/>
            </p:nvSpPr>
            <p:spPr>
              <a:xfrm>
                <a:off x="6078714" y="1845867"/>
                <a:ext cx="171291" cy="6433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6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6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0.10</a:t>
                </a:r>
              </a:p>
            </p:txBody>
          </p:sp>
          <p:sp>
            <p:nvSpPr>
              <p:cNvPr id="1648" name="tx1648"/>
              <p:cNvSpPr/>
              <p:nvPr/>
            </p:nvSpPr>
            <p:spPr>
              <a:xfrm>
                <a:off x="6287940" y="1716051"/>
                <a:ext cx="78952" cy="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2237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2237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 </a:t>
                </a:r>
              </a:p>
            </p:txBody>
          </p:sp>
          <p:sp>
            <p:nvSpPr>
              <p:cNvPr id="1649" name="pl1649"/>
              <p:cNvSpPr/>
              <p:nvPr/>
            </p:nvSpPr>
            <p:spPr>
              <a:xfrm>
                <a:off x="5892600" y="2150866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0" name="tx1650"/>
              <p:cNvSpPr/>
              <p:nvPr/>
            </p:nvSpPr>
            <p:spPr>
              <a:xfrm>
                <a:off x="5972847" y="2359158"/>
                <a:ext cx="383025" cy="12283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3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-0.62</a:t>
                </a:r>
              </a:p>
            </p:txBody>
          </p:sp>
          <p:sp>
            <p:nvSpPr>
              <p:cNvPr id="1651" name="tx1651"/>
              <p:cNvSpPr/>
              <p:nvPr/>
            </p:nvSpPr>
            <p:spPr>
              <a:xfrm>
                <a:off x="6188074" y="2324259"/>
                <a:ext cx="278684" cy="727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87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879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***</a:t>
                </a:r>
              </a:p>
            </p:txBody>
          </p:sp>
          <p:sp>
            <p:nvSpPr>
              <p:cNvPr id="1652" name="pl1652"/>
              <p:cNvSpPr/>
              <p:nvPr/>
            </p:nvSpPr>
            <p:spPr>
              <a:xfrm>
                <a:off x="5892600" y="2694386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3" name="tx1653"/>
              <p:cNvSpPr/>
              <p:nvPr/>
            </p:nvSpPr>
            <p:spPr>
              <a:xfrm>
                <a:off x="6087571" y="2945689"/>
                <a:ext cx="153577" cy="395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426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426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-0.066</a:t>
                </a:r>
              </a:p>
            </p:txBody>
          </p:sp>
          <p:sp>
            <p:nvSpPr>
              <p:cNvPr id="1654" name="tx1654"/>
              <p:cNvSpPr/>
              <p:nvPr/>
            </p:nvSpPr>
            <p:spPr>
              <a:xfrm>
                <a:off x="6300674" y="2803090"/>
                <a:ext cx="53483" cy="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515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515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 </a:t>
                </a:r>
              </a:p>
            </p:txBody>
          </p:sp>
          <p:sp>
            <p:nvSpPr>
              <p:cNvPr id="1655" name="pl1655"/>
              <p:cNvSpPr/>
              <p:nvPr/>
            </p:nvSpPr>
            <p:spPr>
              <a:xfrm>
                <a:off x="5892600" y="3237905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6" name="tx1656"/>
              <p:cNvSpPr/>
              <p:nvPr/>
            </p:nvSpPr>
            <p:spPr>
              <a:xfrm>
                <a:off x="6069362" y="3472795"/>
                <a:ext cx="189995" cy="7135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68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68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0.15</a:t>
                </a:r>
              </a:p>
            </p:txBody>
          </p:sp>
          <p:sp>
            <p:nvSpPr>
              <p:cNvPr id="1657" name="tx1657"/>
              <p:cNvSpPr/>
              <p:nvPr/>
            </p:nvSpPr>
            <p:spPr>
              <a:xfrm>
                <a:off x="6287940" y="3346609"/>
                <a:ext cx="78952" cy="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2237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2237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 </a:t>
                </a:r>
              </a:p>
            </p:txBody>
          </p:sp>
          <p:sp>
            <p:nvSpPr>
              <p:cNvPr id="1658" name="pl1658"/>
              <p:cNvSpPr/>
              <p:nvPr/>
            </p:nvSpPr>
            <p:spPr>
              <a:xfrm>
                <a:off x="5892600" y="3781425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9" name="tx1659"/>
              <p:cNvSpPr/>
              <p:nvPr/>
            </p:nvSpPr>
            <p:spPr>
              <a:xfrm>
                <a:off x="6083941" y="4031719"/>
                <a:ext cx="160838" cy="4149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446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446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-0.083</a:t>
                </a:r>
              </a:p>
            </p:txBody>
          </p:sp>
          <p:sp>
            <p:nvSpPr>
              <p:cNvPr id="1660" name="tx1660"/>
              <p:cNvSpPr/>
              <p:nvPr/>
            </p:nvSpPr>
            <p:spPr>
              <a:xfrm>
                <a:off x="6300674" y="3890128"/>
                <a:ext cx="53483" cy="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515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515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 </a:t>
                </a:r>
              </a:p>
            </p:txBody>
          </p:sp>
          <p:sp>
            <p:nvSpPr>
              <p:cNvPr id="1661" name="pl1661"/>
              <p:cNvSpPr/>
              <p:nvPr/>
            </p:nvSpPr>
            <p:spPr>
              <a:xfrm>
                <a:off x="5892600" y="4324944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2" name="tx1662"/>
              <p:cNvSpPr/>
              <p:nvPr/>
            </p:nvSpPr>
            <p:spPr>
              <a:xfrm>
                <a:off x="6139214" y="5274968"/>
                <a:ext cx="50292" cy="5215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x</a:t>
                </a:r>
              </a:p>
            </p:txBody>
          </p:sp>
          <p:sp>
            <p:nvSpPr>
              <p:cNvPr id="1663" name="tx1663"/>
              <p:cNvSpPr/>
              <p:nvPr/>
            </p:nvSpPr>
            <p:spPr>
              <a:xfrm rot="-5400000">
                <a:off x="5292077" y="4550120"/>
                <a:ext cx="335394" cy="9316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Density</a:t>
                </a:r>
              </a:p>
            </p:txBody>
          </p:sp>
          <p:sp>
            <p:nvSpPr>
              <p:cNvPr id="1664" name="rc1664"/>
              <p:cNvSpPr/>
              <p:nvPr/>
            </p:nvSpPr>
            <p:spPr>
              <a:xfrm>
                <a:off x="5912731" y="4697355"/>
                <a:ext cx="125814" cy="150977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5" name="rc1665"/>
              <p:cNvSpPr/>
              <p:nvPr/>
            </p:nvSpPr>
            <p:spPr>
              <a:xfrm>
                <a:off x="6038545" y="4395400"/>
                <a:ext cx="125814" cy="452932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6" name="rc1666"/>
              <p:cNvSpPr/>
              <p:nvPr/>
            </p:nvSpPr>
            <p:spPr>
              <a:xfrm>
                <a:off x="6164360" y="4345074"/>
                <a:ext cx="125814" cy="503258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7" name="rc1667"/>
              <p:cNvSpPr/>
              <p:nvPr/>
            </p:nvSpPr>
            <p:spPr>
              <a:xfrm>
                <a:off x="6290175" y="4445726"/>
                <a:ext cx="125814" cy="402606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8" name="pl1668"/>
              <p:cNvSpPr/>
              <p:nvPr/>
            </p:nvSpPr>
            <p:spPr>
              <a:xfrm>
                <a:off x="5892600" y="4374823"/>
                <a:ext cx="543519" cy="418881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418881">
                    <a:moveTo>
                      <a:pt x="0" y="418881"/>
                    </a:moveTo>
                    <a:lnTo>
                      <a:pt x="334" y="418496"/>
                    </a:lnTo>
                    <a:lnTo>
                      <a:pt x="1933" y="416619"/>
                    </a:lnTo>
                    <a:lnTo>
                      <a:pt x="3533" y="414709"/>
                    </a:lnTo>
                    <a:lnTo>
                      <a:pt x="5132" y="412779"/>
                    </a:lnTo>
                    <a:lnTo>
                      <a:pt x="6732" y="410809"/>
                    </a:lnTo>
                    <a:lnTo>
                      <a:pt x="8331" y="408815"/>
                    </a:lnTo>
                    <a:lnTo>
                      <a:pt x="9930" y="406803"/>
                    </a:lnTo>
                    <a:lnTo>
                      <a:pt x="11530" y="404750"/>
                    </a:lnTo>
                    <a:lnTo>
                      <a:pt x="13129" y="402680"/>
                    </a:lnTo>
                    <a:lnTo>
                      <a:pt x="14729" y="400589"/>
                    </a:lnTo>
                    <a:lnTo>
                      <a:pt x="16328" y="398466"/>
                    </a:lnTo>
                    <a:lnTo>
                      <a:pt x="17928" y="396329"/>
                    </a:lnTo>
                    <a:lnTo>
                      <a:pt x="19527" y="394167"/>
                    </a:lnTo>
                    <a:lnTo>
                      <a:pt x="21127" y="391984"/>
                    </a:lnTo>
                    <a:lnTo>
                      <a:pt x="22726" y="389787"/>
                    </a:lnTo>
                    <a:lnTo>
                      <a:pt x="24325" y="387565"/>
                    </a:lnTo>
                    <a:lnTo>
                      <a:pt x="25925" y="385327"/>
                    </a:lnTo>
                    <a:lnTo>
                      <a:pt x="27524" y="383078"/>
                    </a:lnTo>
                    <a:lnTo>
                      <a:pt x="29124" y="380803"/>
                    </a:lnTo>
                    <a:lnTo>
                      <a:pt x="30723" y="378519"/>
                    </a:lnTo>
                    <a:lnTo>
                      <a:pt x="32323" y="376221"/>
                    </a:lnTo>
                    <a:lnTo>
                      <a:pt x="33922" y="373905"/>
                    </a:lnTo>
                    <a:lnTo>
                      <a:pt x="35521" y="371580"/>
                    </a:lnTo>
                    <a:lnTo>
                      <a:pt x="37121" y="369239"/>
                    </a:lnTo>
                    <a:lnTo>
                      <a:pt x="38720" y="366885"/>
                    </a:lnTo>
                    <a:lnTo>
                      <a:pt x="40320" y="364523"/>
                    </a:lnTo>
                    <a:lnTo>
                      <a:pt x="41919" y="362144"/>
                    </a:lnTo>
                    <a:lnTo>
                      <a:pt x="43519" y="359756"/>
                    </a:lnTo>
                    <a:lnTo>
                      <a:pt x="45118" y="357359"/>
                    </a:lnTo>
                    <a:lnTo>
                      <a:pt x="46717" y="354944"/>
                    </a:lnTo>
                    <a:lnTo>
                      <a:pt x="48317" y="352522"/>
                    </a:lnTo>
                    <a:lnTo>
                      <a:pt x="49916" y="350088"/>
                    </a:lnTo>
                    <a:lnTo>
                      <a:pt x="51516" y="347639"/>
                    </a:lnTo>
                    <a:lnTo>
                      <a:pt x="53115" y="345181"/>
                    </a:lnTo>
                    <a:lnTo>
                      <a:pt x="54715" y="342708"/>
                    </a:lnTo>
                    <a:lnTo>
                      <a:pt x="56314" y="340221"/>
                    </a:lnTo>
                    <a:lnTo>
                      <a:pt x="57914" y="337725"/>
                    </a:lnTo>
                    <a:lnTo>
                      <a:pt x="59513" y="335207"/>
                    </a:lnTo>
                    <a:lnTo>
                      <a:pt x="61112" y="332677"/>
                    </a:lnTo>
                    <a:lnTo>
                      <a:pt x="62712" y="330134"/>
                    </a:lnTo>
                    <a:lnTo>
                      <a:pt x="64311" y="327565"/>
                    </a:lnTo>
                    <a:lnTo>
                      <a:pt x="65911" y="324983"/>
                    </a:lnTo>
                    <a:lnTo>
                      <a:pt x="67510" y="322383"/>
                    </a:lnTo>
                    <a:lnTo>
                      <a:pt x="69110" y="319756"/>
                    </a:lnTo>
                    <a:lnTo>
                      <a:pt x="70709" y="317114"/>
                    </a:lnTo>
                    <a:lnTo>
                      <a:pt x="72308" y="314443"/>
                    </a:lnTo>
                    <a:lnTo>
                      <a:pt x="73908" y="311747"/>
                    </a:lnTo>
                    <a:lnTo>
                      <a:pt x="75507" y="309034"/>
                    </a:lnTo>
                    <a:lnTo>
                      <a:pt x="77107" y="306280"/>
                    </a:lnTo>
                    <a:lnTo>
                      <a:pt x="78706" y="303503"/>
                    </a:lnTo>
                    <a:lnTo>
                      <a:pt x="80306" y="300703"/>
                    </a:lnTo>
                    <a:lnTo>
                      <a:pt x="81905" y="297856"/>
                    </a:lnTo>
                    <a:lnTo>
                      <a:pt x="83505" y="294986"/>
                    </a:lnTo>
                    <a:lnTo>
                      <a:pt x="85104" y="292081"/>
                    </a:lnTo>
                    <a:lnTo>
                      <a:pt x="86703" y="289131"/>
                    </a:lnTo>
                    <a:lnTo>
                      <a:pt x="88303" y="286156"/>
                    </a:lnTo>
                    <a:lnTo>
                      <a:pt x="89902" y="283131"/>
                    </a:lnTo>
                    <a:lnTo>
                      <a:pt x="91502" y="280067"/>
                    </a:lnTo>
                    <a:lnTo>
                      <a:pt x="93101" y="276976"/>
                    </a:lnTo>
                    <a:lnTo>
                      <a:pt x="94701" y="273820"/>
                    </a:lnTo>
                    <a:lnTo>
                      <a:pt x="96300" y="270632"/>
                    </a:lnTo>
                    <a:lnTo>
                      <a:pt x="97899" y="267407"/>
                    </a:lnTo>
                    <a:lnTo>
                      <a:pt x="99499" y="264117"/>
                    </a:lnTo>
                    <a:lnTo>
                      <a:pt x="101098" y="260797"/>
                    </a:lnTo>
                    <a:lnTo>
                      <a:pt x="102698" y="257427"/>
                    </a:lnTo>
                    <a:lnTo>
                      <a:pt x="104297" y="254002"/>
                    </a:lnTo>
                    <a:lnTo>
                      <a:pt x="105897" y="250545"/>
                    </a:lnTo>
                    <a:lnTo>
                      <a:pt x="107496" y="247027"/>
                    </a:lnTo>
                    <a:lnTo>
                      <a:pt x="109095" y="243464"/>
                    </a:lnTo>
                    <a:lnTo>
                      <a:pt x="110695" y="239869"/>
                    </a:lnTo>
                    <a:lnTo>
                      <a:pt x="112294" y="236204"/>
                    </a:lnTo>
                    <a:lnTo>
                      <a:pt x="113894" y="232505"/>
                    </a:lnTo>
                    <a:lnTo>
                      <a:pt x="115493" y="228768"/>
                    </a:lnTo>
                    <a:lnTo>
                      <a:pt x="117093" y="224971"/>
                    </a:lnTo>
                    <a:lnTo>
                      <a:pt x="118692" y="221145"/>
                    </a:lnTo>
                    <a:lnTo>
                      <a:pt x="120292" y="217273"/>
                    </a:lnTo>
                    <a:lnTo>
                      <a:pt x="121891" y="213357"/>
                    </a:lnTo>
                    <a:lnTo>
                      <a:pt x="123490" y="209415"/>
                    </a:lnTo>
                    <a:lnTo>
                      <a:pt x="125090" y="205427"/>
                    </a:lnTo>
                    <a:lnTo>
                      <a:pt x="126689" y="201408"/>
                    </a:lnTo>
                    <a:lnTo>
                      <a:pt x="128289" y="197369"/>
                    </a:lnTo>
                    <a:lnTo>
                      <a:pt x="129888" y="193286"/>
                    </a:lnTo>
                    <a:lnTo>
                      <a:pt x="131488" y="189188"/>
                    </a:lnTo>
                    <a:lnTo>
                      <a:pt x="133087" y="185069"/>
                    </a:lnTo>
                    <a:lnTo>
                      <a:pt x="134686" y="180926"/>
                    </a:lnTo>
                    <a:lnTo>
                      <a:pt x="136286" y="176773"/>
                    </a:lnTo>
                    <a:lnTo>
                      <a:pt x="137885" y="172608"/>
                    </a:lnTo>
                    <a:lnTo>
                      <a:pt x="139485" y="168435"/>
                    </a:lnTo>
                    <a:lnTo>
                      <a:pt x="141084" y="164261"/>
                    </a:lnTo>
                    <a:lnTo>
                      <a:pt x="142684" y="160086"/>
                    </a:lnTo>
                    <a:lnTo>
                      <a:pt x="144283" y="155919"/>
                    </a:lnTo>
                    <a:lnTo>
                      <a:pt x="145882" y="151756"/>
                    </a:lnTo>
                    <a:lnTo>
                      <a:pt x="147482" y="147617"/>
                    </a:lnTo>
                    <a:lnTo>
                      <a:pt x="149081" y="143492"/>
                    </a:lnTo>
                    <a:lnTo>
                      <a:pt x="150681" y="139386"/>
                    </a:lnTo>
                    <a:lnTo>
                      <a:pt x="152280" y="135320"/>
                    </a:lnTo>
                    <a:lnTo>
                      <a:pt x="153880" y="131276"/>
                    </a:lnTo>
                    <a:lnTo>
                      <a:pt x="155479" y="127275"/>
                    </a:lnTo>
                    <a:lnTo>
                      <a:pt x="157079" y="123323"/>
                    </a:lnTo>
                    <a:lnTo>
                      <a:pt x="158678" y="119402"/>
                    </a:lnTo>
                    <a:lnTo>
                      <a:pt x="160277" y="115551"/>
                    </a:lnTo>
                    <a:lnTo>
                      <a:pt x="161877" y="111753"/>
                    </a:lnTo>
                    <a:lnTo>
                      <a:pt x="163476" y="107997"/>
                    </a:lnTo>
                    <a:lnTo>
                      <a:pt x="165076" y="104342"/>
                    </a:lnTo>
                    <a:lnTo>
                      <a:pt x="166675" y="100737"/>
                    </a:lnTo>
                    <a:lnTo>
                      <a:pt x="168275" y="97200"/>
                    </a:lnTo>
                    <a:lnTo>
                      <a:pt x="169874" y="93769"/>
                    </a:lnTo>
                    <a:lnTo>
                      <a:pt x="171473" y="90393"/>
                    </a:lnTo>
                    <a:lnTo>
                      <a:pt x="173073" y="87117"/>
                    </a:lnTo>
                    <a:lnTo>
                      <a:pt x="174672" y="83940"/>
                    </a:lnTo>
                    <a:lnTo>
                      <a:pt x="176272" y="80826"/>
                    </a:lnTo>
                    <a:lnTo>
                      <a:pt x="177871" y="77846"/>
                    </a:lnTo>
                    <a:lnTo>
                      <a:pt x="179471" y="74953"/>
                    </a:lnTo>
                    <a:lnTo>
                      <a:pt x="181070" y="72132"/>
                    </a:lnTo>
                    <a:lnTo>
                      <a:pt x="182669" y="69471"/>
                    </a:lnTo>
                    <a:lnTo>
                      <a:pt x="184269" y="66883"/>
                    </a:lnTo>
                    <a:lnTo>
                      <a:pt x="185868" y="64398"/>
                    </a:lnTo>
                    <a:lnTo>
                      <a:pt x="187468" y="62054"/>
                    </a:lnTo>
                    <a:lnTo>
                      <a:pt x="189067" y="59786"/>
                    </a:lnTo>
                    <a:lnTo>
                      <a:pt x="190667" y="57650"/>
                    </a:lnTo>
                    <a:lnTo>
                      <a:pt x="192266" y="55633"/>
                    </a:lnTo>
                    <a:lnTo>
                      <a:pt x="193866" y="53691"/>
                    </a:lnTo>
                    <a:lnTo>
                      <a:pt x="195465" y="51909"/>
                    </a:lnTo>
                    <a:lnTo>
                      <a:pt x="197064" y="50219"/>
                    </a:lnTo>
                    <a:lnTo>
                      <a:pt x="198664" y="48613"/>
                    </a:lnTo>
                    <a:lnTo>
                      <a:pt x="200263" y="47170"/>
                    </a:lnTo>
                    <a:lnTo>
                      <a:pt x="201863" y="45799"/>
                    </a:lnTo>
                    <a:lnTo>
                      <a:pt x="203462" y="44533"/>
                    </a:lnTo>
                    <a:lnTo>
                      <a:pt x="205062" y="43398"/>
                    </a:lnTo>
                    <a:lnTo>
                      <a:pt x="206661" y="42330"/>
                    </a:lnTo>
                    <a:lnTo>
                      <a:pt x="208260" y="41384"/>
                    </a:lnTo>
                    <a:lnTo>
                      <a:pt x="209860" y="40534"/>
                    </a:lnTo>
                    <a:lnTo>
                      <a:pt x="211459" y="39747"/>
                    </a:lnTo>
                    <a:lnTo>
                      <a:pt x="213059" y="39089"/>
                    </a:lnTo>
                    <a:lnTo>
                      <a:pt x="214658" y="38497"/>
                    </a:lnTo>
                    <a:lnTo>
                      <a:pt x="216258" y="37969"/>
                    </a:lnTo>
                    <a:lnTo>
                      <a:pt x="217857" y="37551"/>
                    </a:lnTo>
                    <a:lnTo>
                      <a:pt x="219457" y="37181"/>
                    </a:lnTo>
                    <a:lnTo>
                      <a:pt x="221056" y="36880"/>
                    </a:lnTo>
                    <a:lnTo>
                      <a:pt x="222655" y="36653"/>
                    </a:lnTo>
                    <a:lnTo>
                      <a:pt x="224255" y="36465"/>
                    </a:lnTo>
                    <a:lnTo>
                      <a:pt x="225854" y="36343"/>
                    </a:lnTo>
                    <a:lnTo>
                      <a:pt x="227454" y="36265"/>
                    </a:lnTo>
                    <a:lnTo>
                      <a:pt x="229053" y="36216"/>
                    </a:lnTo>
                    <a:lnTo>
                      <a:pt x="230653" y="36220"/>
                    </a:lnTo>
                    <a:lnTo>
                      <a:pt x="232252" y="36246"/>
                    </a:lnTo>
                    <a:lnTo>
                      <a:pt x="233851" y="36294"/>
                    </a:lnTo>
                    <a:lnTo>
                      <a:pt x="235451" y="36370"/>
                    </a:lnTo>
                    <a:lnTo>
                      <a:pt x="237050" y="36454"/>
                    </a:lnTo>
                    <a:lnTo>
                      <a:pt x="238650" y="36549"/>
                    </a:lnTo>
                    <a:lnTo>
                      <a:pt x="240249" y="36648"/>
                    </a:lnTo>
                    <a:lnTo>
                      <a:pt x="241849" y="36746"/>
                    </a:lnTo>
                    <a:lnTo>
                      <a:pt x="243448" y="36838"/>
                    </a:lnTo>
                    <a:lnTo>
                      <a:pt x="245047" y="36918"/>
                    </a:lnTo>
                    <a:lnTo>
                      <a:pt x="246647" y="36989"/>
                    </a:lnTo>
                    <a:lnTo>
                      <a:pt x="248246" y="37031"/>
                    </a:lnTo>
                    <a:lnTo>
                      <a:pt x="249846" y="37054"/>
                    </a:lnTo>
                    <a:lnTo>
                      <a:pt x="251445" y="37056"/>
                    </a:lnTo>
                    <a:lnTo>
                      <a:pt x="253045" y="37013"/>
                    </a:lnTo>
                    <a:lnTo>
                      <a:pt x="254644" y="36947"/>
                    </a:lnTo>
                    <a:lnTo>
                      <a:pt x="256244" y="36842"/>
                    </a:lnTo>
                    <a:lnTo>
                      <a:pt x="257843" y="36688"/>
                    </a:lnTo>
                    <a:lnTo>
                      <a:pt x="259442" y="36507"/>
                    </a:lnTo>
                    <a:lnTo>
                      <a:pt x="261042" y="36267"/>
                    </a:lnTo>
                    <a:lnTo>
                      <a:pt x="262641" y="35983"/>
                    </a:lnTo>
                    <a:lnTo>
                      <a:pt x="264241" y="35667"/>
                    </a:lnTo>
                    <a:lnTo>
                      <a:pt x="265840" y="35275"/>
                    </a:lnTo>
                    <a:lnTo>
                      <a:pt x="267440" y="34848"/>
                    </a:lnTo>
                    <a:lnTo>
                      <a:pt x="269039" y="34377"/>
                    </a:lnTo>
                    <a:lnTo>
                      <a:pt x="270638" y="33837"/>
                    </a:lnTo>
                    <a:lnTo>
                      <a:pt x="272238" y="33263"/>
                    </a:lnTo>
                    <a:lnTo>
                      <a:pt x="273837" y="32634"/>
                    </a:lnTo>
                    <a:lnTo>
                      <a:pt x="275437" y="31949"/>
                    </a:lnTo>
                    <a:lnTo>
                      <a:pt x="277036" y="31231"/>
                    </a:lnTo>
                    <a:lnTo>
                      <a:pt x="278636" y="30453"/>
                    </a:lnTo>
                    <a:lnTo>
                      <a:pt x="280235" y="29634"/>
                    </a:lnTo>
                    <a:lnTo>
                      <a:pt x="281834" y="28786"/>
                    </a:lnTo>
                    <a:lnTo>
                      <a:pt x="283434" y="27876"/>
                    </a:lnTo>
                    <a:lnTo>
                      <a:pt x="285033" y="26942"/>
                    </a:lnTo>
                    <a:lnTo>
                      <a:pt x="286633" y="25975"/>
                    </a:lnTo>
                    <a:lnTo>
                      <a:pt x="288232" y="24968"/>
                    </a:lnTo>
                    <a:lnTo>
                      <a:pt x="289832" y="23942"/>
                    </a:lnTo>
                    <a:lnTo>
                      <a:pt x="291431" y="22888"/>
                    </a:lnTo>
                    <a:lnTo>
                      <a:pt x="293031" y="21812"/>
                    </a:lnTo>
                    <a:lnTo>
                      <a:pt x="294630" y="20725"/>
                    </a:lnTo>
                    <a:lnTo>
                      <a:pt x="296229" y="19620"/>
                    </a:lnTo>
                    <a:lnTo>
                      <a:pt x="297829" y="18509"/>
                    </a:lnTo>
                    <a:lnTo>
                      <a:pt x="299428" y="17394"/>
                    </a:lnTo>
                    <a:lnTo>
                      <a:pt x="301028" y="16279"/>
                    </a:lnTo>
                    <a:lnTo>
                      <a:pt x="302627" y="15169"/>
                    </a:lnTo>
                    <a:lnTo>
                      <a:pt x="304227" y="14066"/>
                    </a:lnTo>
                    <a:lnTo>
                      <a:pt x="305826" y="12981"/>
                    </a:lnTo>
                    <a:lnTo>
                      <a:pt x="307425" y="11909"/>
                    </a:lnTo>
                    <a:lnTo>
                      <a:pt x="309025" y="10861"/>
                    </a:lnTo>
                    <a:lnTo>
                      <a:pt x="310624" y="9843"/>
                    </a:lnTo>
                    <a:lnTo>
                      <a:pt x="312224" y="8845"/>
                    </a:lnTo>
                    <a:lnTo>
                      <a:pt x="313823" y="7894"/>
                    </a:lnTo>
                    <a:lnTo>
                      <a:pt x="315423" y="6979"/>
                    </a:lnTo>
                    <a:lnTo>
                      <a:pt x="317022" y="6092"/>
                    </a:lnTo>
                    <a:lnTo>
                      <a:pt x="318621" y="5276"/>
                    </a:lnTo>
                    <a:lnTo>
                      <a:pt x="320221" y="4495"/>
                    </a:lnTo>
                    <a:lnTo>
                      <a:pt x="321820" y="3763"/>
                    </a:lnTo>
                    <a:lnTo>
                      <a:pt x="323420" y="3104"/>
                    </a:lnTo>
                    <a:lnTo>
                      <a:pt x="325019" y="2486"/>
                    </a:lnTo>
                    <a:lnTo>
                      <a:pt x="326619" y="1939"/>
                    </a:lnTo>
                    <a:lnTo>
                      <a:pt x="328218" y="1461"/>
                    </a:lnTo>
                    <a:lnTo>
                      <a:pt x="329818" y="1028"/>
                    </a:lnTo>
                    <a:lnTo>
                      <a:pt x="331417" y="690"/>
                    </a:lnTo>
                    <a:lnTo>
                      <a:pt x="333016" y="412"/>
                    </a:lnTo>
                    <a:lnTo>
                      <a:pt x="334616" y="185"/>
                    </a:lnTo>
                    <a:lnTo>
                      <a:pt x="336215" y="68"/>
                    </a:lnTo>
                    <a:lnTo>
                      <a:pt x="337815" y="0"/>
                    </a:lnTo>
                    <a:lnTo>
                      <a:pt x="339414" y="3"/>
                    </a:lnTo>
                    <a:lnTo>
                      <a:pt x="341014" y="100"/>
                    </a:lnTo>
                    <a:lnTo>
                      <a:pt x="342613" y="247"/>
                    </a:lnTo>
                    <a:lnTo>
                      <a:pt x="344212" y="483"/>
                    </a:lnTo>
                    <a:lnTo>
                      <a:pt x="345812" y="795"/>
                    </a:lnTo>
                    <a:lnTo>
                      <a:pt x="347411" y="1155"/>
                    </a:lnTo>
                    <a:lnTo>
                      <a:pt x="349011" y="1619"/>
                    </a:lnTo>
                    <a:lnTo>
                      <a:pt x="350610" y="2138"/>
                    </a:lnTo>
                    <a:lnTo>
                      <a:pt x="352210" y="2710"/>
                    </a:lnTo>
                    <a:lnTo>
                      <a:pt x="353809" y="3382"/>
                    </a:lnTo>
                    <a:lnTo>
                      <a:pt x="355409" y="4096"/>
                    </a:lnTo>
                    <a:lnTo>
                      <a:pt x="357008" y="4874"/>
                    </a:lnTo>
                    <a:lnTo>
                      <a:pt x="358607" y="5727"/>
                    </a:lnTo>
                    <a:lnTo>
                      <a:pt x="360207" y="6619"/>
                    </a:lnTo>
                    <a:lnTo>
                      <a:pt x="361806" y="7580"/>
                    </a:lnTo>
                    <a:lnTo>
                      <a:pt x="363406" y="8594"/>
                    </a:lnTo>
                    <a:lnTo>
                      <a:pt x="365005" y="9643"/>
                    </a:lnTo>
                    <a:lnTo>
                      <a:pt x="366605" y="10761"/>
                    </a:lnTo>
                    <a:lnTo>
                      <a:pt x="368204" y="11913"/>
                    </a:lnTo>
                    <a:lnTo>
                      <a:pt x="369803" y="13099"/>
                    </a:lnTo>
                    <a:lnTo>
                      <a:pt x="371403" y="14340"/>
                    </a:lnTo>
                    <a:lnTo>
                      <a:pt x="373002" y="15605"/>
                    </a:lnTo>
                    <a:lnTo>
                      <a:pt x="374602" y="16904"/>
                    </a:lnTo>
                    <a:lnTo>
                      <a:pt x="376201" y="18238"/>
                    </a:lnTo>
                    <a:lnTo>
                      <a:pt x="377801" y="19590"/>
                    </a:lnTo>
                    <a:lnTo>
                      <a:pt x="379400" y="20973"/>
                    </a:lnTo>
                    <a:lnTo>
                      <a:pt x="380999" y="22376"/>
                    </a:lnTo>
                    <a:lnTo>
                      <a:pt x="382599" y="23791"/>
                    </a:lnTo>
                    <a:lnTo>
                      <a:pt x="384198" y="25230"/>
                    </a:lnTo>
                    <a:lnTo>
                      <a:pt x="385798" y="26678"/>
                    </a:lnTo>
                    <a:lnTo>
                      <a:pt x="387397" y="28137"/>
                    </a:lnTo>
                    <a:lnTo>
                      <a:pt x="388997" y="29607"/>
                    </a:lnTo>
                    <a:lnTo>
                      <a:pt x="390596" y="31082"/>
                    </a:lnTo>
                    <a:lnTo>
                      <a:pt x="392196" y="32562"/>
                    </a:lnTo>
                    <a:lnTo>
                      <a:pt x="393795" y="34047"/>
                    </a:lnTo>
                    <a:lnTo>
                      <a:pt x="395394" y="35532"/>
                    </a:lnTo>
                    <a:lnTo>
                      <a:pt x="396994" y="37020"/>
                    </a:lnTo>
                    <a:lnTo>
                      <a:pt x="398593" y="38506"/>
                    </a:lnTo>
                    <a:lnTo>
                      <a:pt x="400193" y="39993"/>
                    </a:lnTo>
                    <a:lnTo>
                      <a:pt x="401792" y="41477"/>
                    </a:lnTo>
                    <a:lnTo>
                      <a:pt x="403392" y="42960"/>
                    </a:lnTo>
                    <a:lnTo>
                      <a:pt x="404991" y="44441"/>
                    </a:lnTo>
                    <a:lnTo>
                      <a:pt x="406590" y="45920"/>
                    </a:lnTo>
                    <a:lnTo>
                      <a:pt x="408190" y="47398"/>
                    </a:lnTo>
                    <a:lnTo>
                      <a:pt x="409789" y="48876"/>
                    </a:lnTo>
                    <a:lnTo>
                      <a:pt x="411389" y="50353"/>
                    </a:lnTo>
                    <a:lnTo>
                      <a:pt x="412988" y="51831"/>
                    </a:lnTo>
                    <a:lnTo>
                      <a:pt x="414588" y="53312"/>
                    </a:lnTo>
                    <a:lnTo>
                      <a:pt x="416187" y="54797"/>
                    </a:lnTo>
                    <a:lnTo>
                      <a:pt x="417786" y="56285"/>
                    </a:lnTo>
                    <a:lnTo>
                      <a:pt x="419386" y="57784"/>
                    </a:lnTo>
                    <a:lnTo>
                      <a:pt x="420985" y="59290"/>
                    </a:lnTo>
                    <a:lnTo>
                      <a:pt x="422585" y="60805"/>
                    </a:lnTo>
                    <a:lnTo>
                      <a:pt x="424184" y="62340"/>
                    </a:lnTo>
                    <a:lnTo>
                      <a:pt x="425784" y="63885"/>
                    </a:lnTo>
                    <a:lnTo>
                      <a:pt x="427383" y="65450"/>
                    </a:lnTo>
                    <a:lnTo>
                      <a:pt x="428983" y="67040"/>
                    </a:lnTo>
                    <a:lnTo>
                      <a:pt x="430582" y="68646"/>
                    </a:lnTo>
                    <a:lnTo>
                      <a:pt x="432181" y="70288"/>
                    </a:lnTo>
                    <a:lnTo>
                      <a:pt x="433781" y="71957"/>
                    </a:lnTo>
                    <a:lnTo>
                      <a:pt x="435380" y="73647"/>
                    </a:lnTo>
                    <a:lnTo>
                      <a:pt x="436980" y="75394"/>
                    </a:lnTo>
                    <a:lnTo>
                      <a:pt x="438579" y="77168"/>
                    </a:lnTo>
                    <a:lnTo>
                      <a:pt x="440179" y="78978"/>
                    </a:lnTo>
                    <a:lnTo>
                      <a:pt x="441778" y="80849"/>
                    </a:lnTo>
                    <a:lnTo>
                      <a:pt x="443377" y="82753"/>
                    </a:lnTo>
                    <a:lnTo>
                      <a:pt x="444977" y="84713"/>
                    </a:lnTo>
                    <a:lnTo>
                      <a:pt x="446576" y="86733"/>
                    </a:lnTo>
                    <a:lnTo>
                      <a:pt x="448176" y="88791"/>
                    </a:lnTo>
                    <a:lnTo>
                      <a:pt x="449775" y="90930"/>
                    </a:lnTo>
                    <a:lnTo>
                      <a:pt x="451375" y="93123"/>
                    </a:lnTo>
                    <a:lnTo>
                      <a:pt x="452974" y="95360"/>
                    </a:lnTo>
                    <a:lnTo>
                      <a:pt x="454574" y="97701"/>
                    </a:lnTo>
                    <a:lnTo>
                      <a:pt x="456173" y="100088"/>
                    </a:lnTo>
                    <a:lnTo>
                      <a:pt x="457772" y="102540"/>
                    </a:lnTo>
                    <a:lnTo>
                      <a:pt x="459372" y="105089"/>
                    </a:lnTo>
                    <a:lnTo>
                      <a:pt x="460971" y="107687"/>
                    </a:lnTo>
                    <a:lnTo>
                      <a:pt x="462571" y="110374"/>
                    </a:lnTo>
                    <a:lnTo>
                      <a:pt x="464170" y="113144"/>
                    </a:lnTo>
                    <a:lnTo>
                      <a:pt x="465770" y="115967"/>
                    </a:lnTo>
                    <a:lnTo>
                      <a:pt x="467369" y="118901"/>
                    </a:lnTo>
                    <a:lnTo>
                      <a:pt x="468968" y="121903"/>
                    </a:lnTo>
                    <a:lnTo>
                      <a:pt x="470568" y="124964"/>
                    </a:lnTo>
                    <a:lnTo>
                      <a:pt x="472167" y="128148"/>
                    </a:lnTo>
                    <a:lnTo>
                      <a:pt x="473767" y="131386"/>
                    </a:lnTo>
                    <a:lnTo>
                      <a:pt x="475366" y="134702"/>
                    </a:lnTo>
                    <a:lnTo>
                      <a:pt x="476966" y="138121"/>
                    </a:lnTo>
                    <a:lnTo>
                      <a:pt x="478565" y="141594"/>
                    </a:lnTo>
                    <a:lnTo>
                      <a:pt x="480164" y="145162"/>
                    </a:lnTo>
                    <a:lnTo>
                      <a:pt x="481764" y="148812"/>
                    </a:lnTo>
                    <a:lnTo>
                      <a:pt x="483363" y="152514"/>
                    </a:lnTo>
                    <a:lnTo>
                      <a:pt x="484963" y="156324"/>
                    </a:lnTo>
                    <a:lnTo>
                      <a:pt x="486562" y="160194"/>
                    </a:lnTo>
                    <a:lnTo>
                      <a:pt x="488162" y="164118"/>
                    </a:lnTo>
                    <a:lnTo>
                      <a:pt x="489761" y="168148"/>
                    </a:lnTo>
                    <a:lnTo>
                      <a:pt x="491361" y="172222"/>
                    </a:lnTo>
                    <a:lnTo>
                      <a:pt x="492960" y="176361"/>
                    </a:lnTo>
                    <a:lnTo>
                      <a:pt x="494559" y="180579"/>
                    </a:lnTo>
                    <a:lnTo>
                      <a:pt x="496159" y="184837"/>
                    </a:lnTo>
                    <a:lnTo>
                      <a:pt x="497758" y="189165"/>
                    </a:lnTo>
                    <a:lnTo>
                      <a:pt x="499358" y="193548"/>
                    </a:lnTo>
                    <a:lnTo>
                      <a:pt x="500957" y="197965"/>
                    </a:lnTo>
                    <a:lnTo>
                      <a:pt x="502557" y="202453"/>
                    </a:lnTo>
                    <a:lnTo>
                      <a:pt x="504156" y="206973"/>
                    </a:lnTo>
                    <a:lnTo>
                      <a:pt x="505755" y="211527"/>
                    </a:lnTo>
                    <a:lnTo>
                      <a:pt x="507355" y="216135"/>
                    </a:lnTo>
                    <a:lnTo>
                      <a:pt x="508954" y="220764"/>
                    </a:lnTo>
                    <a:lnTo>
                      <a:pt x="510554" y="225425"/>
                    </a:lnTo>
                    <a:lnTo>
                      <a:pt x="512153" y="230116"/>
                    </a:lnTo>
                    <a:lnTo>
                      <a:pt x="513753" y="234821"/>
                    </a:lnTo>
                    <a:lnTo>
                      <a:pt x="515352" y="239550"/>
                    </a:lnTo>
                    <a:lnTo>
                      <a:pt x="516951" y="244292"/>
                    </a:lnTo>
                    <a:lnTo>
                      <a:pt x="518551" y="249041"/>
                    </a:lnTo>
                    <a:lnTo>
                      <a:pt x="520150" y="253799"/>
                    </a:lnTo>
                    <a:lnTo>
                      <a:pt x="521750" y="258558"/>
                    </a:lnTo>
                    <a:lnTo>
                      <a:pt x="523349" y="263316"/>
                    </a:lnTo>
                    <a:lnTo>
                      <a:pt x="524949" y="268066"/>
                    </a:lnTo>
                    <a:lnTo>
                      <a:pt x="526548" y="272808"/>
                    </a:lnTo>
                    <a:lnTo>
                      <a:pt x="528148" y="277538"/>
                    </a:lnTo>
                    <a:lnTo>
                      <a:pt x="529747" y="282245"/>
                    </a:lnTo>
                    <a:lnTo>
                      <a:pt x="531346" y="286939"/>
                    </a:lnTo>
                    <a:lnTo>
                      <a:pt x="532946" y="291602"/>
                    </a:lnTo>
                    <a:lnTo>
                      <a:pt x="534545" y="296236"/>
                    </a:lnTo>
                    <a:lnTo>
                      <a:pt x="536145" y="300851"/>
                    </a:lnTo>
                    <a:lnTo>
                      <a:pt x="537744" y="305413"/>
                    </a:lnTo>
                    <a:lnTo>
                      <a:pt x="539344" y="309945"/>
                    </a:lnTo>
                    <a:lnTo>
                      <a:pt x="540943" y="314444"/>
                    </a:lnTo>
                    <a:lnTo>
                      <a:pt x="542542" y="318879"/>
                    </a:lnTo>
                    <a:lnTo>
                      <a:pt x="543519" y="321567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9" name="pl1669"/>
              <p:cNvSpPr/>
              <p:nvPr/>
            </p:nvSpPr>
            <p:spPr>
              <a:xfrm>
                <a:off x="5950475" y="485215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0" name="pl1670"/>
              <p:cNvSpPr/>
              <p:nvPr/>
            </p:nvSpPr>
            <p:spPr>
              <a:xfrm>
                <a:off x="5963057" y="485215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1" name="pl1671"/>
              <p:cNvSpPr/>
              <p:nvPr/>
            </p:nvSpPr>
            <p:spPr>
              <a:xfrm>
                <a:off x="6013382" y="485215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2" name="pl1672"/>
              <p:cNvSpPr/>
              <p:nvPr/>
            </p:nvSpPr>
            <p:spPr>
              <a:xfrm>
                <a:off x="6063708" y="485215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3" name="pl1673"/>
              <p:cNvSpPr/>
              <p:nvPr/>
            </p:nvSpPr>
            <p:spPr>
              <a:xfrm>
                <a:off x="6063708" y="485215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4" name="pl1674"/>
              <p:cNvSpPr/>
              <p:nvPr/>
            </p:nvSpPr>
            <p:spPr>
              <a:xfrm>
                <a:off x="6076290" y="485215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5" name="pl1675"/>
              <p:cNvSpPr/>
              <p:nvPr/>
            </p:nvSpPr>
            <p:spPr>
              <a:xfrm>
                <a:off x="6088871" y="485215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6" name="pl1676"/>
              <p:cNvSpPr/>
              <p:nvPr/>
            </p:nvSpPr>
            <p:spPr>
              <a:xfrm>
                <a:off x="6101453" y="485215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7" name="pl1677"/>
              <p:cNvSpPr/>
              <p:nvPr/>
            </p:nvSpPr>
            <p:spPr>
              <a:xfrm>
                <a:off x="6101453" y="485215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8" name="pl1678"/>
              <p:cNvSpPr/>
              <p:nvPr/>
            </p:nvSpPr>
            <p:spPr>
              <a:xfrm>
                <a:off x="6101453" y="485215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9" name="pl1679"/>
              <p:cNvSpPr/>
              <p:nvPr/>
            </p:nvSpPr>
            <p:spPr>
              <a:xfrm>
                <a:off x="6114034" y="485215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0" name="pl1680"/>
              <p:cNvSpPr/>
              <p:nvPr/>
            </p:nvSpPr>
            <p:spPr>
              <a:xfrm>
                <a:off x="6139197" y="485215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1" name="pl1681"/>
              <p:cNvSpPr/>
              <p:nvPr/>
            </p:nvSpPr>
            <p:spPr>
              <a:xfrm>
                <a:off x="6189523" y="485215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2" name="pl1682"/>
              <p:cNvSpPr/>
              <p:nvPr/>
            </p:nvSpPr>
            <p:spPr>
              <a:xfrm>
                <a:off x="6189523" y="485215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3" name="pl1683"/>
              <p:cNvSpPr/>
              <p:nvPr/>
            </p:nvSpPr>
            <p:spPr>
              <a:xfrm>
                <a:off x="6214686" y="485215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4" name="pl1684"/>
              <p:cNvSpPr/>
              <p:nvPr/>
            </p:nvSpPr>
            <p:spPr>
              <a:xfrm>
                <a:off x="6214686" y="485215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5" name="pl1685"/>
              <p:cNvSpPr/>
              <p:nvPr/>
            </p:nvSpPr>
            <p:spPr>
              <a:xfrm>
                <a:off x="6227267" y="485215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6" name="pl1686"/>
              <p:cNvSpPr/>
              <p:nvPr/>
            </p:nvSpPr>
            <p:spPr>
              <a:xfrm>
                <a:off x="6227267" y="485215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7" name="pl1687"/>
              <p:cNvSpPr/>
              <p:nvPr/>
            </p:nvSpPr>
            <p:spPr>
              <a:xfrm>
                <a:off x="6239849" y="485215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8" name="pl1688"/>
              <p:cNvSpPr/>
              <p:nvPr/>
            </p:nvSpPr>
            <p:spPr>
              <a:xfrm>
                <a:off x="6252430" y="485215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9" name="pl1689"/>
              <p:cNvSpPr/>
              <p:nvPr/>
            </p:nvSpPr>
            <p:spPr>
              <a:xfrm>
                <a:off x="6252430" y="485215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0" name="pl1690"/>
              <p:cNvSpPr/>
              <p:nvPr/>
            </p:nvSpPr>
            <p:spPr>
              <a:xfrm>
                <a:off x="6277593" y="485215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1" name="pl1691"/>
              <p:cNvSpPr/>
              <p:nvPr/>
            </p:nvSpPr>
            <p:spPr>
              <a:xfrm>
                <a:off x="6315338" y="485215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2" name="pl1692"/>
              <p:cNvSpPr/>
              <p:nvPr/>
            </p:nvSpPr>
            <p:spPr>
              <a:xfrm>
                <a:off x="6327919" y="485215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3" name="pl1693"/>
              <p:cNvSpPr/>
              <p:nvPr/>
            </p:nvSpPr>
            <p:spPr>
              <a:xfrm>
                <a:off x="6340501" y="485215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4" name="pl1694"/>
              <p:cNvSpPr/>
              <p:nvPr/>
            </p:nvSpPr>
            <p:spPr>
              <a:xfrm>
                <a:off x="6353082" y="485215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5" name="pl1695"/>
              <p:cNvSpPr/>
              <p:nvPr/>
            </p:nvSpPr>
            <p:spPr>
              <a:xfrm>
                <a:off x="6353082" y="485215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6" name="pl1696"/>
              <p:cNvSpPr/>
              <p:nvPr/>
            </p:nvSpPr>
            <p:spPr>
              <a:xfrm>
                <a:off x="6378245" y="485215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7" name="pl1697"/>
              <p:cNvSpPr/>
              <p:nvPr/>
            </p:nvSpPr>
            <p:spPr>
              <a:xfrm>
                <a:off x="6378245" y="485215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8" name="pl1698"/>
              <p:cNvSpPr/>
              <p:nvPr/>
            </p:nvSpPr>
            <p:spPr>
              <a:xfrm>
                <a:off x="6415989" y="4852158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9" name="tx1699"/>
              <p:cNvSpPr/>
              <p:nvPr/>
            </p:nvSpPr>
            <p:spPr>
              <a:xfrm>
                <a:off x="5996019" y="4328371"/>
                <a:ext cx="336682" cy="1219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36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36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Slope</a:t>
                </a:r>
              </a:p>
            </p:txBody>
          </p:sp>
          <p:sp>
            <p:nvSpPr>
              <p:cNvPr id="1700" name="pl1700"/>
              <p:cNvSpPr/>
              <p:nvPr/>
            </p:nvSpPr>
            <p:spPr>
              <a:xfrm>
                <a:off x="5892600" y="4868463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1" name="pt1701"/>
              <p:cNvSpPr/>
              <p:nvPr/>
            </p:nvSpPr>
            <p:spPr>
              <a:xfrm>
                <a:off x="6189334" y="498674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2" name="pt1702"/>
              <p:cNvSpPr/>
              <p:nvPr/>
            </p:nvSpPr>
            <p:spPr>
              <a:xfrm>
                <a:off x="6352553" y="505216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3" name="pt1703"/>
              <p:cNvSpPr/>
              <p:nvPr/>
            </p:nvSpPr>
            <p:spPr>
              <a:xfrm>
                <a:off x="6053318" y="507733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4" name="pt1704"/>
              <p:cNvSpPr/>
              <p:nvPr/>
            </p:nvSpPr>
            <p:spPr>
              <a:xfrm>
                <a:off x="6039717" y="515282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5" name="pt1705"/>
              <p:cNvSpPr/>
              <p:nvPr/>
            </p:nvSpPr>
            <p:spPr>
              <a:xfrm>
                <a:off x="6216537" y="509746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6" name="pt1706"/>
              <p:cNvSpPr/>
              <p:nvPr/>
            </p:nvSpPr>
            <p:spPr>
              <a:xfrm>
                <a:off x="6175733" y="515282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7" name="pt1707"/>
              <p:cNvSpPr/>
              <p:nvPr/>
            </p:nvSpPr>
            <p:spPr>
              <a:xfrm>
                <a:off x="6053318" y="518804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8" name="pt1708"/>
              <p:cNvSpPr/>
              <p:nvPr/>
            </p:nvSpPr>
            <p:spPr>
              <a:xfrm>
                <a:off x="5903701" y="520817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9" name="pt1709"/>
              <p:cNvSpPr/>
              <p:nvPr/>
            </p:nvSpPr>
            <p:spPr>
              <a:xfrm>
                <a:off x="6148529" y="511255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0" name="pt1710"/>
              <p:cNvSpPr/>
              <p:nvPr/>
            </p:nvSpPr>
            <p:spPr>
              <a:xfrm>
                <a:off x="6012514" y="526353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1" name="pt1711"/>
              <p:cNvSpPr/>
              <p:nvPr/>
            </p:nvSpPr>
            <p:spPr>
              <a:xfrm>
                <a:off x="6189334" y="508236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2" name="pt1712"/>
              <p:cNvSpPr/>
              <p:nvPr/>
            </p:nvSpPr>
            <p:spPr>
              <a:xfrm>
                <a:off x="6012514" y="523334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3" name="pt1713"/>
              <p:cNvSpPr/>
              <p:nvPr/>
            </p:nvSpPr>
            <p:spPr>
              <a:xfrm>
                <a:off x="6393358" y="509242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4" name="pt1714"/>
              <p:cNvSpPr/>
              <p:nvPr/>
            </p:nvSpPr>
            <p:spPr>
              <a:xfrm>
                <a:off x="6202936" y="509242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5" name="pt1715"/>
              <p:cNvSpPr/>
              <p:nvPr/>
            </p:nvSpPr>
            <p:spPr>
              <a:xfrm>
                <a:off x="6325350" y="499680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6" name="pt1716"/>
              <p:cNvSpPr/>
              <p:nvPr/>
            </p:nvSpPr>
            <p:spPr>
              <a:xfrm>
                <a:off x="6311748" y="502197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7" name="pt1717"/>
              <p:cNvSpPr/>
              <p:nvPr/>
            </p:nvSpPr>
            <p:spPr>
              <a:xfrm>
                <a:off x="6066920" y="525850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8" name="pt1718"/>
              <p:cNvSpPr/>
              <p:nvPr/>
            </p:nvSpPr>
            <p:spPr>
              <a:xfrm>
                <a:off x="6053318" y="515282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9" name="pt1719"/>
              <p:cNvSpPr/>
              <p:nvPr/>
            </p:nvSpPr>
            <p:spPr>
              <a:xfrm>
                <a:off x="5958107" y="529373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0" name="pt1720"/>
              <p:cNvSpPr/>
              <p:nvPr/>
            </p:nvSpPr>
            <p:spPr>
              <a:xfrm>
                <a:off x="6094123" y="510249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1" name="pt1721"/>
              <p:cNvSpPr/>
              <p:nvPr/>
            </p:nvSpPr>
            <p:spPr>
              <a:xfrm>
                <a:off x="6148529" y="516288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2" name="pt1722"/>
              <p:cNvSpPr/>
              <p:nvPr/>
            </p:nvSpPr>
            <p:spPr>
              <a:xfrm>
                <a:off x="6216537" y="501190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3" name="pt1723"/>
              <p:cNvSpPr/>
              <p:nvPr/>
            </p:nvSpPr>
            <p:spPr>
              <a:xfrm>
                <a:off x="6298147" y="496158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4" name="pt1724"/>
              <p:cNvSpPr/>
              <p:nvPr/>
            </p:nvSpPr>
            <p:spPr>
              <a:xfrm>
                <a:off x="5890099" y="536922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5" name="pt1725"/>
              <p:cNvSpPr/>
              <p:nvPr/>
            </p:nvSpPr>
            <p:spPr>
              <a:xfrm>
                <a:off x="6284545" y="497667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6" name="pt1726"/>
              <p:cNvSpPr/>
              <p:nvPr/>
            </p:nvSpPr>
            <p:spPr>
              <a:xfrm>
                <a:off x="6026115" y="514778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7" name="pt1727"/>
              <p:cNvSpPr/>
              <p:nvPr/>
            </p:nvSpPr>
            <p:spPr>
              <a:xfrm>
                <a:off x="6325350" y="486596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8" name="pt1728"/>
              <p:cNvSpPr/>
              <p:nvPr/>
            </p:nvSpPr>
            <p:spPr>
              <a:xfrm>
                <a:off x="6175733" y="506223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9" name="pt1729"/>
              <p:cNvSpPr/>
              <p:nvPr/>
            </p:nvSpPr>
            <p:spPr>
              <a:xfrm>
                <a:off x="6352553" y="4966614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0" name="pt1730"/>
              <p:cNvSpPr/>
              <p:nvPr/>
            </p:nvSpPr>
            <p:spPr>
              <a:xfrm>
                <a:off x="6243741" y="501190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1" name="pl1731"/>
              <p:cNvSpPr/>
              <p:nvPr/>
            </p:nvSpPr>
            <p:spPr>
              <a:xfrm>
                <a:off x="5912731" y="4999828"/>
                <a:ext cx="503258" cy="340648"/>
              </a:xfrm>
              <a:custGeom>
                <a:avLst/>
                <a:gdLst/>
                <a:ahLst/>
                <a:cxnLst/>
                <a:rect l="0" t="0" r="0" b="0"/>
                <a:pathLst>
                  <a:path w="503258" h="340648">
                    <a:moveTo>
                      <a:pt x="0" y="340648"/>
                    </a:moveTo>
                    <a:lnTo>
                      <a:pt x="13601" y="328481"/>
                    </a:lnTo>
                    <a:lnTo>
                      <a:pt x="68007" y="279695"/>
                    </a:lnTo>
                    <a:lnTo>
                      <a:pt x="122414" y="232527"/>
                    </a:lnTo>
                    <a:lnTo>
                      <a:pt x="122414" y="232527"/>
                    </a:lnTo>
                    <a:lnTo>
                      <a:pt x="136015" y="221292"/>
                    </a:lnTo>
                    <a:lnTo>
                      <a:pt x="149617" y="210329"/>
                    </a:lnTo>
                    <a:lnTo>
                      <a:pt x="163219" y="199383"/>
                    </a:lnTo>
                    <a:lnTo>
                      <a:pt x="163219" y="199383"/>
                    </a:lnTo>
                    <a:lnTo>
                      <a:pt x="163219" y="199383"/>
                    </a:lnTo>
                    <a:lnTo>
                      <a:pt x="176820" y="188937"/>
                    </a:lnTo>
                    <a:lnTo>
                      <a:pt x="204023" y="167872"/>
                    </a:lnTo>
                    <a:lnTo>
                      <a:pt x="258430" y="130671"/>
                    </a:lnTo>
                    <a:lnTo>
                      <a:pt x="258430" y="130671"/>
                    </a:lnTo>
                    <a:lnTo>
                      <a:pt x="285633" y="110663"/>
                    </a:lnTo>
                    <a:lnTo>
                      <a:pt x="285633" y="110663"/>
                    </a:lnTo>
                    <a:lnTo>
                      <a:pt x="299234" y="100421"/>
                    </a:lnTo>
                    <a:lnTo>
                      <a:pt x="299234" y="100421"/>
                    </a:lnTo>
                    <a:lnTo>
                      <a:pt x="312836" y="87964"/>
                    </a:lnTo>
                    <a:lnTo>
                      <a:pt x="326438" y="77154"/>
                    </a:lnTo>
                    <a:lnTo>
                      <a:pt x="326438" y="77154"/>
                    </a:lnTo>
                    <a:lnTo>
                      <a:pt x="353641" y="58981"/>
                    </a:lnTo>
                    <a:lnTo>
                      <a:pt x="394445" y="41101"/>
                    </a:lnTo>
                    <a:lnTo>
                      <a:pt x="408047" y="35619"/>
                    </a:lnTo>
                    <a:lnTo>
                      <a:pt x="421649" y="30155"/>
                    </a:lnTo>
                    <a:lnTo>
                      <a:pt x="435250" y="24723"/>
                    </a:lnTo>
                    <a:lnTo>
                      <a:pt x="435250" y="24723"/>
                    </a:lnTo>
                    <a:lnTo>
                      <a:pt x="462453" y="14146"/>
                    </a:lnTo>
                    <a:lnTo>
                      <a:pt x="462453" y="14146"/>
                    </a:lnTo>
                    <a:lnTo>
                      <a:pt x="503258" y="0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2" name="pl1732"/>
              <p:cNvSpPr/>
              <p:nvPr/>
            </p:nvSpPr>
            <p:spPr>
              <a:xfrm>
                <a:off x="5892600" y="5411983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3" name="pt1733"/>
              <p:cNvSpPr/>
              <p:nvPr/>
            </p:nvSpPr>
            <p:spPr>
              <a:xfrm>
                <a:off x="6189334" y="556490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4" name="pt1734"/>
              <p:cNvSpPr/>
              <p:nvPr/>
            </p:nvSpPr>
            <p:spPr>
              <a:xfrm>
                <a:off x="6352553" y="569626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5" name="pt1735"/>
              <p:cNvSpPr/>
              <p:nvPr/>
            </p:nvSpPr>
            <p:spPr>
              <a:xfrm>
                <a:off x="6053318" y="580296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6" name="pt1736"/>
              <p:cNvSpPr/>
              <p:nvPr/>
            </p:nvSpPr>
            <p:spPr>
              <a:xfrm>
                <a:off x="6039717" y="566419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7" name="pt1737"/>
              <p:cNvSpPr/>
              <p:nvPr/>
            </p:nvSpPr>
            <p:spPr>
              <a:xfrm>
                <a:off x="6216537" y="582948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8" name="pt1738"/>
              <p:cNvSpPr/>
              <p:nvPr/>
            </p:nvSpPr>
            <p:spPr>
              <a:xfrm>
                <a:off x="6175733" y="574313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9" name="pt1739"/>
              <p:cNvSpPr/>
              <p:nvPr/>
            </p:nvSpPr>
            <p:spPr>
              <a:xfrm>
                <a:off x="6053318" y="582208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0" name="pt1740"/>
              <p:cNvSpPr/>
              <p:nvPr/>
            </p:nvSpPr>
            <p:spPr>
              <a:xfrm>
                <a:off x="5903701" y="573141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1" name="pt1741"/>
              <p:cNvSpPr/>
              <p:nvPr/>
            </p:nvSpPr>
            <p:spPr>
              <a:xfrm>
                <a:off x="6148529" y="540948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2" name="pt1742"/>
              <p:cNvSpPr/>
              <p:nvPr/>
            </p:nvSpPr>
            <p:spPr>
              <a:xfrm>
                <a:off x="6012514" y="572895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3" name="pt1743"/>
              <p:cNvSpPr/>
              <p:nvPr/>
            </p:nvSpPr>
            <p:spPr>
              <a:xfrm>
                <a:off x="6189334" y="582146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4" name="pt1744"/>
              <p:cNvSpPr/>
              <p:nvPr/>
            </p:nvSpPr>
            <p:spPr>
              <a:xfrm>
                <a:off x="6012514" y="575855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5" name="pt1745"/>
              <p:cNvSpPr/>
              <p:nvPr/>
            </p:nvSpPr>
            <p:spPr>
              <a:xfrm>
                <a:off x="6393358" y="591274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6" name="pt1746"/>
              <p:cNvSpPr/>
              <p:nvPr/>
            </p:nvSpPr>
            <p:spPr>
              <a:xfrm>
                <a:off x="6202936" y="577644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7" name="pt1747"/>
              <p:cNvSpPr/>
              <p:nvPr/>
            </p:nvSpPr>
            <p:spPr>
              <a:xfrm>
                <a:off x="6325350" y="584058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8" name="pt1748"/>
              <p:cNvSpPr/>
              <p:nvPr/>
            </p:nvSpPr>
            <p:spPr>
              <a:xfrm>
                <a:off x="6311748" y="576965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9" name="pt1749"/>
              <p:cNvSpPr/>
              <p:nvPr/>
            </p:nvSpPr>
            <p:spPr>
              <a:xfrm>
                <a:off x="6066920" y="578014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0" name="pt1750"/>
              <p:cNvSpPr/>
              <p:nvPr/>
            </p:nvSpPr>
            <p:spPr>
              <a:xfrm>
                <a:off x="6053318" y="574437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1" name="pt1751"/>
              <p:cNvSpPr/>
              <p:nvPr/>
            </p:nvSpPr>
            <p:spPr>
              <a:xfrm>
                <a:off x="5958107" y="576842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2" name="pt1752"/>
              <p:cNvSpPr/>
              <p:nvPr/>
            </p:nvSpPr>
            <p:spPr>
              <a:xfrm>
                <a:off x="6094123" y="581406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3" name="pt1753"/>
              <p:cNvSpPr/>
              <p:nvPr/>
            </p:nvSpPr>
            <p:spPr>
              <a:xfrm>
                <a:off x="6148529" y="581344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4" name="pt1754"/>
              <p:cNvSpPr/>
              <p:nvPr/>
            </p:nvSpPr>
            <p:spPr>
              <a:xfrm>
                <a:off x="6216537" y="574683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5" name="pt1755"/>
              <p:cNvSpPr/>
              <p:nvPr/>
            </p:nvSpPr>
            <p:spPr>
              <a:xfrm>
                <a:off x="6298147" y="580357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6" name="pt1756"/>
              <p:cNvSpPr/>
              <p:nvPr/>
            </p:nvSpPr>
            <p:spPr>
              <a:xfrm>
                <a:off x="5890099" y="546560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7" name="pt1757"/>
              <p:cNvSpPr/>
              <p:nvPr/>
            </p:nvSpPr>
            <p:spPr>
              <a:xfrm>
                <a:off x="6284545" y="573573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8" name="pt1758"/>
              <p:cNvSpPr/>
              <p:nvPr/>
            </p:nvSpPr>
            <p:spPr>
              <a:xfrm>
                <a:off x="6026115" y="576102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9" name="pt1759"/>
              <p:cNvSpPr/>
              <p:nvPr/>
            </p:nvSpPr>
            <p:spPr>
              <a:xfrm>
                <a:off x="6325350" y="585230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0" name="pt1760"/>
              <p:cNvSpPr/>
              <p:nvPr/>
            </p:nvSpPr>
            <p:spPr>
              <a:xfrm>
                <a:off x="6175733" y="587696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1" name="pt1761"/>
              <p:cNvSpPr/>
              <p:nvPr/>
            </p:nvSpPr>
            <p:spPr>
              <a:xfrm>
                <a:off x="6352553" y="575300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2" name="pt1762"/>
              <p:cNvSpPr/>
              <p:nvPr/>
            </p:nvSpPr>
            <p:spPr>
              <a:xfrm>
                <a:off x="6243741" y="574807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3" name="pl1763"/>
              <p:cNvSpPr/>
              <p:nvPr/>
            </p:nvSpPr>
            <p:spPr>
              <a:xfrm>
                <a:off x="5912731" y="5727394"/>
                <a:ext cx="503258" cy="101749"/>
              </a:xfrm>
              <a:custGeom>
                <a:avLst/>
                <a:gdLst/>
                <a:ahLst/>
                <a:cxnLst/>
                <a:rect l="0" t="0" r="0" b="0"/>
                <a:pathLst>
                  <a:path w="503258" h="101749">
                    <a:moveTo>
                      <a:pt x="0" y="0"/>
                    </a:moveTo>
                    <a:lnTo>
                      <a:pt x="13601" y="5401"/>
                    </a:lnTo>
                    <a:lnTo>
                      <a:pt x="68007" y="27584"/>
                    </a:lnTo>
                    <a:lnTo>
                      <a:pt x="122414" y="50990"/>
                    </a:lnTo>
                    <a:lnTo>
                      <a:pt x="122414" y="50990"/>
                    </a:lnTo>
                    <a:lnTo>
                      <a:pt x="136015" y="56558"/>
                    </a:lnTo>
                    <a:lnTo>
                      <a:pt x="149617" y="61651"/>
                    </a:lnTo>
                    <a:lnTo>
                      <a:pt x="163219" y="66347"/>
                    </a:lnTo>
                    <a:lnTo>
                      <a:pt x="163219" y="66347"/>
                    </a:lnTo>
                    <a:lnTo>
                      <a:pt x="163219" y="66347"/>
                    </a:lnTo>
                    <a:lnTo>
                      <a:pt x="176820" y="70476"/>
                    </a:lnTo>
                    <a:lnTo>
                      <a:pt x="204023" y="78349"/>
                    </a:lnTo>
                    <a:lnTo>
                      <a:pt x="258430" y="90637"/>
                    </a:lnTo>
                    <a:lnTo>
                      <a:pt x="258430" y="90637"/>
                    </a:lnTo>
                    <a:lnTo>
                      <a:pt x="285633" y="89262"/>
                    </a:lnTo>
                    <a:lnTo>
                      <a:pt x="285633" y="89262"/>
                    </a:lnTo>
                    <a:lnTo>
                      <a:pt x="299234" y="89533"/>
                    </a:lnTo>
                    <a:lnTo>
                      <a:pt x="299234" y="89533"/>
                    </a:lnTo>
                    <a:lnTo>
                      <a:pt x="312836" y="86474"/>
                    </a:lnTo>
                    <a:lnTo>
                      <a:pt x="326438" y="86008"/>
                    </a:lnTo>
                    <a:lnTo>
                      <a:pt x="326438" y="86008"/>
                    </a:lnTo>
                    <a:lnTo>
                      <a:pt x="353641" y="83980"/>
                    </a:lnTo>
                    <a:lnTo>
                      <a:pt x="394445" y="86086"/>
                    </a:lnTo>
                    <a:lnTo>
                      <a:pt x="408047" y="87599"/>
                    </a:lnTo>
                    <a:lnTo>
                      <a:pt x="421649" y="89292"/>
                    </a:lnTo>
                    <a:lnTo>
                      <a:pt x="435250" y="91123"/>
                    </a:lnTo>
                    <a:lnTo>
                      <a:pt x="435250" y="91123"/>
                    </a:lnTo>
                    <a:lnTo>
                      <a:pt x="462453" y="95101"/>
                    </a:lnTo>
                    <a:lnTo>
                      <a:pt x="462453" y="95101"/>
                    </a:lnTo>
                    <a:lnTo>
                      <a:pt x="503258" y="101749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4" name="pl1764"/>
              <p:cNvSpPr/>
              <p:nvPr/>
            </p:nvSpPr>
            <p:spPr>
              <a:xfrm>
                <a:off x="5892600" y="5955502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5" name="pl1765"/>
              <p:cNvSpPr/>
              <p:nvPr/>
            </p:nvSpPr>
            <p:spPr>
              <a:xfrm>
                <a:off x="6007942" y="6499021"/>
                <a:ext cx="408047" cy="0"/>
              </a:xfrm>
              <a:custGeom>
                <a:avLst/>
                <a:gdLst/>
                <a:ahLst/>
                <a:cxnLst/>
                <a:rect l="0" t="0" r="0" b="0"/>
                <a:pathLst>
                  <a:path w="408047">
                    <a:moveTo>
                      <a:pt x="0" y="0"/>
                    </a:moveTo>
                    <a:lnTo>
                      <a:pt x="408047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6" name="pl1766"/>
              <p:cNvSpPr/>
              <p:nvPr/>
            </p:nvSpPr>
            <p:spPr>
              <a:xfrm>
                <a:off x="6007942" y="6499021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0"/>
                    </a:moveTo>
                    <a:lnTo>
                      <a:pt x="0" y="6035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7" name="pl1767"/>
              <p:cNvSpPr/>
              <p:nvPr/>
            </p:nvSpPr>
            <p:spPr>
              <a:xfrm>
                <a:off x="6143958" y="6499021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0"/>
                    </a:moveTo>
                    <a:lnTo>
                      <a:pt x="0" y="6035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8" name="pl1768"/>
              <p:cNvSpPr/>
              <p:nvPr/>
            </p:nvSpPr>
            <p:spPr>
              <a:xfrm>
                <a:off x="6279974" y="6499021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0"/>
                    </a:moveTo>
                    <a:lnTo>
                      <a:pt x="0" y="6035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9" name="pl1769"/>
              <p:cNvSpPr/>
              <p:nvPr/>
            </p:nvSpPr>
            <p:spPr>
              <a:xfrm>
                <a:off x="6415989" y="6499021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0"/>
                    </a:moveTo>
                    <a:lnTo>
                      <a:pt x="0" y="6035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0" name="tx1770"/>
              <p:cNvSpPr/>
              <p:nvPr/>
            </p:nvSpPr>
            <p:spPr>
              <a:xfrm>
                <a:off x="5979972" y="6643988"/>
                <a:ext cx="55940" cy="7229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1771" name="tx1771"/>
              <p:cNvSpPr/>
              <p:nvPr/>
            </p:nvSpPr>
            <p:spPr>
              <a:xfrm>
                <a:off x="6252004" y="6642711"/>
                <a:ext cx="55940" cy="7357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3</a:t>
                </a:r>
              </a:p>
            </p:txBody>
          </p:sp>
          <p:sp>
            <p:nvSpPr>
              <p:cNvPr id="1772" name="pt1772"/>
              <p:cNvSpPr/>
              <p:nvPr/>
            </p:nvSpPr>
            <p:spPr>
              <a:xfrm>
                <a:off x="6189334" y="607724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3" name="pt1773"/>
              <p:cNvSpPr/>
              <p:nvPr/>
            </p:nvSpPr>
            <p:spPr>
              <a:xfrm>
                <a:off x="6352553" y="625113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4" name="pt1774"/>
              <p:cNvSpPr/>
              <p:nvPr/>
            </p:nvSpPr>
            <p:spPr>
              <a:xfrm>
                <a:off x="6053318" y="637609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5" name="pt1775"/>
              <p:cNvSpPr/>
              <p:nvPr/>
            </p:nvSpPr>
            <p:spPr>
              <a:xfrm>
                <a:off x="6039717" y="625960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6" name="pt1776"/>
              <p:cNvSpPr/>
              <p:nvPr/>
            </p:nvSpPr>
            <p:spPr>
              <a:xfrm>
                <a:off x="6216537" y="631627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7" name="pt1777"/>
              <p:cNvSpPr/>
              <p:nvPr/>
            </p:nvSpPr>
            <p:spPr>
              <a:xfrm>
                <a:off x="6175733" y="635865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8" name="pt1778"/>
              <p:cNvSpPr/>
              <p:nvPr/>
            </p:nvSpPr>
            <p:spPr>
              <a:xfrm>
                <a:off x="6053318" y="635405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9" name="pt1779"/>
              <p:cNvSpPr/>
              <p:nvPr/>
            </p:nvSpPr>
            <p:spPr>
              <a:xfrm>
                <a:off x="5903701" y="625573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0" name="pt1780"/>
              <p:cNvSpPr/>
              <p:nvPr/>
            </p:nvSpPr>
            <p:spPr>
              <a:xfrm>
                <a:off x="6148529" y="643519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1" name="pt1781"/>
              <p:cNvSpPr/>
              <p:nvPr/>
            </p:nvSpPr>
            <p:spPr>
              <a:xfrm>
                <a:off x="6012514" y="628164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2" name="pt1782"/>
              <p:cNvSpPr/>
              <p:nvPr/>
            </p:nvSpPr>
            <p:spPr>
              <a:xfrm>
                <a:off x="6189334" y="636786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3" name="pt1783"/>
              <p:cNvSpPr/>
              <p:nvPr/>
            </p:nvSpPr>
            <p:spPr>
              <a:xfrm>
                <a:off x="6012514" y="636301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4" name="pt1784"/>
              <p:cNvSpPr/>
              <p:nvPr/>
            </p:nvSpPr>
            <p:spPr>
              <a:xfrm>
                <a:off x="6393358" y="645165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5" name="pt1785"/>
              <p:cNvSpPr/>
              <p:nvPr/>
            </p:nvSpPr>
            <p:spPr>
              <a:xfrm>
                <a:off x="6202936" y="638142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6" name="pt1786"/>
              <p:cNvSpPr/>
              <p:nvPr/>
            </p:nvSpPr>
            <p:spPr>
              <a:xfrm>
                <a:off x="6325350" y="643882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7" name="pt1787"/>
              <p:cNvSpPr/>
              <p:nvPr/>
            </p:nvSpPr>
            <p:spPr>
              <a:xfrm>
                <a:off x="6311748" y="636423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8" name="pt1788"/>
              <p:cNvSpPr/>
              <p:nvPr/>
            </p:nvSpPr>
            <p:spPr>
              <a:xfrm>
                <a:off x="6066920" y="628430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9" name="pt1789"/>
              <p:cNvSpPr/>
              <p:nvPr/>
            </p:nvSpPr>
            <p:spPr>
              <a:xfrm>
                <a:off x="6053318" y="627922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0" name="pt1790"/>
              <p:cNvSpPr/>
              <p:nvPr/>
            </p:nvSpPr>
            <p:spPr>
              <a:xfrm>
                <a:off x="5958107" y="630441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1" name="pt1791"/>
              <p:cNvSpPr/>
              <p:nvPr/>
            </p:nvSpPr>
            <p:spPr>
              <a:xfrm>
                <a:off x="6094123" y="635817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2" name="pt1792"/>
              <p:cNvSpPr/>
              <p:nvPr/>
            </p:nvSpPr>
            <p:spPr>
              <a:xfrm>
                <a:off x="6148529" y="636858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3" name="pt1793"/>
              <p:cNvSpPr/>
              <p:nvPr/>
            </p:nvSpPr>
            <p:spPr>
              <a:xfrm>
                <a:off x="6216537" y="631361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4" name="pt1794"/>
              <p:cNvSpPr/>
              <p:nvPr/>
            </p:nvSpPr>
            <p:spPr>
              <a:xfrm>
                <a:off x="6298147" y="633468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5" name="pt1795"/>
              <p:cNvSpPr/>
              <p:nvPr/>
            </p:nvSpPr>
            <p:spPr>
              <a:xfrm>
                <a:off x="5890099" y="595300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6" name="pt1796"/>
              <p:cNvSpPr/>
              <p:nvPr/>
            </p:nvSpPr>
            <p:spPr>
              <a:xfrm>
                <a:off x="6284545" y="631409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7" name="pt1797"/>
              <p:cNvSpPr/>
              <p:nvPr/>
            </p:nvSpPr>
            <p:spPr>
              <a:xfrm>
                <a:off x="6026115" y="625621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8" name="pt1798"/>
              <p:cNvSpPr/>
              <p:nvPr/>
            </p:nvSpPr>
            <p:spPr>
              <a:xfrm>
                <a:off x="6325350" y="645626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9" name="pt1799"/>
              <p:cNvSpPr/>
              <p:nvPr/>
            </p:nvSpPr>
            <p:spPr>
              <a:xfrm>
                <a:off x="6175733" y="637197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0" name="pt1800"/>
              <p:cNvSpPr/>
              <p:nvPr/>
            </p:nvSpPr>
            <p:spPr>
              <a:xfrm>
                <a:off x="6352553" y="639280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1" name="pt1801"/>
              <p:cNvSpPr/>
              <p:nvPr/>
            </p:nvSpPr>
            <p:spPr>
              <a:xfrm>
                <a:off x="6243741" y="628915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2" name="pl1802"/>
              <p:cNvSpPr/>
              <p:nvPr/>
            </p:nvSpPr>
            <p:spPr>
              <a:xfrm>
                <a:off x="5912731" y="6277496"/>
                <a:ext cx="503258" cy="147614"/>
              </a:xfrm>
              <a:custGeom>
                <a:avLst/>
                <a:gdLst/>
                <a:ahLst/>
                <a:cxnLst/>
                <a:rect l="0" t="0" r="0" b="0"/>
                <a:pathLst>
                  <a:path w="503258" h="147614">
                    <a:moveTo>
                      <a:pt x="0" y="0"/>
                    </a:moveTo>
                    <a:lnTo>
                      <a:pt x="13601" y="4901"/>
                    </a:lnTo>
                    <a:lnTo>
                      <a:pt x="68007" y="25194"/>
                    </a:lnTo>
                    <a:lnTo>
                      <a:pt x="122414" y="47506"/>
                    </a:lnTo>
                    <a:lnTo>
                      <a:pt x="122414" y="47506"/>
                    </a:lnTo>
                    <a:lnTo>
                      <a:pt x="136015" y="53327"/>
                    </a:lnTo>
                    <a:lnTo>
                      <a:pt x="149617" y="59134"/>
                    </a:lnTo>
                    <a:lnTo>
                      <a:pt x="163219" y="65057"/>
                    </a:lnTo>
                    <a:lnTo>
                      <a:pt x="163219" y="65057"/>
                    </a:lnTo>
                    <a:lnTo>
                      <a:pt x="163219" y="65057"/>
                    </a:lnTo>
                    <a:lnTo>
                      <a:pt x="176820" y="71298"/>
                    </a:lnTo>
                    <a:lnTo>
                      <a:pt x="204023" y="82614"/>
                    </a:lnTo>
                    <a:lnTo>
                      <a:pt x="258430" y="100191"/>
                    </a:lnTo>
                    <a:lnTo>
                      <a:pt x="258430" y="100191"/>
                    </a:lnTo>
                    <a:lnTo>
                      <a:pt x="285633" y="100247"/>
                    </a:lnTo>
                    <a:lnTo>
                      <a:pt x="285633" y="100247"/>
                    </a:lnTo>
                    <a:lnTo>
                      <a:pt x="299234" y="101057"/>
                    </a:lnTo>
                    <a:lnTo>
                      <a:pt x="299234" y="101057"/>
                    </a:lnTo>
                    <a:lnTo>
                      <a:pt x="312836" y="98670"/>
                    </a:lnTo>
                    <a:lnTo>
                      <a:pt x="326438" y="100658"/>
                    </a:lnTo>
                    <a:lnTo>
                      <a:pt x="326438" y="100658"/>
                    </a:lnTo>
                    <a:lnTo>
                      <a:pt x="353641" y="103545"/>
                    </a:lnTo>
                    <a:lnTo>
                      <a:pt x="394445" y="113087"/>
                    </a:lnTo>
                    <a:lnTo>
                      <a:pt x="408047" y="116697"/>
                    </a:lnTo>
                    <a:lnTo>
                      <a:pt x="421649" y="120488"/>
                    </a:lnTo>
                    <a:lnTo>
                      <a:pt x="435250" y="124492"/>
                    </a:lnTo>
                    <a:lnTo>
                      <a:pt x="435250" y="124492"/>
                    </a:lnTo>
                    <a:lnTo>
                      <a:pt x="462453" y="133174"/>
                    </a:lnTo>
                    <a:lnTo>
                      <a:pt x="462453" y="133174"/>
                    </a:lnTo>
                    <a:lnTo>
                      <a:pt x="503258" y="147614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3" name="pl1803"/>
              <p:cNvSpPr/>
              <p:nvPr/>
            </p:nvSpPr>
            <p:spPr>
              <a:xfrm>
                <a:off x="6436120" y="1063828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4" name="pl1804"/>
              <p:cNvSpPr/>
              <p:nvPr/>
            </p:nvSpPr>
            <p:spPr>
              <a:xfrm>
                <a:off x="6441152" y="1063828"/>
                <a:ext cx="528421" cy="0"/>
              </a:xfrm>
              <a:custGeom>
                <a:avLst/>
                <a:gdLst/>
                <a:ahLst/>
                <a:cxnLst/>
                <a:rect l="0" t="0" r="0" b="0"/>
                <a:pathLst>
                  <a:path w="528421">
                    <a:moveTo>
                      <a:pt x="0" y="0"/>
                    </a:moveTo>
                    <a:lnTo>
                      <a:pt x="528421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5" name="pl1805"/>
              <p:cNvSpPr/>
              <p:nvPr/>
            </p:nvSpPr>
            <p:spPr>
              <a:xfrm>
                <a:off x="6441152" y="1003477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6035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6" name="pl1806"/>
              <p:cNvSpPr/>
              <p:nvPr/>
            </p:nvSpPr>
            <p:spPr>
              <a:xfrm>
                <a:off x="6516641" y="1003477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6035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7" name="pl1807"/>
              <p:cNvSpPr/>
              <p:nvPr/>
            </p:nvSpPr>
            <p:spPr>
              <a:xfrm>
                <a:off x="6592130" y="1003477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6035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8" name="pl1808"/>
              <p:cNvSpPr/>
              <p:nvPr/>
            </p:nvSpPr>
            <p:spPr>
              <a:xfrm>
                <a:off x="6667619" y="1003477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6035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9" name="pl1809"/>
              <p:cNvSpPr/>
              <p:nvPr/>
            </p:nvSpPr>
            <p:spPr>
              <a:xfrm>
                <a:off x="6743108" y="1003477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6035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0" name="pl1810"/>
              <p:cNvSpPr/>
              <p:nvPr/>
            </p:nvSpPr>
            <p:spPr>
              <a:xfrm>
                <a:off x="6818596" y="1003477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6035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1" name="pl1811"/>
              <p:cNvSpPr/>
              <p:nvPr/>
            </p:nvSpPr>
            <p:spPr>
              <a:xfrm>
                <a:off x="6894085" y="1003477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6035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2" name="pl1812"/>
              <p:cNvSpPr/>
              <p:nvPr/>
            </p:nvSpPr>
            <p:spPr>
              <a:xfrm>
                <a:off x="6969574" y="1003477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6035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3" name="tx1813"/>
              <p:cNvSpPr/>
              <p:nvPr/>
            </p:nvSpPr>
            <p:spPr>
              <a:xfrm>
                <a:off x="6371240" y="845464"/>
                <a:ext cx="139825" cy="7352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0.0</a:t>
                </a:r>
              </a:p>
            </p:txBody>
          </p:sp>
          <p:sp>
            <p:nvSpPr>
              <p:cNvPr id="1814" name="tx1814"/>
              <p:cNvSpPr/>
              <p:nvPr/>
            </p:nvSpPr>
            <p:spPr>
              <a:xfrm>
                <a:off x="6597706" y="845464"/>
                <a:ext cx="139825" cy="7352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1.5</a:t>
                </a:r>
              </a:p>
            </p:txBody>
          </p:sp>
          <p:sp>
            <p:nvSpPr>
              <p:cNvPr id="1815" name="tx1815"/>
              <p:cNvSpPr/>
              <p:nvPr/>
            </p:nvSpPr>
            <p:spPr>
              <a:xfrm>
                <a:off x="6824172" y="845415"/>
                <a:ext cx="139825" cy="7357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3.0</a:t>
                </a:r>
              </a:p>
            </p:txBody>
          </p:sp>
          <p:sp>
            <p:nvSpPr>
              <p:cNvPr id="1816" name="tx1816"/>
              <p:cNvSpPr/>
              <p:nvPr/>
            </p:nvSpPr>
            <p:spPr>
              <a:xfrm>
                <a:off x="6596638" y="1292414"/>
                <a:ext cx="222483" cy="8355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0.22</a:t>
                </a:r>
              </a:p>
            </p:txBody>
          </p:sp>
          <p:sp>
            <p:nvSpPr>
              <p:cNvPr id="1817" name="tx1817"/>
              <p:cNvSpPr/>
              <p:nvPr/>
            </p:nvSpPr>
            <p:spPr>
              <a:xfrm>
                <a:off x="6831459" y="1172532"/>
                <a:ext cx="78952" cy="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2237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2237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 </a:t>
                </a:r>
              </a:p>
            </p:txBody>
          </p:sp>
          <p:sp>
            <p:nvSpPr>
              <p:cNvPr id="1818" name="pl1818"/>
              <p:cNvSpPr/>
              <p:nvPr/>
            </p:nvSpPr>
            <p:spPr>
              <a:xfrm>
                <a:off x="6436120" y="1607347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9" name="tx1819"/>
              <p:cNvSpPr/>
              <p:nvPr/>
            </p:nvSpPr>
            <p:spPr>
              <a:xfrm>
                <a:off x="6638839" y="1856182"/>
                <a:ext cx="138080" cy="4431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477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477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-0.03</a:t>
                </a:r>
              </a:p>
            </p:txBody>
          </p:sp>
          <p:sp>
            <p:nvSpPr>
              <p:cNvPr id="1820" name="tx1820"/>
              <p:cNvSpPr/>
              <p:nvPr/>
            </p:nvSpPr>
            <p:spPr>
              <a:xfrm>
                <a:off x="6837775" y="1716051"/>
                <a:ext cx="66320" cy="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87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879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 </a:t>
                </a:r>
              </a:p>
            </p:txBody>
          </p:sp>
          <p:sp>
            <p:nvSpPr>
              <p:cNvPr id="1821" name="pl1821"/>
              <p:cNvSpPr/>
              <p:nvPr/>
            </p:nvSpPr>
            <p:spPr>
              <a:xfrm>
                <a:off x="6436120" y="2150866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2" name="tx1822"/>
              <p:cNvSpPr/>
              <p:nvPr/>
            </p:nvSpPr>
            <p:spPr>
              <a:xfrm>
                <a:off x="6519837" y="2360308"/>
                <a:ext cx="376085" cy="12060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9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9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-0.60</a:t>
                </a:r>
              </a:p>
            </p:txBody>
          </p:sp>
          <p:sp>
            <p:nvSpPr>
              <p:cNvPr id="1823" name="tx1823"/>
              <p:cNvSpPr/>
              <p:nvPr/>
            </p:nvSpPr>
            <p:spPr>
              <a:xfrm>
                <a:off x="6731593" y="2324259"/>
                <a:ext cx="278684" cy="727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87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879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***</a:t>
                </a:r>
              </a:p>
            </p:txBody>
          </p:sp>
          <p:sp>
            <p:nvSpPr>
              <p:cNvPr id="1824" name="pl1824"/>
              <p:cNvSpPr/>
              <p:nvPr/>
            </p:nvSpPr>
            <p:spPr>
              <a:xfrm>
                <a:off x="6436120" y="2694386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5" name="tx1825"/>
              <p:cNvSpPr/>
              <p:nvPr/>
            </p:nvSpPr>
            <p:spPr>
              <a:xfrm>
                <a:off x="6642821" y="2951656"/>
                <a:ext cx="130116" cy="2804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30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30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-0.0092</a:t>
                </a:r>
              </a:p>
            </p:txBody>
          </p:sp>
          <p:sp>
            <p:nvSpPr>
              <p:cNvPr id="1826" name="tx1826"/>
              <p:cNvSpPr/>
              <p:nvPr/>
            </p:nvSpPr>
            <p:spPr>
              <a:xfrm>
                <a:off x="6848530" y="2803090"/>
                <a:ext cx="44810" cy="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6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69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 </a:t>
                </a:r>
              </a:p>
            </p:txBody>
          </p:sp>
          <p:sp>
            <p:nvSpPr>
              <p:cNvPr id="1827" name="pl1827"/>
              <p:cNvSpPr/>
              <p:nvPr/>
            </p:nvSpPr>
            <p:spPr>
              <a:xfrm>
                <a:off x="6436120" y="3237905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8" name="tx1828"/>
              <p:cNvSpPr/>
              <p:nvPr/>
            </p:nvSpPr>
            <p:spPr>
              <a:xfrm>
                <a:off x="6641188" y="3489534"/>
                <a:ext cx="133383" cy="3896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4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4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0.014</a:t>
                </a:r>
              </a:p>
            </p:txBody>
          </p:sp>
          <p:sp>
            <p:nvSpPr>
              <p:cNvPr id="1829" name="tx1829"/>
              <p:cNvSpPr/>
              <p:nvPr/>
            </p:nvSpPr>
            <p:spPr>
              <a:xfrm>
                <a:off x="6840231" y="3346609"/>
                <a:ext cx="61407" cy="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74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740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 </a:t>
                </a:r>
              </a:p>
            </p:txBody>
          </p:sp>
          <p:sp>
            <p:nvSpPr>
              <p:cNvPr id="1830" name="pl1830"/>
              <p:cNvSpPr/>
              <p:nvPr/>
            </p:nvSpPr>
            <p:spPr>
              <a:xfrm>
                <a:off x="6436120" y="3781425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1" name="tx1831"/>
              <p:cNvSpPr/>
              <p:nvPr/>
            </p:nvSpPr>
            <p:spPr>
              <a:xfrm>
                <a:off x="6595282" y="4015869"/>
                <a:ext cx="225195" cy="722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77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77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-0.24</a:t>
                </a:r>
              </a:p>
            </p:txBody>
          </p:sp>
          <p:sp>
            <p:nvSpPr>
              <p:cNvPr id="1832" name="tx1832"/>
              <p:cNvSpPr/>
              <p:nvPr/>
            </p:nvSpPr>
            <p:spPr>
              <a:xfrm>
                <a:off x="6837775" y="3890128"/>
                <a:ext cx="66320" cy="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87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879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 </a:t>
                </a:r>
              </a:p>
            </p:txBody>
          </p:sp>
          <p:sp>
            <p:nvSpPr>
              <p:cNvPr id="1833" name="pl1833"/>
              <p:cNvSpPr/>
              <p:nvPr/>
            </p:nvSpPr>
            <p:spPr>
              <a:xfrm>
                <a:off x="6436120" y="4324944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4" name="tx1834"/>
              <p:cNvSpPr/>
              <p:nvPr/>
            </p:nvSpPr>
            <p:spPr>
              <a:xfrm>
                <a:off x="6466929" y="4503007"/>
                <a:ext cx="481901" cy="18110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94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94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0.83</a:t>
                </a:r>
              </a:p>
            </p:txBody>
          </p:sp>
          <p:sp>
            <p:nvSpPr>
              <p:cNvPr id="1835" name="tx1835"/>
              <p:cNvSpPr/>
              <p:nvPr/>
            </p:nvSpPr>
            <p:spPr>
              <a:xfrm>
                <a:off x="6705052" y="4510658"/>
                <a:ext cx="331766" cy="865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2237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2237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***</a:t>
                </a:r>
              </a:p>
            </p:txBody>
          </p:sp>
          <p:sp>
            <p:nvSpPr>
              <p:cNvPr id="1836" name="pl1836"/>
              <p:cNvSpPr/>
              <p:nvPr/>
            </p:nvSpPr>
            <p:spPr>
              <a:xfrm>
                <a:off x="6436120" y="4868463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7" name="tx1837"/>
              <p:cNvSpPr/>
              <p:nvPr/>
            </p:nvSpPr>
            <p:spPr>
              <a:xfrm>
                <a:off x="6682733" y="5818487"/>
                <a:ext cx="50292" cy="5215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x</a:t>
                </a:r>
              </a:p>
            </p:txBody>
          </p:sp>
          <p:sp>
            <p:nvSpPr>
              <p:cNvPr id="1838" name="tx1838"/>
              <p:cNvSpPr/>
              <p:nvPr/>
            </p:nvSpPr>
            <p:spPr>
              <a:xfrm rot="-5400000">
                <a:off x="5835596" y="5093639"/>
                <a:ext cx="335394" cy="9316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Density</a:t>
                </a:r>
              </a:p>
            </p:txBody>
          </p:sp>
          <p:sp>
            <p:nvSpPr>
              <p:cNvPr id="1839" name="rc1839"/>
              <p:cNvSpPr/>
              <p:nvPr/>
            </p:nvSpPr>
            <p:spPr>
              <a:xfrm>
                <a:off x="6456250" y="5341526"/>
                <a:ext cx="71894" cy="50325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0" name="rc1840"/>
              <p:cNvSpPr/>
              <p:nvPr/>
            </p:nvSpPr>
            <p:spPr>
              <a:xfrm>
                <a:off x="6528144" y="5190549"/>
                <a:ext cx="71894" cy="201303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1" name="rc1841"/>
              <p:cNvSpPr/>
              <p:nvPr/>
            </p:nvSpPr>
            <p:spPr>
              <a:xfrm>
                <a:off x="6600038" y="5240875"/>
                <a:ext cx="71894" cy="150977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2" name="rc1842"/>
              <p:cNvSpPr/>
              <p:nvPr/>
            </p:nvSpPr>
            <p:spPr>
              <a:xfrm>
                <a:off x="6671932" y="4888594"/>
                <a:ext cx="71894" cy="503258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3" name="rc1843"/>
              <p:cNvSpPr/>
              <p:nvPr/>
            </p:nvSpPr>
            <p:spPr>
              <a:xfrm>
                <a:off x="6743826" y="5089897"/>
                <a:ext cx="71894" cy="301955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4" name="rc1844"/>
              <p:cNvSpPr/>
              <p:nvPr/>
            </p:nvSpPr>
            <p:spPr>
              <a:xfrm>
                <a:off x="6815721" y="5140223"/>
                <a:ext cx="71894" cy="251629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5" name="rc1845"/>
              <p:cNvSpPr/>
              <p:nvPr/>
            </p:nvSpPr>
            <p:spPr>
              <a:xfrm>
                <a:off x="6887615" y="5341526"/>
                <a:ext cx="71894" cy="50325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6" name="pl1846"/>
              <p:cNvSpPr/>
              <p:nvPr/>
            </p:nvSpPr>
            <p:spPr>
              <a:xfrm>
                <a:off x="6436120" y="5016952"/>
                <a:ext cx="543519" cy="348062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348062">
                    <a:moveTo>
                      <a:pt x="0" y="348062"/>
                    </a:moveTo>
                    <a:lnTo>
                      <a:pt x="163" y="347974"/>
                    </a:lnTo>
                    <a:lnTo>
                      <a:pt x="1657" y="347166"/>
                    </a:lnTo>
                    <a:lnTo>
                      <a:pt x="3150" y="346353"/>
                    </a:lnTo>
                    <a:lnTo>
                      <a:pt x="4643" y="345533"/>
                    </a:lnTo>
                    <a:lnTo>
                      <a:pt x="6136" y="344707"/>
                    </a:lnTo>
                    <a:lnTo>
                      <a:pt x="7629" y="343877"/>
                    </a:lnTo>
                    <a:lnTo>
                      <a:pt x="9122" y="343042"/>
                    </a:lnTo>
                    <a:lnTo>
                      <a:pt x="10615" y="342201"/>
                    </a:lnTo>
                    <a:lnTo>
                      <a:pt x="12109" y="341357"/>
                    </a:lnTo>
                    <a:lnTo>
                      <a:pt x="13602" y="340508"/>
                    </a:lnTo>
                    <a:lnTo>
                      <a:pt x="15095" y="339653"/>
                    </a:lnTo>
                    <a:lnTo>
                      <a:pt x="16588" y="338796"/>
                    </a:lnTo>
                    <a:lnTo>
                      <a:pt x="18081" y="337933"/>
                    </a:lnTo>
                    <a:lnTo>
                      <a:pt x="19574" y="337066"/>
                    </a:lnTo>
                    <a:lnTo>
                      <a:pt x="21067" y="336194"/>
                    </a:lnTo>
                    <a:lnTo>
                      <a:pt x="22561" y="335317"/>
                    </a:lnTo>
                    <a:lnTo>
                      <a:pt x="24054" y="334434"/>
                    </a:lnTo>
                    <a:lnTo>
                      <a:pt x="25547" y="333546"/>
                    </a:lnTo>
                    <a:lnTo>
                      <a:pt x="27040" y="332652"/>
                    </a:lnTo>
                    <a:lnTo>
                      <a:pt x="28533" y="331750"/>
                    </a:lnTo>
                    <a:lnTo>
                      <a:pt x="30026" y="330841"/>
                    </a:lnTo>
                    <a:lnTo>
                      <a:pt x="31519" y="329925"/>
                    </a:lnTo>
                    <a:lnTo>
                      <a:pt x="33013" y="328998"/>
                    </a:lnTo>
                    <a:lnTo>
                      <a:pt x="34506" y="328064"/>
                    </a:lnTo>
                    <a:lnTo>
                      <a:pt x="35999" y="327119"/>
                    </a:lnTo>
                    <a:lnTo>
                      <a:pt x="37492" y="326161"/>
                    </a:lnTo>
                    <a:lnTo>
                      <a:pt x="38985" y="325193"/>
                    </a:lnTo>
                    <a:lnTo>
                      <a:pt x="40478" y="324212"/>
                    </a:lnTo>
                    <a:lnTo>
                      <a:pt x="41971" y="323215"/>
                    </a:lnTo>
                    <a:lnTo>
                      <a:pt x="43465" y="322205"/>
                    </a:lnTo>
                    <a:lnTo>
                      <a:pt x="44958" y="321180"/>
                    </a:lnTo>
                    <a:lnTo>
                      <a:pt x="46451" y="320134"/>
                    </a:lnTo>
                    <a:lnTo>
                      <a:pt x="47944" y="319074"/>
                    </a:lnTo>
                    <a:lnTo>
                      <a:pt x="49437" y="317995"/>
                    </a:lnTo>
                    <a:lnTo>
                      <a:pt x="50930" y="316891"/>
                    </a:lnTo>
                    <a:lnTo>
                      <a:pt x="52424" y="315772"/>
                    </a:lnTo>
                    <a:lnTo>
                      <a:pt x="53917" y="314630"/>
                    </a:lnTo>
                    <a:lnTo>
                      <a:pt x="55410" y="313460"/>
                    </a:lnTo>
                    <a:lnTo>
                      <a:pt x="56903" y="312271"/>
                    </a:lnTo>
                    <a:lnTo>
                      <a:pt x="58396" y="311059"/>
                    </a:lnTo>
                    <a:lnTo>
                      <a:pt x="59889" y="309814"/>
                    </a:lnTo>
                    <a:lnTo>
                      <a:pt x="61382" y="308549"/>
                    </a:lnTo>
                    <a:lnTo>
                      <a:pt x="62876" y="307258"/>
                    </a:lnTo>
                    <a:lnTo>
                      <a:pt x="64369" y="305932"/>
                    </a:lnTo>
                    <a:lnTo>
                      <a:pt x="65862" y="304585"/>
                    </a:lnTo>
                    <a:lnTo>
                      <a:pt x="67355" y="303210"/>
                    </a:lnTo>
                    <a:lnTo>
                      <a:pt x="68848" y="301798"/>
                    </a:lnTo>
                    <a:lnTo>
                      <a:pt x="70341" y="300363"/>
                    </a:lnTo>
                    <a:lnTo>
                      <a:pt x="71834" y="298901"/>
                    </a:lnTo>
                    <a:lnTo>
                      <a:pt x="73328" y="297401"/>
                    </a:lnTo>
                    <a:lnTo>
                      <a:pt x="74821" y="295878"/>
                    </a:lnTo>
                    <a:lnTo>
                      <a:pt x="76314" y="294328"/>
                    </a:lnTo>
                    <a:lnTo>
                      <a:pt x="77807" y="292740"/>
                    </a:lnTo>
                    <a:lnTo>
                      <a:pt x="79300" y="291130"/>
                    </a:lnTo>
                    <a:lnTo>
                      <a:pt x="80793" y="289493"/>
                    </a:lnTo>
                    <a:lnTo>
                      <a:pt x="82286" y="287820"/>
                    </a:lnTo>
                    <a:lnTo>
                      <a:pt x="83780" y="286126"/>
                    </a:lnTo>
                    <a:lnTo>
                      <a:pt x="85273" y="284408"/>
                    </a:lnTo>
                    <a:lnTo>
                      <a:pt x="86766" y="282655"/>
                    </a:lnTo>
                    <a:lnTo>
                      <a:pt x="88259" y="280884"/>
                    </a:lnTo>
                    <a:lnTo>
                      <a:pt x="89752" y="279091"/>
                    </a:lnTo>
                    <a:lnTo>
                      <a:pt x="91245" y="277268"/>
                    </a:lnTo>
                    <a:lnTo>
                      <a:pt x="92738" y="275429"/>
                    </a:lnTo>
                    <a:lnTo>
                      <a:pt x="94232" y="273571"/>
                    </a:lnTo>
                    <a:lnTo>
                      <a:pt x="95725" y="271687"/>
                    </a:lnTo>
                    <a:lnTo>
                      <a:pt x="97218" y="269790"/>
                    </a:lnTo>
                    <a:lnTo>
                      <a:pt x="98711" y="267878"/>
                    </a:lnTo>
                    <a:lnTo>
                      <a:pt x="100204" y="265946"/>
                    </a:lnTo>
                    <a:lnTo>
                      <a:pt x="101697" y="264003"/>
                    </a:lnTo>
                    <a:lnTo>
                      <a:pt x="103190" y="262050"/>
                    </a:lnTo>
                    <a:lnTo>
                      <a:pt x="104684" y="260082"/>
                    </a:lnTo>
                    <a:lnTo>
                      <a:pt x="106177" y="258107"/>
                    </a:lnTo>
                    <a:lnTo>
                      <a:pt x="107670" y="256125"/>
                    </a:lnTo>
                    <a:lnTo>
                      <a:pt x="109163" y="254134"/>
                    </a:lnTo>
                    <a:lnTo>
                      <a:pt x="110656" y="252140"/>
                    </a:lnTo>
                    <a:lnTo>
                      <a:pt x="112149" y="250142"/>
                    </a:lnTo>
                    <a:lnTo>
                      <a:pt x="113642" y="248141"/>
                    </a:lnTo>
                    <a:lnTo>
                      <a:pt x="115136" y="246138"/>
                    </a:lnTo>
                    <a:lnTo>
                      <a:pt x="116629" y="244136"/>
                    </a:lnTo>
                    <a:lnTo>
                      <a:pt x="118122" y="242135"/>
                    </a:lnTo>
                    <a:lnTo>
                      <a:pt x="119615" y="240135"/>
                    </a:lnTo>
                    <a:lnTo>
                      <a:pt x="121108" y="238137"/>
                    </a:lnTo>
                    <a:lnTo>
                      <a:pt x="122601" y="236145"/>
                    </a:lnTo>
                    <a:lnTo>
                      <a:pt x="124095" y="234156"/>
                    </a:lnTo>
                    <a:lnTo>
                      <a:pt x="125588" y="232171"/>
                    </a:lnTo>
                    <a:lnTo>
                      <a:pt x="127081" y="230193"/>
                    </a:lnTo>
                    <a:lnTo>
                      <a:pt x="128574" y="228220"/>
                    </a:lnTo>
                    <a:lnTo>
                      <a:pt x="130067" y="226252"/>
                    </a:lnTo>
                    <a:lnTo>
                      <a:pt x="131560" y="224292"/>
                    </a:lnTo>
                    <a:lnTo>
                      <a:pt x="133053" y="222336"/>
                    </a:lnTo>
                    <a:lnTo>
                      <a:pt x="134547" y="220385"/>
                    </a:lnTo>
                    <a:lnTo>
                      <a:pt x="136040" y="218442"/>
                    </a:lnTo>
                    <a:lnTo>
                      <a:pt x="137533" y="216503"/>
                    </a:lnTo>
                    <a:lnTo>
                      <a:pt x="139026" y="214567"/>
                    </a:lnTo>
                    <a:lnTo>
                      <a:pt x="140519" y="212637"/>
                    </a:lnTo>
                    <a:lnTo>
                      <a:pt x="142012" y="210709"/>
                    </a:lnTo>
                    <a:lnTo>
                      <a:pt x="143505" y="208783"/>
                    </a:lnTo>
                    <a:lnTo>
                      <a:pt x="144999" y="206859"/>
                    </a:lnTo>
                    <a:lnTo>
                      <a:pt x="146492" y="204934"/>
                    </a:lnTo>
                    <a:lnTo>
                      <a:pt x="147985" y="203009"/>
                    </a:lnTo>
                    <a:lnTo>
                      <a:pt x="149478" y="201081"/>
                    </a:lnTo>
                    <a:lnTo>
                      <a:pt x="150971" y="199149"/>
                    </a:lnTo>
                    <a:lnTo>
                      <a:pt x="152464" y="197214"/>
                    </a:lnTo>
                    <a:lnTo>
                      <a:pt x="153957" y="195270"/>
                    </a:lnTo>
                    <a:lnTo>
                      <a:pt x="155451" y="193318"/>
                    </a:lnTo>
                    <a:lnTo>
                      <a:pt x="156944" y="191360"/>
                    </a:lnTo>
                    <a:lnTo>
                      <a:pt x="158437" y="189386"/>
                    </a:lnTo>
                    <a:lnTo>
                      <a:pt x="159930" y="187401"/>
                    </a:lnTo>
                    <a:lnTo>
                      <a:pt x="161423" y="185406"/>
                    </a:lnTo>
                    <a:lnTo>
                      <a:pt x="162916" y="183387"/>
                    </a:lnTo>
                    <a:lnTo>
                      <a:pt x="164409" y="181355"/>
                    </a:lnTo>
                    <a:lnTo>
                      <a:pt x="165903" y="179308"/>
                    </a:lnTo>
                    <a:lnTo>
                      <a:pt x="167396" y="177233"/>
                    </a:lnTo>
                    <a:lnTo>
                      <a:pt x="168889" y="175139"/>
                    </a:lnTo>
                    <a:lnTo>
                      <a:pt x="170382" y="173027"/>
                    </a:lnTo>
                    <a:lnTo>
                      <a:pt x="171875" y="170882"/>
                    </a:lnTo>
                    <a:lnTo>
                      <a:pt x="173368" y="168714"/>
                    </a:lnTo>
                    <a:lnTo>
                      <a:pt x="174861" y="166527"/>
                    </a:lnTo>
                    <a:lnTo>
                      <a:pt x="176355" y="164300"/>
                    </a:lnTo>
                    <a:lnTo>
                      <a:pt x="177848" y="162049"/>
                    </a:lnTo>
                    <a:lnTo>
                      <a:pt x="179341" y="159776"/>
                    </a:lnTo>
                    <a:lnTo>
                      <a:pt x="180834" y="157461"/>
                    </a:lnTo>
                    <a:lnTo>
                      <a:pt x="182327" y="155120"/>
                    </a:lnTo>
                    <a:lnTo>
                      <a:pt x="183820" y="152755"/>
                    </a:lnTo>
                    <a:lnTo>
                      <a:pt x="185313" y="150347"/>
                    </a:lnTo>
                    <a:lnTo>
                      <a:pt x="186807" y="147912"/>
                    </a:lnTo>
                    <a:lnTo>
                      <a:pt x="188300" y="145454"/>
                    </a:lnTo>
                    <a:lnTo>
                      <a:pt x="189793" y="142952"/>
                    </a:lnTo>
                    <a:lnTo>
                      <a:pt x="191286" y="140424"/>
                    </a:lnTo>
                    <a:lnTo>
                      <a:pt x="192779" y="137873"/>
                    </a:lnTo>
                    <a:lnTo>
                      <a:pt x="194272" y="135281"/>
                    </a:lnTo>
                    <a:lnTo>
                      <a:pt x="195766" y="132664"/>
                    </a:lnTo>
                    <a:lnTo>
                      <a:pt x="197259" y="130026"/>
                    </a:lnTo>
                    <a:lnTo>
                      <a:pt x="198752" y="127351"/>
                    </a:lnTo>
                    <a:lnTo>
                      <a:pt x="200245" y="124654"/>
                    </a:lnTo>
                    <a:lnTo>
                      <a:pt x="201738" y="121939"/>
                    </a:lnTo>
                    <a:lnTo>
                      <a:pt x="203231" y="119193"/>
                    </a:lnTo>
                    <a:lnTo>
                      <a:pt x="204724" y="116428"/>
                    </a:lnTo>
                    <a:lnTo>
                      <a:pt x="206218" y="113648"/>
                    </a:lnTo>
                    <a:lnTo>
                      <a:pt x="207711" y="110845"/>
                    </a:lnTo>
                    <a:lnTo>
                      <a:pt x="209204" y="108028"/>
                    </a:lnTo>
                    <a:lnTo>
                      <a:pt x="210697" y="105201"/>
                    </a:lnTo>
                    <a:lnTo>
                      <a:pt x="212190" y="102359"/>
                    </a:lnTo>
                    <a:lnTo>
                      <a:pt x="213683" y="99509"/>
                    </a:lnTo>
                    <a:lnTo>
                      <a:pt x="215176" y="96654"/>
                    </a:lnTo>
                    <a:lnTo>
                      <a:pt x="216670" y="93793"/>
                    </a:lnTo>
                    <a:lnTo>
                      <a:pt x="218163" y="90932"/>
                    </a:lnTo>
                    <a:lnTo>
                      <a:pt x="219656" y="88070"/>
                    </a:lnTo>
                    <a:lnTo>
                      <a:pt x="221149" y="85213"/>
                    </a:lnTo>
                    <a:lnTo>
                      <a:pt x="222642" y="82362"/>
                    </a:lnTo>
                    <a:lnTo>
                      <a:pt x="224135" y="79518"/>
                    </a:lnTo>
                    <a:lnTo>
                      <a:pt x="225628" y="76687"/>
                    </a:lnTo>
                    <a:lnTo>
                      <a:pt x="227122" y="73872"/>
                    </a:lnTo>
                    <a:lnTo>
                      <a:pt x="228615" y="71069"/>
                    </a:lnTo>
                    <a:lnTo>
                      <a:pt x="230108" y="68290"/>
                    </a:lnTo>
                    <a:lnTo>
                      <a:pt x="231601" y="65534"/>
                    </a:lnTo>
                    <a:lnTo>
                      <a:pt x="233094" y="62797"/>
                    </a:lnTo>
                    <a:lnTo>
                      <a:pt x="234587" y="60094"/>
                    </a:lnTo>
                    <a:lnTo>
                      <a:pt x="236080" y="57422"/>
                    </a:lnTo>
                    <a:lnTo>
                      <a:pt x="237574" y="54776"/>
                    </a:lnTo>
                    <a:lnTo>
                      <a:pt x="239067" y="52173"/>
                    </a:lnTo>
                    <a:lnTo>
                      <a:pt x="240560" y="49610"/>
                    </a:lnTo>
                    <a:lnTo>
                      <a:pt x="242053" y="47079"/>
                    </a:lnTo>
                    <a:lnTo>
                      <a:pt x="243546" y="44600"/>
                    </a:lnTo>
                    <a:lnTo>
                      <a:pt x="245039" y="42169"/>
                    </a:lnTo>
                    <a:lnTo>
                      <a:pt x="246532" y="39775"/>
                    </a:lnTo>
                    <a:lnTo>
                      <a:pt x="248026" y="37442"/>
                    </a:lnTo>
                    <a:lnTo>
                      <a:pt x="249519" y="35166"/>
                    </a:lnTo>
                    <a:lnTo>
                      <a:pt x="251012" y="32932"/>
                    </a:lnTo>
                    <a:lnTo>
                      <a:pt x="252505" y="30767"/>
                    </a:lnTo>
                    <a:lnTo>
                      <a:pt x="253998" y="28666"/>
                    </a:lnTo>
                    <a:lnTo>
                      <a:pt x="255491" y="26612"/>
                    </a:lnTo>
                    <a:lnTo>
                      <a:pt x="256984" y="24633"/>
                    </a:lnTo>
                    <a:lnTo>
                      <a:pt x="258478" y="22727"/>
                    </a:lnTo>
                    <a:lnTo>
                      <a:pt x="259971" y="20871"/>
                    </a:lnTo>
                    <a:lnTo>
                      <a:pt x="261464" y="19097"/>
                    </a:lnTo>
                    <a:lnTo>
                      <a:pt x="262957" y="17401"/>
                    </a:lnTo>
                    <a:lnTo>
                      <a:pt x="264450" y="15760"/>
                    </a:lnTo>
                    <a:lnTo>
                      <a:pt x="265943" y="14205"/>
                    </a:lnTo>
                    <a:lnTo>
                      <a:pt x="267436" y="12735"/>
                    </a:lnTo>
                    <a:lnTo>
                      <a:pt x="268930" y="11322"/>
                    </a:lnTo>
                    <a:lnTo>
                      <a:pt x="270423" y="9999"/>
                    </a:lnTo>
                    <a:lnTo>
                      <a:pt x="271916" y="8765"/>
                    </a:lnTo>
                    <a:lnTo>
                      <a:pt x="273409" y="7592"/>
                    </a:lnTo>
                    <a:lnTo>
                      <a:pt x="274902" y="6511"/>
                    </a:lnTo>
                    <a:lnTo>
                      <a:pt x="276395" y="5522"/>
                    </a:lnTo>
                    <a:lnTo>
                      <a:pt x="277889" y="4595"/>
                    </a:lnTo>
                    <a:lnTo>
                      <a:pt x="279382" y="3761"/>
                    </a:lnTo>
                    <a:lnTo>
                      <a:pt x="280875" y="3022"/>
                    </a:lnTo>
                    <a:lnTo>
                      <a:pt x="282368" y="2346"/>
                    </a:lnTo>
                    <a:lnTo>
                      <a:pt x="283861" y="1762"/>
                    </a:lnTo>
                    <a:lnTo>
                      <a:pt x="285354" y="1273"/>
                    </a:lnTo>
                    <a:lnTo>
                      <a:pt x="286847" y="848"/>
                    </a:lnTo>
                    <a:lnTo>
                      <a:pt x="288341" y="512"/>
                    </a:lnTo>
                    <a:lnTo>
                      <a:pt x="289834" y="272"/>
                    </a:lnTo>
                    <a:lnTo>
                      <a:pt x="291327" y="92"/>
                    </a:lnTo>
                    <a:lnTo>
                      <a:pt x="292820" y="0"/>
                    </a:lnTo>
                    <a:lnTo>
                      <a:pt x="294313" y="0"/>
                    </a:lnTo>
                    <a:lnTo>
                      <a:pt x="295806" y="58"/>
                    </a:lnTo>
                    <a:lnTo>
                      <a:pt x="297299" y="198"/>
                    </a:lnTo>
                    <a:lnTo>
                      <a:pt x="298793" y="427"/>
                    </a:lnTo>
                    <a:lnTo>
                      <a:pt x="300286" y="712"/>
                    </a:lnTo>
                    <a:lnTo>
                      <a:pt x="301779" y="1071"/>
                    </a:lnTo>
                    <a:lnTo>
                      <a:pt x="303272" y="1514"/>
                    </a:lnTo>
                    <a:lnTo>
                      <a:pt x="304765" y="2008"/>
                    </a:lnTo>
                    <a:lnTo>
                      <a:pt x="306258" y="2570"/>
                    </a:lnTo>
                    <a:lnTo>
                      <a:pt x="307751" y="3208"/>
                    </a:lnTo>
                    <a:lnTo>
                      <a:pt x="309245" y="3891"/>
                    </a:lnTo>
                    <a:lnTo>
                      <a:pt x="310738" y="4635"/>
                    </a:lnTo>
                    <a:lnTo>
                      <a:pt x="312231" y="5447"/>
                    </a:lnTo>
                    <a:lnTo>
                      <a:pt x="313724" y="6299"/>
                    </a:lnTo>
                    <a:lnTo>
                      <a:pt x="315217" y="7203"/>
                    </a:lnTo>
                    <a:lnTo>
                      <a:pt x="316710" y="8165"/>
                    </a:lnTo>
                    <a:lnTo>
                      <a:pt x="318203" y="9162"/>
                    </a:lnTo>
                    <a:lnTo>
                      <a:pt x="319697" y="10202"/>
                    </a:lnTo>
                    <a:lnTo>
                      <a:pt x="321190" y="11292"/>
                    </a:lnTo>
                    <a:lnTo>
                      <a:pt x="322683" y="12411"/>
                    </a:lnTo>
                    <a:lnTo>
                      <a:pt x="324176" y="13564"/>
                    </a:lnTo>
                    <a:lnTo>
                      <a:pt x="325669" y="14759"/>
                    </a:lnTo>
                    <a:lnTo>
                      <a:pt x="327162" y="15976"/>
                    </a:lnTo>
                    <a:lnTo>
                      <a:pt x="328655" y="17221"/>
                    </a:lnTo>
                    <a:lnTo>
                      <a:pt x="330149" y="18498"/>
                    </a:lnTo>
                    <a:lnTo>
                      <a:pt x="331642" y="19794"/>
                    </a:lnTo>
                    <a:lnTo>
                      <a:pt x="333135" y="21111"/>
                    </a:lnTo>
                    <a:lnTo>
                      <a:pt x="334628" y="22454"/>
                    </a:lnTo>
                    <a:lnTo>
                      <a:pt x="336121" y="23812"/>
                    </a:lnTo>
                    <a:lnTo>
                      <a:pt x="337614" y="25186"/>
                    </a:lnTo>
                    <a:lnTo>
                      <a:pt x="339107" y="26581"/>
                    </a:lnTo>
                    <a:lnTo>
                      <a:pt x="340601" y="27987"/>
                    </a:lnTo>
                    <a:lnTo>
                      <a:pt x="342094" y="29407"/>
                    </a:lnTo>
                    <a:lnTo>
                      <a:pt x="343587" y="30845"/>
                    </a:lnTo>
                    <a:lnTo>
                      <a:pt x="345080" y="32294"/>
                    </a:lnTo>
                    <a:lnTo>
                      <a:pt x="346573" y="33754"/>
                    </a:lnTo>
                    <a:lnTo>
                      <a:pt x="348066" y="35233"/>
                    </a:lnTo>
                    <a:lnTo>
                      <a:pt x="349560" y="36722"/>
                    </a:lnTo>
                    <a:lnTo>
                      <a:pt x="351053" y="38225"/>
                    </a:lnTo>
                    <a:lnTo>
                      <a:pt x="352546" y="39747"/>
                    </a:lnTo>
                    <a:lnTo>
                      <a:pt x="354039" y="41282"/>
                    </a:lnTo>
                    <a:lnTo>
                      <a:pt x="355532" y="42832"/>
                    </a:lnTo>
                    <a:lnTo>
                      <a:pt x="357025" y="44407"/>
                    </a:lnTo>
                    <a:lnTo>
                      <a:pt x="358518" y="45998"/>
                    </a:lnTo>
                    <a:lnTo>
                      <a:pt x="360012" y="47608"/>
                    </a:lnTo>
                    <a:lnTo>
                      <a:pt x="361505" y="49250"/>
                    </a:lnTo>
                    <a:lnTo>
                      <a:pt x="362998" y="50913"/>
                    </a:lnTo>
                    <a:lnTo>
                      <a:pt x="364491" y="52599"/>
                    </a:lnTo>
                    <a:lnTo>
                      <a:pt x="365984" y="54328"/>
                    </a:lnTo>
                    <a:lnTo>
                      <a:pt x="367477" y="56082"/>
                    </a:lnTo>
                    <a:lnTo>
                      <a:pt x="368970" y="57865"/>
                    </a:lnTo>
                    <a:lnTo>
                      <a:pt x="370464" y="59702"/>
                    </a:lnTo>
                    <a:lnTo>
                      <a:pt x="371957" y="61570"/>
                    </a:lnTo>
                    <a:lnTo>
                      <a:pt x="373450" y="63474"/>
                    </a:lnTo>
                    <a:lnTo>
                      <a:pt x="374943" y="65442"/>
                    </a:lnTo>
                    <a:lnTo>
                      <a:pt x="376436" y="67447"/>
                    </a:lnTo>
                    <a:lnTo>
                      <a:pt x="377929" y="69495"/>
                    </a:lnTo>
                    <a:lnTo>
                      <a:pt x="379422" y="71618"/>
                    </a:lnTo>
                    <a:lnTo>
                      <a:pt x="380916" y="73785"/>
                    </a:lnTo>
                    <a:lnTo>
                      <a:pt x="382409" y="75999"/>
                    </a:lnTo>
                    <a:lnTo>
                      <a:pt x="383902" y="78300"/>
                    </a:lnTo>
                    <a:lnTo>
                      <a:pt x="385395" y="80649"/>
                    </a:lnTo>
                    <a:lnTo>
                      <a:pt x="386888" y="83049"/>
                    </a:lnTo>
                    <a:lnTo>
                      <a:pt x="388381" y="85546"/>
                    </a:lnTo>
                    <a:lnTo>
                      <a:pt x="389874" y="88094"/>
                    </a:lnTo>
                    <a:lnTo>
                      <a:pt x="391368" y="90698"/>
                    </a:lnTo>
                    <a:lnTo>
                      <a:pt x="392861" y="93404"/>
                    </a:lnTo>
                    <a:lnTo>
                      <a:pt x="394354" y="96164"/>
                    </a:lnTo>
                    <a:lnTo>
                      <a:pt x="395847" y="98980"/>
                    </a:lnTo>
                    <a:lnTo>
                      <a:pt x="397340" y="101903"/>
                    </a:lnTo>
                    <a:lnTo>
                      <a:pt x="398833" y="104881"/>
                    </a:lnTo>
                    <a:lnTo>
                      <a:pt x="400326" y="107914"/>
                    </a:lnTo>
                    <a:lnTo>
                      <a:pt x="401820" y="111054"/>
                    </a:lnTo>
                    <a:lnTo>
                      <a:pt x="403313" y="114247"/>
                    </a:lnTo>
                    <a:lnTo>
                      <a:pt x="404806" y="117493"/>
                    </a:lnTo>
                    <a:lnTo>
                      <a:pt x="406299" y="120843"/>
                    </a:lnTo>
                    <a:lnTo>
                      <a:pt x="407792" y="124242"/>
                    </a:lnTo>
                    <a:lnTo>
                      <a:pt x="409285" y="127690"/>
                    </a:lnTo>
                    <a:lnTo>
                      <a:pt x="410778" y="131233"/>
                    </a:lnTo>
                    <a:lnTo>
                      <a:pt x="412272" y="134821"/>
                    </a:lnTo>
                    <a:lnTo>
                      <a:pt x="413765" y="138453"/>
                    </a:lnTo>
                    <a:lnTo>
                      <a:pt x="415258" y="142165"/>
                    </a:lnTo>
                    <a:lnTo>
                      <a:pt x="416751" y="145917"/>
                    </a:lnTo>
                    <a:lnTo>
                      <a:pt x="418244" y="149705"/>
                    </a:lnTo>
                    <a:lnTo>
                      <a:pt x="419737" y="153558"/>
                    </a:lnTo>
                    <a:lnTo>
                      <a:pt x="421231" y="157442"/>
                    </a:lnTo>
                    <a:lnTo>
                      <a:pt x="422724" y="161354"/>
                    </a:lnTo>
                    <a:lnTo>
                      <a:pt x="424217" y="165312"/>
                    </a:lnTo>
                    <a:lnTo>
                      <a:pt x="425710" y="169290"/>
                    </a:lnTo>
                    <a:lnTo>
                      <a:pt x="427203" y="173287"/>
                    </a:lnTo>
                    <a:lnTo>
                      <a:pt x="428696" y="177310"/>
                    </a:lnTo>
                    <a:lnTo>
                      <a:pt x="430189" y="181343"/>
                    </a:lnTo>
                    <a:lnTo>
                      <a:pt x="431683" y="185383"/>
                    </a:lnTo>
                    <a:lnTo>
                      <a:pt x="433176" y="189428"/>
                    </a:lnTo>
                    <a:lnTo>
                      <a:pt x="434669" y="193470"/>
                    </a:lnTo>
                    <a:lnTo>
                      <a:pt x="436162" y="197509"/>
                    </a:lnTo>
                    <a:lnTo>
                      <a:pt x="437655" y="201533"/>
                    </a:lnTo>
                    <a:lnTo>
                      <a:pt x="439148" y="205541"/>
                    </a:lnTo>
                    <a:lnTo>
                      <a:pt x="440641" y="209534"/>
                    </a:lnTo>
                    <a:lnTo>
                      <a:pt x="442135" y="213492"/>
                    </a:lnTo>
                    <a:lnTo>
                      <a:pt x="443628" y="217422"/>
                    </a:lnTo>
                    <a:lnTo>
                      <a:pt x="445121" y="221328"/>
                    </a:lnTo>
                    <a:lnTo>
                      <a:pt x="446614" y="225179"/>
                    </a:lnTo>
                    <a:lnTo>
                      <a:pt x="448107" y="228991"/>
                    </a:lnTo>
                    <a:lnTo>
                      <a:pt x="449600" y="232768"/>
                    </a:lnTo>
                    <a:lnTo>
                      <a:pt x="451093" y="236475"/>
                    </a:lnTo>
                    <a:lnTo>
                      <a:pt x="452587" y="240132"/>
                    </a:lnTo>
                    <a:lnTo>
                      <a:pt x="454080" y="243746"/>
                    </a:lnTo>
                    <a:lnTo>
                      <a:pt x="455573" y="247276"/>
                    </a:lnTo>
                    <a:lnTo>
                      <a:pt x="457066" y="250747"/>
                    </a:lnTo>
                    <a:lnTo>
                      <a:pt x="458559" y="254168"/>
                    </a:lnTo>
                    <a:lnTo>
                      <a:pt x="460052" y="257495"/>
                    </a:lnTo>
                    <a:lnTo>
                      <a:pt x="461545" y="260755"/>
                    </a:lnTo>
                    <a:lnTo>
                      <a:pt x="463039" y="263960"/>
                    </a:lnTo>
                    <a:lnTo>
                      <a:pt x="464532" y="267064"/>
                    </a:lnTo>
                    <a:lnTo>
                      <a:pt x="466025" y="270096"/>
                    </a:lnTo>
                    <a:lnTo>
                      <a:pt x="467518" y="273069"/>
                    </a:lnTo>
                    <a:lnTo>
                      <a:pt x="469011" y="275936"/>
                    </a:lnTo>
                    <a:lnTo>
                      <a:pt x="470504" y="278729"/>
                    </a:lnTo>
                    <a:lnTo>
                      <a:pt x="471997" y="281461"/>
                    </a:lnTo>
                    <a:lnTo>
                      <a:pt x="473491" y="284087"/>
                    </a:lnTo>
                    <a:lnTo>
                      <a:pt x="474984" y="286638"/>
                    </a:lnTo>
                    <a:lnTo>
                      <a:pt x="476477" y="289127"/>
                    </a:lnTo>
                    <a:lnTo>
                      <a:pt x="477970" y="291513"/>
                    </a:lnTo>
                    <a:lnTo>
                      <a:pt x="479463" y="293824"/>
                    </a:lnTo>
                    <a:lnTo>
                      <a:pt x="480956" y="296077"/>
                    </a:lnTo>
                    <a:lnTo>
                      <a:pt x="482449" y="298230"/>
                    </a:lnTo>
                    <a:lnTo>
                      <a:pt x="483943" y="300311"/>
                    </a:lnTo>
                    <a:lnTo>
                      <a:pt x="485436" y="302336"/>
                    </a:lnTo>
                    <a:lnTo>
                      <a:pt x="486929" y="304269"/>
                    </a:lnTo>
                    <a:lnTo>
                      <a:pt x="488422" y="306134"/>
                    </a:lnTo>
                    <a:lnTo>
                      <a:pt x="489915" y="307948"/>
                    </a:lnTo>
                    <a:lnTo>
                      <a:pt x="491408" y="309678"/>
                    </a:lnTo>
                    <a:lnTo>
                      <a:pt x="492901" y="311345"/>
                    </a:lnTo>
                    <a:lnTo>
                      <a:pt x="494395" y="312966"/>
                    </a:lnTo>
                    <a:lnTo>
                      <a:pt x="495888" y="314513"/>
                    </a:lnTo>
                    <a:lnTo>
                      <a:pt x="497381" y="316005"/>
                    </a:lnTo>
                    <a:lnTo>
                      <a:pt x="498874" y="317455"/>
                    </a:lnTo>
                    <a:lnTo>
                      <a:pt x="500367" y="318841"/>
                    </a:lnTo>
                    <a:lnTo>
                      <a:pt x="501860" y="320178"/>
                    </a:lnTo>
                    <a:lnTo>
                      <a:pt x="503354" y="321481"/>
                    </a:lnTo>
                    <a:lnTo>
                      <a:pt x="504847" y="322729"/>
                    </a:lnTo>
                    <a:lnTo>
                      <a:pt x="506340" y="323936"/>
                    </a:lnTo>
                    <a:lnTo>
                      <a:pt x="507833" y="325113"/>
                    </a:lnTo>
                    <a:lnTo>
                      <a:pt x="509326" y="326246"/>
                    </a:lnTo>
                    <a:lnTo>
                      <a:pt x="510819" y="327345"/>
                    </a:lnTo>
                    <a:lnTo>
                      <a:pt x="512312" y="328420"/>
                    </a:lnTo>
                    <a:lnTo>
                      <a:pt x="513806" y="329459"/>
                    </a:lnTo>
                    <a:lnTo>
                      <a:pt x="515299" y="330471"/>
                    </a:lnTo>
                    <a:lnTo>
                      <a:pt x="516792" y="331463"/>
                    </a:lnTo>
                    <a:lnTo>
                      <a:pt x="518285" y="332428"/>
                    </a:lnTo>
                    <a:lnTo>
                      <a:pt x="519778" y="333371"/>
                    </a:lnTo>
                    <a:lnTo>
                      <a:pt x="521271" y="334300"/>
                    </a:lnTo>
                    <a:lnTo>
                      <a:pt x="522764" y="335207"/>
                    </a:lnTo>
                    <a:lnTo>
                      <a:pt x="524258" y="336098"/>
                    </a:lnTo>
                    <a:lnTo>
                      <a:pt x="525751" y="336978"/>
                    </a:lnTo>
                    <a:lnTo>
                      <a:pt x="527244" y="337842"/>
                    </a:lnTo>
                    <a:lnTo>
                      <a:pt x="528737" y="338693"/>
                    </a:lnTo>
                    <a:lnTo>
                      <a:pt x="530230" y="339536"/>
                    </a:lnTo>
                    <a:lnTo>
                      <a:pt x="531723" y="340367"/>
                    </a:lnTo>
                    <a:lnTo>
                      <a:pt x="533216" y="341189"/>
                    </a:lnTo>
                    <a:lnTo>
                      <a:pt x="534710" y="342004"/>
                    </a:lnTo>
                    <a:lnTo>
                      <a:pt x="536203" y="342811"/>
                    </a:lnTo>
                    <a:lnTo>
                      <a:pt x="537696" y="343609"/>
                    </a:lnTo>
                    <a:lnTo>
                      <a:pt x="539189" y="344403"/>
                    </a:lnTo>
                    <a:lnTo>
                      <a:pt x="540682" y="345189"/>
                    </a:lnTo>
                    <a:lnTo>
                      <a:pt x="542175" y="345968"/>
                    </a:lnTo>
                    <a:lnTo>
                      <a:pt x="543519" y="346665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7" name="pl1847"/>
              <p:cNvSpPr/>
              <p:nvPr/>
            </p:nvSpPr>
            <p:spPr>
              <a:xfrm>
                <a:off x="6470629" y="5395677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8" name="pl1848"/>
              <p:cNvSpPr/>
              <p:nvPr/>
            </p:nvSpPr>
            <p:spPr>
              <a:xfrm>
                <a:off x="6542523" y="5395677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9" name="pl1849"/>
              <p:cNvSpPr/>
              <p:nvPr/>
            </p:nvSpPr>
            <p:spPr>
              <a:xfrm>
                <a:off x="6571281" y="5395677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0" name="pl1850"/>
              <p:cNvSpPr/>
              <p:nvPr/>
            </p:nvSpPr>
            <p:spPr>
              <a:xfrm>
                <a:off x="6576074" y="5395677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1" name="pl1851"/>
              <p:cNvSpPr/>
              <p:nvPr/>
            </p:nvSpPr>
            <p:spPr>
              <a:xfrm>
                <a:off x="6600038" y="5395677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2" name="pl1852"/>
              <p:cNvSpPr/>
              <p:nvPr/>
            </p:nvSpPr>
            <p:spPr>
              <a:xfrm>
                <a:off x="6624003" y="5395677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3" name="pl1853"/>
              <p:cNvSpPr/>
              <p:nvPr/>
            </p:nvSpPr>
            <p:spPr>
              <a:xfrm>
                <a:off x="6643175" y="5395677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4" name="pl1854"/>
              <p:cNvSpPr/>
              <p:nvPr/>
            </p:nvSpPr>
            <p:spPr>
              <a:xfrm>
                <a:off x="6667139" y="5395677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5" name="pl1855"/>
              <p:cNvSpPr/>
              <p:nvPr/>
            </p:nvSpPr>
            <p:spPr>
              <a:xfrm>
                <a:off x="6676725" y="5395677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6" name="pl1856"/>
              <p:cNvSpPr/>
              <p:nvPr/>
            </p:nvSpPr>
            <p:spPr>
              <a:xfrm>
                <a:off x="6676725" y="5395677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7" name="pl1857"/>
              <p:cNvSpPr/>
              <p:nvPr/>
            </p:nvSpPr>
            <p:spPr>
              <a:xfrm>
                <a:off x="6676725" y="5395677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8" name="pl1858"/>
              <p:cNvSpPr/>
              <p:nvPr/>
            </p:nvSpPr>
            <p:spPr>
              <a:xfrm>
                <a:off x="6681518" y="5395677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9" name="pl1859"/>
              <p:cNvSpPr/>
              <p:nvPr/>
            </p:nvSpPr>
            <p:spPr>
              <a:xfrm>
                <a:off x="6715069" y="5395677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0" name="pl1860"/>
              <p:cNvSpPr/>
              <p:nvPr/>
            </p:nvSpPr>
            <p:spPr>
              <a:xfrm>
                <a:off x="6724655" y="5395677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1" name="pl1861"/>
              <p:cNvSpPr/>
              <p:nvPr/>
            </p:nvSpPr>
            <p:spPr>
              <a:xfrm>
                <a:off x="6729448" y="5395677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2" name="pl1862"/>
              <p:cNvSpPr/>
              <p:nvPr/>
            </p:nvSpPr>
            <p:spPr>
              <a:xfrm>
                <a:off x="6734241" y="5395677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3" name="pl1863"/>
              <p:cNvSpPr/>
              <p:nvPr/>
            </p:nvSpPr>
            <p:spPr>
              <a:xfrm>
                <a:off x="6734241" y="5395677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4" name="pl1864"/>
              <p:cNvSpPr/>
              <p:nvPr/>
            </p:nvSpPr>
            <p:spPr>
              <a:xfrm>
                <a:off x="6743826" y="5395677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5" name="pl1865"/>
              <p:cNvSpPr/>
              <p:nvPr/>
            </p:nvSpPr>
            <p:spPr>
              <a:xfrm>
                <a:off x="6748619" y="5395677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6" name="pl1866"/>
              <p:cNvSpPr/>
              <p:nvPr/>
            </p:nvSpPr>
            <p:spPr>
              <a:xfrm>
                <a:off x="6762998" y="5395677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7" name="pl1867"/>
              <p:cNvSpPr/>
              <p:nvPr/>
            </p:nvSpPr>
            <p:spPr>
              <a:xfrm>
                <a:off x="6772584" y="5395677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8" name="pl1868"/>
              <p:cNvSpPr/>
              <p:nvPr/>
            </p:nvSpPr>
            <p:spPr>
              <a:xfrm>
                <a:off x="6801342" y="5395677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9" name="pl1869"/>
              <p:cNvSpPr/>
              <p:nvPr/>
            </p:nvSpPr>
            <p:spPr>
              <a:xfrm>
                <a:off x="6810928" y="5395677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0" name="pl1870"/>
              <p:cNvSpPr/>
              <p:nvPr/>
            </p:nvSpPr>
            <p:spPr>
              <a:xfrm>
                <a:off x="6810928" y="5395677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1" name="pl1871"/>
              <p:cNvSpPr/>
              <p:nvPr/>
            </p:nvSpPr>
            <p:spPr>
              <a:xfrm>
                <a:off x="6825306" y="5395677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2" name="pl1872"/>
              <p:cNvSpPr/>
              <p:nvPr/>
            </p:nvSpPr>
            <p:spPr>
              <a:xfrm>
                <a:off x="6834892" y="5395677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3" name="pl1873"/>
              <p:cNvSpPr/>
              <p:nvPr/>
            </p:nvSpPr>
            <p:spPr>
              <a:xfrm>
                <a:off x="6844478" y="5395677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4" name="pl1874"/>
              <p:cNvSpPr/>
              <p:nvPr/>
            </p:nvSpPr>
            <p:spPr>
              <a:xfrm>
                <a:off x="6854064" y="5395677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5" name="pl1875"/>
              <p:cNvSpPr/>
              <p:nvPr/>
            </p:nvSpPr>
            <p:spPr>
              <a:xfrm>
                <a:off x="6858857" y="5395677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6" name="pl1876"/>
              <p:cNvSpPr/>
              <p:nvPr/>
            </p:nvSpPr>
            <p:spPr>
              <a:xfrm>
                <a:off x="6949923" y="5395677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7" name="tx1877"/>
              <p:cNvSpPr/>
              <p:nvPr/>
            </p:nvSpPr>
            <p:spPr>
              <a:xfrm>
                <a:off x="6393276" y="4908721"/>
                <a:ext cx="629206" cy="9744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36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36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meanSoilT</a:t>
                </a:r>
              </a:p>
            </p:txBody>
          </p:sp>
          <p:sp>
            <p:nvSpPr>
              <p:cNvPr id="1878" name="pl1878"/>
              <p:cNvSpPr/>
              <p:nvPr/>
            </p:nvSpPr>
            <p:spPr>
              <a:xfrm>
                <a:off x="6436120" y="5411983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9" name="pt1879"/>
              <p:cNvSpPr/>
              <p:nvPr/>
            </p:nvSpPr>
            <p:spPr>
              <a:xfrm>
                <a:off x="6816095" y="556490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0" name="pt1880"/>
              <p:cNvSpPr/>
              <p:nvPr/>
            </p:nvSpPr>
            <p:spPr>
              <a:xfrm>
                <a:off x="6750672" y="569626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1" name="pt1881"/>
              <p:cNvSpPr/>
              <p:nvPr/>
            </p:nvSpPr>
            <p:spPr>
              <a:xfrm>
                <a:off x="6725509" y="580296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2" name="pt1882"/>
              <p:cNvSpPr/>
              <p:nvPr/>
            </p:nvSpPr>
            <p:spPr>
              <a:xfrm>
                <a:off x="6650020" y="566419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3" name="pt1883"/>
              <p:cNvSpPr/>
              <p:nvPr/>
            </p:nvSpPr>
            <p:spPr>
              <a:xfrm>
                <a:off x="6705378" y="582948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4" name="pt1884"/>
              <p:cNvSpPr/>
              <p:nvPr/>
            </p:nvSpPr>
            <p:spPr>
              <a:xfrm>
                <a:off x="6650020" y="574313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5" name="pt1885"/>
              <p:cNvSpPr/>
              <p:nvPr/>
            </p:nvSpPr>
            <p:spPr>
              <a:xfrm>
                <a:off x="6614792" y="582208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6" name="pt1886"/>
              <p:cNvSpPr/>
              <p:nvPr/>
            </p:nvSpPr>
            <p:spPr>
              <a:xfrm>
                <a:off x="6594661" y="573141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7" name="pt1887"/>
              <p:cNvSpPr/>
              <p:nvPr/>
            </p:nvSpPr>
            <p:spPr>
              <a:xfrm>
                <a:off x="6690281" y="540948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8" name="pt1888"/>
              <p:cNvSpPr/>
              <p:nvPr/>
            </p:nvSpPr>
            <p:spPr>
              <a:xfrm>
                <a:off x="6539303" y="572895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9" name="pt1889"/>
              <p:cNvSpPr/>
              <p:nvPr/>
            </p:nvSpPr>
            <p:spPr>
              <a:xfrm>
                <a:off x="6720476" y="582146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0" name="pt1890"/>
              <p:cNvSpPr/>
              <p:nvPr/>
            </p:nvSpPr>
            <p:spPr>
              <a:xfrm>
                <a:off x="6569499" y="575855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1" name="pt1891"/>
              <p:cNvSpPr/>
              <p:nvPr/>
            </p:nvSpPr>
            <p:spPr>
              <a:xfrm>
                <a:off x="6710411" y="591274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2" name="pt1892"/>
              <p:cNvSpPr/>
              <p:nvPr/>
            </p:nvSpPr>
            <p:spPr>
              <a:xfrm>
                <a:off x="6710411" y="577644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3" name="pt1893"/>
              <p:cNvSpPr/>
              <p:nvPr/>
            </p:nvSpPr>
            <p:spPr>
              <a:xfrm>
                <a:off x="6806030" y="584058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4" name="pt1894"/>
              <p:cNvSpPr/>
              <p:nvPr/>
            </p:nvSpPr>
            <p:spPr>
              <a:xfrm>
                <a:off x="6780867" y="576965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5" name="pt1895"/>
              <p:cNvSpPr/>
              <p:nvPr/>
            </p:nvSpPr>
            <p:spPr>
              <a:xfrm>
                <a:off x="6544336" y="578014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6" name="pt1896"/>
              <p:cNvSpPr/>
              <p:nvPr/>
            </p:nvSpPr>
            <p:spPr>
              <a:xfrm>
                <a:off x="6650020" y="574437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7" name="pt1897"/>
              <p:cNvSpPr/>
              <p:nvPr/>
            </p:nvSpPr>
            <p:spPr>
              <a:xfrm>
                <a:off x="6509107" y="576842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8" name="pt1898"/>
              <p:cNvSpPr/>
              <p:nvPr/>
            </p:nvSpPr>
            <p:spPr>
              <a:xfrm>
                <a:off x="6700346" y="581406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9" name="pt1899"/>
              <p:cNvSpPr/>
              <p:nvPr/>
            </p:nvSpPr>
            <p:spPr>
              <a:xfrm>
                <a:off x="6639955" y="581344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0" name="pt1900"/>
              <p:cNvSpPr/>
              <p:nvPr/>
            </p:nvSpPr>
            <p:spPr>
              <a:xfrm>
                <a:off x="6790932" y="574683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1" name="pt1901"/>
              <p:cNvSpPr/>
              <p:nvPr/>
            </p:nvSpPr>
            <p:spPr>
              <a:xfrm>
                <a:off x="6841258" y="580357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2" name="pt1902"/>
              <p:cNvSpPr/>
              <p:nvPr/>
            </p:nvSpPr>
            <p:spPr>
              <a:xfrm>
                <a:off x="6433619" y="546560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3" name="pt1903"/>
              <p:cNvSpPr/>
              <p:nvPr/>
            </p:nvSpPr>
            <p:spPr>
              <a:xfrm>
                <a:off x="6826160" y="573573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4" name="pt1904"/>
              <p:cNvSpPr/>
              <p:nvPr/>
            </p:nvSpPr>
            <p:spPr>
              <a:xfrm>
                <a:off x="6655052" y="576102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5" name="pt1905"/>
              <p:cNvSpPr/>
              <p:nvPr/>
            </p:nvSpPr>
            <p:spPr>
              <a:xfrm>
                <a:off x="6936877" y="585230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6" name="pt1906"/>
              <p:cNvSpPr/>
              <p:nvPr/>
            </p:nvSpPr>
            <p:spPr>
              <a:xfrm>
                <a:off x="6740606" y="587696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7" name="pt1907"/>
              <p:cNvSpPr/>
              <p:nvPr/>
            </p:nvSpPr>
            <p:spPr>
              <a:xfrm>
                <a:off x="6836226" y="575300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8" name="pt1908"/>
              <p:cNvSpPr/>
              <p:nvPr/>
            </p:nvSpPr>
            <p:spPr>
              <a:xfrm>
                <a:off x="6790932" y="574807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9" name="pl1909"/>
              <p:cNvSpPr/>
              <p:nvPr/>
            </p:nvSpPr>
            <p:spPr>
              <a:xfrm>
                <a:off x="6456250" y="5773490"/>
                <a:ext cx="503258" cy="62054"/>
              </a:xfrm>
              <a:custGeom>
                <a:avLst/>
                <a:gdLst/>
                <a:ahLst/>
                <a:cxnLst/>
                <a:rect l="0" t="0" r="0" b="0"/>
                <a:pathLst>
                  <a:path w="503258" h="62054">
                    <a:moveTo>
                      <a:pt x="0" y="0"/>
                    </a:moveTo>
                    <a:lnTo>
                      <a:pt x="75488" y="4431"/>
                    </a:lnTo>
                    <a:lnTo>
                      <a:pt x="105684" y="6629"/>
                    </a:lnTo>
                    <a:lnTo>
                      <a:pt x="110716" y="7008"/>
                    </a:lnTo>
                    <a:lnTo>
                      <a:pt x="135879" y="8942"/>
                    </a:lnTo>
                    <a:lnTo>
                      <a:pt x="161042" y="11677"/>
                    </a:lnTo>
                    <a:lnTo>
                      <a:pt x="181173" y="14307"/>
                    </a:lnTo>
                    <a:lnTo>
                      <a:pt x="206336" y="22069"/>
                    </a:lnTo>
                    <a:lnTo>
                      <a:pt x="216401" y="25794"/>
                    </a:lnTo>
                    <a:lnTo>
                      <a:pt x="216401" y="25794"/>
                    </a:lnTo>
                    <a:lnTo>
                      <a:pt x="216401" y="25794"/>
                    </a:lnTo>
                    <a:lnTo>
                      <a:pt x="221433" y="27236"/>
                    </a:lnTo>
                    <a:lnTo>
                      <a:pt x="256661" y="40298"/>
                    </a:lnTo>
                    <a:lnTo>
                      <a:pt x="266727" y="44036"/>
                    </a:lnTo>
                    <a:lnTo>
                      <a:pt x="271759" y="42956"/>
                    </a:lnTo>
                    <a:lnTo>
                      <a:pt x="276792" y="44755"/>
                    </a:lnTo>
                    <a:lnTo>
                      <a:pt x="276792" y="44755"/>
                    </a:lnTo>
                    <a:lnTo>
                      <a:pt x="286857" y="45298"/>
                    </a:lnTo>
                    <a:lnTo>
                      <a:pt x="291890" y="47669"/>
                    </a:lnTo>
                    <a:lnTo>
                      <a:pt x="306987" y="47145"/>
                    </a:lnTo>
                    <a:lnTo>
                      <a:pt x="317052" y="42420"/>
                    </a:lnTo>
                    <a:lnTo>
                      <a:pt x="347248" y="31709"/>
                    </a:lnTo>
                    <a:lnTo>
                      <a:pt x="357313" y="27945"/>
                    </a:lnTo>
                    <a:lnTo>
                      <a:pt x="357313" y="27945"/>
                    </a:lnTo>
                    <a:lnTo>
                      <a:pt x="372411" y="24588"/>
                    </a:lnTo>
                    <a:lnTo>
                      <a:pt x="382476" y="26631"/>
                    </a:lnTo>
                    <a:lnTo>
                      <a:pt x="392541" y="29855"/>
                    </a:lnTo>
                    <a:lnTo>
                      <a:pt x="402606" y="33026"/>
                    </a:lnTo>
                    <a:lnTo>
                      <a:pt x="407639" y="34507"/>
                    </a:lnTo>
                    <a:lnTo>
                      <a:pt x="503258" y="62054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0" name="pl1910"/>
              <p:cNvSpPr/>
              <p:nvPr/>
            </p:nvSpPr>
            <p:spPr>
              <a:xfrm>
                <a:off x="6436120" y="5955502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1" name="pt1911"/>
              <p:cNvSpPr/>
              <p:nvPr/>
            </p:nvSpPr>
            <p:spPr>
              <a:xfrm>
                <a:off x="6816095" y="607724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2" name="pt1912"/>
              <p:cNvSpPr/>
              <p:nvPr/>
            </p:nvSpPr>
            <p:spPr>
              <a:xfrm>
                <a:off x="6750672" y="625113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3" name="pt1913"/>
              <p:cNvSpPr/>
              <p:nvPr/>
            </p:nvSpPr>
            <p:spPr>
              <a:xfrm>
                <a:off x="6725509" y="637609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4" name="pt1914"/>
              <p:cNvSpPr/>
              <p:nvPr/>
            </p:nvSpPr>
            <p:spPr>
              <a:xfrm>
                <a:off x="6650020" y="625960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5" name="pt1915"/>
              <p:cNvSpPr/>
              <p:nvPr/>
            </p:nvSpPr>
            <p:spPr>
              <a:xfrm>
                <a:off x="6705378" y="631627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6" name="pt1916"/>
              <p:cNvSpPr/>
              <p:nvPr/>
            </p:nvSpPr>
            <p:spPr>
              <a:xfrm>
                <a:off x="6650020" y="635865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7" name="pt1917"/>
              <p:cNvSpPr/>
              <p:nvPr/>
            </p:nvSpPr>
            <p:spPr>
              <a:xfrm>
                <a:off x="6614792" y="635405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8" name="pt1918"/>
              <p:cNvSpPr/>
              <p:nvPr/>
            </p:nvSpPr>
            <p:spPr>
              <a:xfrm>
                <a:off x="6594661" y="625573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9" name="pt1919"/>
              <p:cNvSpPr/>
              <p:nvPr/>
            </p:nvSpPr>
            <p:spPr>
              <a:xfrm>
                <a:off x="6690281" y="643519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0" name="pt1920"/>
              <p:cNvSpPr/>
              <p:nvPr/>
            </p:nvSpPr>
            <p:spPr>
              <a:xfrm>
                <a:off x="6539303" y="628164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1" name="pt1921"/>
              <p:cNvSpPr/>
              <p:nvPr/>
            </p:nvSpPr>
            <p:spPr>
              <a:xfrm>
                <a:off x="6720476" y="636786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2" name="pt1922"/>
              <p:cNvSpPr/>
              <p:nvPr/>
            </p:nvSpPr>
            <p:spPr>
              <a:xfrm>
                <a:off x="6569499" y="636301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3" name="pt1923"/>
              <p:cNvSpPr/>
              <p:nvPr/>
            </p:nvSpPr>
            <p:spPr>
              <a:xfrm>
                <a:off x="6710411" y="645165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4" name="pt1924"/>
              <p:cNvSpPr/>
              <p:nvPr/>
            </p:nvSpPr>
            <p:spPr>
              <a:xfrm>
                <a:off x="6710411" y="638142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5" name="pt1925"/>
              <p:cNvSpPr/>
              <p:nvPr/>
            </p:nvSpPr>
            <p:spPr>
              <a:xfrm>
                <a:off x="6806030" y="643882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6" name="pt1926"/>
              <p:cNvSpPr/>
              <p:nvPr/>
            </p:nvSpPr>
            <p:spPr>
              <a:xfrm>
                <a:off x="6780867" y="636423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7" name="pt1927"/>
              <p:cNvSpPr/>
              <p:nvPr/>
            </p:nvSpPr>
            <p:spPr>
              <a:xfrm>
                <a:off x="6544336" y="628430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8" name="pt1928"/>
              <p:cNvSpPr/>
              <p:nvPr/>
            </p:nvSpPr>
            <p:spPr>
              <a:xfrm>
                <a:off x="6650020" y="627922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9" name="pt1929"/>
              <p:cNvSpPr/>
              <p:nvPr/>
            </p:nvSpPr>
            <p:spPr>
              <a:xfrm>
                <a:off x="6509107" y="630441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0" name="pt1930"/>
              <p:cNvSpPr/>
              <p:nvPr/>
            </p:nvSpPr>
            <p:spPr>
              <a:xfrm>
                <a:off x="6700346" y="635817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1" name="pt1931"/>
              <p:cNvSpPr/>
              <p:nvPr/>
            </p:nvSpPr>
            <p:spPr>
              <a:xfrm>
                <a:off x="6639955" y="636858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2" name="pt1932"/>
              <p:cNvSpPr/>
              <p:nvPr/>
            </p:nvSpPr>
            <p:spPr>
              <a:xfrm>
                <a:off x="6790932" y="631361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3" name="pt1933"/>
              <p:cNvSpPr/>
              <p:nvPr/>
            </p:nvSpPr>
            <p:spPr>
              <a:xfrm>
                <a:off x="6841258" y="633468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4" name="pt1934"/>
              <p:cNvSpPr/>
              <p:nvPr/>
            </p:nvSpPr>
            <p:spPr>
              <a:xfrm>
                <a:off x="6433619" y="595300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5" name="pt1935"/>
              <p:cNvSpPr/>
              <p:nvPr/>
            </p:nvSpPr>
            <p:spPr>
              <a:xfrm>
                <a:off x="6826160" y="631409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6" name="pt1936"/>
              <p:cNvSpPr/>
              <p:nvPr/>
            </p:nvSpPr>
            <p:spPr>
              <a:xfrm>
                <a:off x="6655052" y="625621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7" name="pt1937"/>
              <p:cNvSpPr/>
              <p:nvPr/>
            </p:nvSpPr>
            <p:spPr>
              <a:xfrm>
                <a:off x="6936877" y="645626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8" name="pt1938"/>
              <p:cNvSpPr/>
              <p:nvPr/>
            </p:nvSpPr>
            <p:spPr>
              <a:xfrm>
                <a:off x="6740606" y="637197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9" name="pt1939"/>
              <p:cNvSpPr/>
              <p:nvPr/>
            </p:nvSpPr>
            <p:spPr>
              <a:xfrm>
                <a:off x="6836226" y="639280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0" name="pt1940"/>
              <p:cNvSpPr/>
              <p:nvPr/>
            </p:nvSpPr>
            <p:spPr>
              <a:xfrm>
                <a:off x="6790932" y="628915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1" name="pl1941"/>
              <p:cNvSpPr/>
              <p:nvPr/>
            </p:nvSpPr>
            <p:spPr>
              <a:xfrm>
                <a:off x="6456250" y="6299381"/>
                <a:ext cx="503258" cy="140540"/>
              </a:xfrm>
              <a:custGeom>
                <a:avLst/>
                <a:gdLst/>
                <a:ahLst/>
                <a:cxnLst/>
                <a:rect l="0" t="0" r="0" b="0"/>
                <a:pathLst>
                  <a:path w="503258" h="140540">
                    <a:moveTo>
                      <a:pt x="0" y="0"/>
                    </a:moveTo>
                    <a:lnTo>
                      <a:pt x="75488" y="15397"/>
                    </a:lnTo>
                    <a:lnTo>
                      <a:pt x="105684" y="21786"/>
                    </a:lnTo>
                    <a:lnTo>
                      <a:pt x="110716" y="22854"/>
                    </a:lnTo>
                    <a:lnTo>
                      <a:pt x="135879" y="28278"/>
                    </a:lnTo>
                    <a:lnTo>
                      <a:pt x="161042" y="34764"/>
                    </a:lnTo>
                    <a:lnTo>
                      <a:pt x="181173" y="40420"/>
                    </a:lnTo>
                    <a:lnTo>
                      <a:pt x="206336" y="50463"/>
                    </a:lnTo>
                    <a:lnTo>
                      <a:pt x="216401" y="54658"/>
                    </a:lnTo>
                    <a:lnTo>
                      <a:pt x="216401" y="54658"/>
                    </a:lnTo>
                    <a:lnTo>
                      <a:pt x="216401" y="54658"/>
                    </a:lnTo>
                    <a:lnTo>
                      <a:pt x="221433" y="56271"/>
                    </a:lnTo>
                    <a:lnTo>
                      <a:pt x="256661" y="70934"/>
                    </a:lnTo>
                    <a:lnTo>
                      <a:pt x="266727" y="75144"/>
                    </a:lnTo>
                    <a:lnTo>
                      <a:pt x="271759" y="74733"/>
                    </a:lnTo>
                    <a:lnTo>
                      <a:pt x="276792" y="76599"/>
                    </a:lnTo>
                    <a:lnTo>
                      <a:pt x="276792" y="76599"/>
                    </a:lnTo>
                    <a:lnTo>
                      <a:pt x="286857" y="77784"/>
                    </a:lnTo>
                    <a:lnTo>
                      <a:pt x="291890" y="79673"/>
                    </a:lnTo>
                    <a:lnTo>
                      <a:pt x="306987" y="78935"/>
                    </a:lnTo>
                    <a:lnTo>
                      <a:pt x="317052" y="76776"/>
                    </a:lnTo>
                    <a:lnTo>
                      <a:pt x="347248" y="74201"/>
                    </a:lnTo>
                    <a:lnTo>
                      <a:pt x="357313" y="72827"/>
                    </a:lnTo>
                    <a:lnTo>
                      <a:pt x="357313" y="72827"/>
                    </a:lnTo>
                    <a:lnTo>
                      <a:pt x="372411" y="73169"/>
                    </a:lnTo>
                    <a:lnTo>
                      <a:pt x="382476" y="77741"/>
                    </a:lnTo>
                    <a:lnTo>
                      <a:pt x="392541" y="83433"/>
                    </a:lnTo>
                    <a:lnTo>
                      <a:pt x="402606" y="89013"/>
                    </a:lnTo>
                    <a:lnTo>
                      <a:pt x="407639" y="91681"/>
                    </a:lnTo>
                    <a:lnTo>
                      <a:pt x="503258" y="140540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2" name="pl1942"/>
              <p:cNvSpPr/>
              <p:nvPr/>
            </p:nvSpPr>
            <p:spPr>
              <a:xfrm>
                <a:off x="6979639" y="1063828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3" name="tx1943"/>
              <p:cNvSpPr/>
              <p:nvPr/>
            </p:nvSpPr>
            <p:spPr>
              <a:xfrm>
                <a:off x="7185397" y="1318004"/>
                <a:ext cx="132003" cy="3402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366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366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-0.014</a:t>
                </a:r>
              </a:p>
            </p:txBody>
          </p:sp>
          <p:sp>
            <p:nvSpPr>
              <p:cNvPr id="1944" name="tx1944"/>
              <p:cNvSpPr/>
              <p:nvPr/>
            </p:nvSpPr>
            <p:spPr>
              <a:xfrm>
                <a:off x="7387713" y="1172532"/>
                <a:ext cx="53483" cy="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515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515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 </a:t>
                </a:r>
              </a:p>
            </p:txBody>
          </p:sp>
          <p:sp>
            <p:nvSpPr>
              <p:cNvPr id="1945" name="pl1945"/>
              <p:cNvSpPr/>
              <p:nvPr/>
            </p:nvSpPr>
            <p:spPr>
              <a:xfrm>
                <a:off x="6979639" y="1607347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6" name="tx1946"/>
              <p:cNvSpPr/>
              <p:nvPr/>
            </p:nvSpPr>
            <p:spPr>
              <a:xfrm>
                <a:off x="7124061" y="1829590"/>
                <a:ext cx="254675" cy="9571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3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3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0.30</a:t>
                </a:r>
              </a:p>
            </p:txBody>
          </p:sp>
          <p:sp>
            <p:nvSpPr>
              <p:cNvPr id="1947" name="tx1947"/>
              <p:cNvSpPr/>
              <p:nvPr/>
            </p:nvSpPr>
            <p:spPr>
              <a:xfrm>
                <a:off x="7374978" y="1716051"/>
                <a:ext cx="78952" cy="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2237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2237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 </a:t>
                </a:r>
              </a:p>
            </p:txBody>
          </p:sp>
          <p:sp>
            <p:nvSpPr>
              <p:cNvPr id="1948" name="pl1948"/>
              <p:cNvSpPr/>
              <p:nvPr/>
            </p:nvSpPr>
            <p:spPr>
              <a:xfrm>
                <a:off x="6979639" y="2150866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9" name="tx1949"/>
              <p:cNvSpPr/>
              <p:nvPr/>
            </p:nvSpPr>
            <p:spPr>
              <a:xfrm>
                <a:off x="7103745" y="2365209"/>
                <a:ext cx="295308" cy="11098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194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194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0.39</a:t>
                </a:r>
              </a:p>
            </p:txBody>
          </p:sp>
          <p:sp>
            <p:nvSpPr>
              <p:cNvPr id="1950" name="tx1950"/>
              <p:cNvSpPr/>
              <p:nvPr/>
            </p:nvSpPr>
            <p:spPr>
              <a:xfrm>
                <a:off x="7359160" y="2336580"/>
                <a:ext cx="110588" cy="865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2237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2237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*</a:t>
                </a:r>
              </a:p>
            </p:txBody>
          </p:sp>
          <p:sp>
            <p:nvSpPr>
              <p:cNvPr id="1951" name="pl1951"/>
              <p:cNvSpPr/>
              <p:nvPr/>
            </p:nvSpPr>
            <p:spPr>
              <a:xfrm>
                <a:off x="6979639" y="2694386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2" name="tx1952"/>
              <p:cNvSpPr/>
              <p:nvPr/>
            </p:nvSpPr>
            <p:spPr>
              <a:xfrm>
                <a:off x="7110412" y="2911321"/>
                <a:ext cx="281974" cy="10597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14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14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0.36</a:t>
                </a:r>
              </a:p>
            </p:txBody>
          </p:sp>
          <p:sp>
            <p:nvSpPr>
              <p:cNvPr id="1953" name="tx1953"/>
              <p:cNvSpPr/>
              <p:nvPr/>
            </p:nvSpPr>
            <p:spPr>
              <a:xfrm>
                <a:off x="7359160" y="2880100"/>
                <a:ext cx="110588" cy="865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2237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2237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*</a:t>
                </a:r>
              </a:p>
            </p:txBody>
          </p:sp>
          <p:sp>
            <p:nvSpPr>
              <p:cNvPr id="1954" name="pl1954"/>
              <p:cNvSpPr/>
              <p:nvPr/>
            </p:nvSpPr>
            <p:spPr>
              <a:xfrm>
                <a:off x="6979639" y="3237905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5" name="tx1955"/>
              <p:cNvSpPr/>
              <p:nvPr/>
            </p:nvSpPr>
            <p:spPr>
              <a:xfrm>
                <a:off x="7124227" y="3467438"/>
                <a:ext cx="254342" cy="8162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78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78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-0.31</a:t>
                </a:r>
              </a:p>
            </p:txBody>
          </p:sp>
          <p:sp>
            <p:nvSpPr>
              <p:cNvPr id="1956" name="tx1956"/>
              <p:cNvSpPr/>
              <p:nvPr/>
            </p:nvSpPr>
            <p:spPr>
              <a:xfrm>
                <a:off x="7381295" y="3334662"/>
                <a:ext cx="66320" cy="2389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87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879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.</a:t>
                </a:r>
              </a:p>
            </p:txBody>
          </p:sp>
          <p:sp>
            <p:nvSpPr>
              <p:cNvPr id="1957" name="pl1957"/>
              <p:cNvSpPr/>
              <p:nvPr/>
            </p:nvSpPr>
            <p:spPr>
              <a:xfrm>
                <a:off x="6979639" y="3781425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8" name="tx1958"/>
              <p:cNvSpPr/>
              <p:nvPr/>
            </p:nvSpPr>
            <p:spPr>
              <a:xfrm>
                <a:off x="7143724" y="4017500"/>
                <a:ext cx="215350" cy="6906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4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43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-0.21</a:t>
                </a:r>
              </a:p>
            </p:txBody>
          </p:sp>
          <p:sp>
            <p:nvSpPr>
              <p:cNvPr id="1959" name="tx1959"/>
              <p:cNvSpPr/>
              <p:nvPr/>
            </p:nvSpPr>
            <p:spPr>
              <a:xfrm>
                <a:off x="7381295" y="3890128"/>
                <a:ext cx="66320" cy="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87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879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 </a:t>
                </a:r>
              </a:p>
            </p:txBody>
          </p:sp>
          <p:sp>
            <p:nvSpPr>
              <p:cNvPr id="1960" name="pl1960"/>
              <p:cNvSpPr/>
              <p:nvPr/>
            </p:nvSpPr>
            <p:spPr>
              <a:xfrm>
                <a:off x="6979639" y="4324944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1" name="tx1961"/>
              <p:cNvSpPr/>
              <p:nvPr/>
            </p:nvSpPr>
            <p:spPr>
              <a:xfrm>
                <a:off x="7118992" y="4552738"/>
                <a:ext cx="264812" cy="8498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14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14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-0.33</a:t>
                </a:r>
              </a:p>
            </p:txBody>
          </p:sp>
          <p:sp>
            <p:nvSpPr>
              <p:cNvPr id="1962" name="tx1962"/>
              <p:cNvSpPr/>
              <p:nvPr/>
            </p:nvSpPr>
            <p:spPr>
              <a:xfrm>
                <a:off x="7381295" y="4421701"/>
                <a:ext cx="66320" cy="2389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87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879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.</a:t>
                </a:r>
              </a:p>
            </p:txBody>
          </p:sp>
          <p:sp>
            <p:nvSpPr>
              <p:cNvPr id="1963" name="pl1963"/>
              <p:cNvSpPr/>
              <p:nvPr/>
            </p:nvSpPr>
            <p:spPr>
              <a:xfrm>
                <a:off x="6979639" y="4868463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4" name="tx1964"/>
              <p:cNvSpPr/>
              <p:nvPr/>
            </p:nvSpPr>
            <p:spPr>
              <a:xfrm>
                <a:off x="7131115" y="5100360"/>
                <a:ext cx="240567" cy="7714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31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3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-0.27</a:t>
                </a:r>
              </a:p>
            </p:txBody>
          </p:sp>
          <p:sp>
            <p:nvSpPr>
              <p:cNvPr id="1965" name="tx1965"/>
              <p:cNvSpPr/>
              <p:nvPr/>
            </p:nvSpPr>
            <p:spPr>
              <a:xfrm>
                <a:off x="7381295" y="4977167"/>
                <a:ext cx="66320" cy="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87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879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 </a:t>
                </a:r>
              </a:p>
            </p:txBody>
          </p:sp>
          <p:sp>
            <p:nvSpPr>
              <p:cNvPr id="1966" name="pl1966"/>
              <p:cNvSpPr/>
              <p:nvPr/>
            </p:nvSpPr>
            <p:spPr>
              <a:xfrm>
                <a:off x="6979639" y="5411983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7" name="tx1967"/>
              <p:cNvSpPr/>
              <p:nvPr/>
            </p:nvSpPr>
            <p:spPr>
              <a:xfrm>
                <a:off x="7226253" y="6362007"/>
                <a:ext cx="50292" cy="5215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x</a:t>
                </a:r>
              </a:p>
            </p:txBody>
          </p:sp>
          <p:sp>
            <p:nvSpPr>
              <p:cNvPr id="1968" name="tx1968"/>
              <p:cNvSpPr/>
              <p:nvPr/>
            </p:nvSpPr>
            <p:spPr>
              <a:xfrm rot="-5400000">
                <a:off x="6379115" y="5637158"/>
                <a:ext cx="335394" cy="9316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Density</a:t>
                </a:r>
              </a:p>
            </p:txBody>
          </p:sp>
          <p:sp>
            <p:nvSpPr>
              <p:cNvPr id="1969" name="rc1969"/>
              <p:cNvSpPr/>
              <p:nvPr/>
            </p:nvSpPr>
            <p:spPr>
              <a:xfrm>
                <a:off x="6999769" y="5885046"/>
                <a:ext cx="33550" cy="50325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0" name="rc1970"/>
              <p:cNvSpPr/>
              <p:nvPr/>
            </p:nvSpPr>
            <p:spPr>
              <a:xfrm>
                <a:off x="7033320" y="5885046"/>
                <a:ext cx="33550" cy="50325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1" name="rc1971"/>
              <p:cNvSpPr/>
              <p:nvPr/>
            </p:nvSpPr>
            <p:spPr>
              <a:xfrm>
                <a:off x="7066871" y="5834720"/>
                <a:ext cx="33550" cy="100651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2" name="rc1972"/>
              <p:cNvSpPr/>
              <p:nvPr/>
            </p:nvSpPr>
            <p:spPr>
              <a:xfrm>
                <a:off x="7100421" y="5583091"/>
                <a:ext cx="33550" cy="352281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3" name="rc1973"/>
              <p:cNvSpPr/>
              <p:nvPr/>
            </p:nvSpPr>
            <p:spPr>
              <a:xfrm>
                <a:off x="7133972" y="5734068"/>
                <a:ext cx="33550" cy="201303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4" name="rc1974"/>
              <p:cNvSpPr/>
              <p:nvPr/>
            </p:nvSpPr>
            <p:spPr>
              <a:xfrm>
                <a:off x="7167522" y="5432113"/>
                <a:ext cx="33550" cy="503258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5" name="rc1975"/>
              <p:cNvSpPr/>
              <p:nvPr/>
            </p:nvSpPr>
            <p:spPr>
              <a:xfrm>
                <a:off x="7201073" y="5885046"/>
                <a:ext cx="33550" cy="50325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6" name="rc1976"/>
              <p:cNvSpPr/>
              <p:nvPr/>
            </p:nvSpPr>
            <p:spPr>
              <a:xfrm>
                <a:off x="7234623" y="5885046"/>
                <a:ext cx="33550" cy="50325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7" name="rc1977"/>
              <p:cNvSpPr/>
              <p:nvPr/>
            </p:nvSpPr>
            <p:spPr>
              <a:xfrm>
                <a:off x="7268174" y="5935372"/>
                <a:ext cx="33550" cy="0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8" name="rc1978"/>
              <p:cNvSpPr/>
              <p:nvPr/>
            </p:nvSpPr>
            <p:spPr>
              <a:xfrm>
                <a:off x="7301725" y="5935372"/>
                <a:ext cx="33550" cy="0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9" name="rc1979"/>
              <p:cNvSpPr/>
              <p:nvPr/>
            </p:nvSpPr>
            <p:spPr>
              <a:xfrm>
                <a:off x="7335275" y="5885046"/>
                <a:ext cx="33550" cy="50325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0" name="rc1980"/>
              <p:cNvSpPr/>
              <p:nvPr/>
            </p:nvSpPr>
            <p:spPr>
              <a:xfrm>
                <a:off x="7368826" y="5935372"/>
                <a:ext cx="33550" cy="0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1" name="rc1981"/>
              <p:cNvSpPr/>
              <p:nvPr/>
            </p:nvSpPr>
            <p:spPr>
              <a:xfrm>
                <a:off x="7402376" y="5935372"/>
                <a:ext cx="33550" cy="0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2" name="rc1982"/>
              <p:cNvSpPr/>
              <p:nvPr/>
            </p:nvSpPr>
            <p:spPr>
              <a:xfrm>
                <a:off x="7435927" y="5885046"/>
                <a:ext cx="33550" cy="50325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3" name="rc1983"/>
              <p:cNvSpPr/>
              <p:nvPr/>
            </p:nvSpPr>
            <p:spPr>
              <a:xfrm>
                <a:off x="7469478" y="5885046"/>
                <a:ext cx="33550" cy="50325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4" name="pl1984"/>
              <p:cNvSpPr/>
              <p:nvPr/>
            </p:nvSpPr>
            <p:spPr>
              <a:xfrm>
                <a:off x="6979639" y="5577998"/>
                <a:ext cx="543519" cy="354671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354671">
                    <a:moveTo>
                      <a:pt x="0" y="354671"/>
                    </a:moveTo>
                    <a:lnTo>
                      <a:pt x="702" y="354493"/>
                    </a:lnTo>
                    <a:lnTo>
                      <a:pt x="1872" y="354170"/>
                    </a:lnTo>
                    <a:lnTo>
                      <a:pt x="3041" y="353813"/>
                    </a:lnTo>
                    <a:lnTo>
                      <a:pt x="4210" y="353429"/>
                    </a:lnTo>
                    <a:lnTo>
                      <a:pt x="5380" y="353017"/>
                    </a:lnTo>
                    <a:lnTo>
                      <a:pt x="6549" y="352574"/>
                    </a:lnTo>
                    <a:lnTo>
                      <a:pt x="7718" y="352089"/>
                    </a:lnTo>
                    <a:lnTo>
                      <a:pt x="8888" y="351573"/>
                    </a:lnTo>
                    <a:lnTo>
                      <a:pt x="10057" y="351025"/>
                    </a:lnTo>
                    <a:lnTo>
                      <a:pt x="11226" y="350444"/>
                    </a:lnTo>
                    <a:lnTo>
                      <a:pt x="12396" y="349815"/>
                    </a:lnTo>
                    <a:lnTo>
                      <a:pt x="13565" y="349152"/>
                    </a:lnTo>
                    <a:lnTo>
                      <a:pt x="14734" y="348455"/>
                    </a:lnTo>
                    <a:lnTo>
                      <a:pt x="15903" y="347724"/>
                    </a:lnTo>
                    <a:lnTo>
                      <a:pt x="17073" y="346947"/>
                    </a:lnTo>
                    <a:lnTo>
                      <a:pt x="18242" y="346133"/>
                    </a:lnTo>
                    <a:lnTo>
                      <a:pt x="19411" y="345287"/>
                    </a:lnTo>
                    <a:lnTo>
                      <a:pt x="20581" y="344408"/>
                    </a:lnTo>
                    <a:lnTo>
                      <a:pt x="21750" y="343488"/>
                    </a:lnTo>
                    <a:lnTo>
                      <a:pt x="22919" y="342534"/>
                    </a:lnTo>
                    <a:lnTo>
                      <a:pt x="24089" y="341551"/>
                    </a:lnTo>
                    <a:lnTo>
                      <a:pt x="25258" y="340541"/>
                    </a:lnTo>
                    <a:lnTo>
                      <a:pt x="26427" y="339499"/>
                    </a:lnTo>
                    <a:lnTo>
                      <a:pt x="27597" y="338429"/>
                    </a:lnTo>
                    <a:lnTo>
                      <a:pt x="28766" y="337337"/>
                    </a:lnTo>
                    <a:lnTo>
                      <a:pt x="29935" y="336226"/>
                    </a:lnTo>
                    <a:lnTo>
                      <a:pt x="31105" y="335095"/>
                    </a:lnTo>
                    <a:lnTo>
                      <a:pt x="32274" y="333945"/>
                    </a:lnTo>
                    <a:lnTo>
                      <a:pt x="33443" y="332783"/>
                    </a:lnTo>
                    <a:lnTo>
                      <a:pt x="34613" y="331611"/>
                    </a:lnTo>
                    <a:lnTo>
                      <a:pt x="35782" y="330430"/>
                    </a:lnTo>
                    <a:lnTo>
                      <a:pt x="36951" y="329242"/>
                    </a:lnTo>
                    <a:lnTo>
                      <a:pt x="38121" y="328051"/>
                    </a:lnTo>
                    <a:lnTo>
                      <a:pt x="39290" y="326860"/>
                    </a:lnTo>
                    <a:lnTo>
                      <a:pt x="40459" y="325669"/>
                    </a:lnTo>
                    <a:lnTo>
                      <a:pt x="41629" y="324482"/>
                    </a:lnTo>
                    <a:lnTo>
                      <a:pt x="42798" y="323300"/>
                    </a:lnTo>
                    <a:lnTo>
                      <a:pt x="43967" y="322124"/>
                    </a:lnTo>
                    <a:lnTo>
                      <a:pt x="45137" y="320954"/>
                    </a:lnTo>
                    <a:lnTo>
                      <a:pt x="46306" y="319794"/>
                    </a:lnTo>
                    <a:lnTo>
                      <a:pt x="47475" y="318643"/>
                    </a:lnTo>
                    <a:lnTo>
                      <a:pt x="48645" y="317499"/>
                    </a:lnTo>
                    <a:lnTo>
                      <a:pt x="49814" y="316364"/>
                    </a:lnTo>
                    <a:lnTo>
                      <a:pt x="50983" y="315237"/>
                    </a:lnTo>
                    <a:lnTo>
                      <a:pt x="52153" y="314117"/>
                    </a:lnTo>
                    <a:lnTo>
                      <a:pt x="53322" y="313002"/>
                    </a:lnTo>
                    <a:lnTo>
                      <a:pt x="54491" y="311890"/>
                    </a:lnTo>
                    <a:lnTo>
                      <a:pt x="55661" y="310779"/>
                    </a:lnTo>
                    <a:lnTo>
                      <a:pt x="56830" y="309665"/>
                    </a:lnTo>
                    <a:lnTo>
                      <a:pt x="57999" y="308547"/>
                    </a:lnTo>
                    <a:lnTo>
                      <a:pt x="59169" y="307422"/>
                    </a:lnTo>
                    <a:lnTo>
                      <a:pt x="60338" y="306285"/>
                    </a:lnTo>
                    <a:lnTo>
                      <a:pt x="61507" y="305129"/>
                    </a:lnTo>
                    <a:lnTo>
                      <a:pt x="62677" y="303953"/>
                    </a:lnTo>
                    <a:lnTo>
                      <a:pt x="63846" y="302755"/>
                    </a:lnTo>
                    <a:lnTo>
                      <a:pt x="65015" y="301530"/>
                    </a:lnTo>
                    <a:lnTo>
                      <a:pt x="66185" y="300260"/>
                    </a:lnTo>
                    <a:lnTo>
                      <a:pt x="67354" y="298954"/>
                    </a:lnTo>
                    <a:lnTo>
                      <a:pt x="68523" y="297606"/>
                    </a:lnTo>
                    <a:lnTo>
                      <a:pt x="69693" y="296215"/>
                    </a:lnTo>
                    <a:lnTo>
                      <a:pt x="70862" y="294751"/>
                    </a:lnTo>
                    <a:lnTo>
                      <a:pt x="72031" y="293229"/>
                    </a:lnTo>
                    <a:lnTo>
                      <a:pt x="73201" y="291646"/>
                    </a:lnTo>
                    <a:lnTo>
                      <a:pt x="74370" y="290000"/>
                    </a:lnTo>
                    <a:lnTo>
                      <a:pt x="75539" y="288259"/>
                    </a:lnTo>
                    <a:lnTo>
                      <a:pt x="76709" y="286435"/>
                    </a:lnTo>
                    <a:lnTo>
                      <a:pt x="77878" y="284530"/>
                    </a:lnTo>
                    <a:lnTo>
                      <a:pt x="79047" y="282544"/>
                    </a:lnTo>
                    <a:lnTo>
                      <a:pt x="80217" y="280446"/>
                    </a:lnTo>
                    <a:lnTo>
                      <a:pt x="81386" y="278239"/>
                    </a:lnTo>
                    <a:lnTo>
                      <a:pt x="82555" y="275936"/>
                    </a:lnTo>
                    <a:lnTo>
                      <a:pt x="83725" y="273534"/>
                    </a:lnTo>
                    <a:lnTo>
                      <a:pt x="84894" y="271012"/>
                    </a:lnTo>
                    <a:lnTo>
                      <a:pt x="86063" y="268357"/>
                    </a:lnTo>
                    <a:lnTo>
                      <a:pt x="87233" y="265594"/>
                    </a:lnTo>
                    <a:lnTo>
                      <a:pt x="88402" y="262723"/>
                    </a:lnTo>
                    <a:lnTo>
                      <a:pt x="89571" y="259730"/>
                    </a:lnTo>
                    <a:lnTo>
                      <a:pt x="90741" y="256587"/>
                    </a:lnTo>
                    <a:lnTo>
                      <a:pt x="91910" y="253333"/>
                    </a:lnTo>
                    <a:lnTo>
                      <a:pt x="93079" y="249968"/>
                    </a:lnTo>
                    <a:lnTo>
                      <a:pt x="94249" y="246488"/>
                    </a:lnTo>
                    <a:lnTo>
                      <a:pt x="95418" y="242853"/>
                    </a:lnTo>
                    <a:lnTo>
                      <a:pt x="96587" y="239113"/>
                    </a:lnTo>
                    <a:lnTo>
                      <a:pt x="97757" y="235268"/>
                    </a:lnTo>
                    <a:lnTo>
                      <a:pt x="98926" y="231323"/>
                    </a:lnTo>
                    <a:lnTo>
                      <a:pt x="100095" y="227241"/>
                    </a:lnTo>
                    <a:lnTo>
                      <a:pt x="101265" y="223066"/>
                    </a:lnTo>
                    <a:lnTo>
                      <a:pt x="102434" y="218807"/>
                    </a:lnTo>
                    <a:lnTo>
                      <a:pt x="103603" y="214467"/>
                    </a:lnTo>
                    <a:lnTo>
                      <a:pt x="104773" y="210031"/>
                    </a:lnTo>
                    <a:lnTo>
                      <a:pt x="105942" y="205527"/>
                    </a:lnTo>
                    <a:lnTo>
                      <a:pt x="107111" y="200969"/>
                    </a:lnTo>
                    <a:lnTo>
                      <a:pt x="108281" y="196365"/>
                    </a:lnTo>
                    <a:lnTo>
                      <a:pt x="109450" y="191714"/>
                    </a:lnTo>
                    <a:lnTo>
                      <a:pt x="110619" y="187036"/>
                    </a:lnTo>
                    <a:lnTo>
                      <a:pt x="111789" y="182346"/>
                    </a:lnTo>
                    <a:lnTo>
                      <a:pt x="112958" y="177653"/>
                    </a:lnTo>
                    <a:lnTo>
                      <a:pt x="114127" y="172968"/>
                    </a:lnTo>
                    <a:lnTo>
                      <a:pt x="115297" y="168312"/>
                    </a:lnTo>
                    <a:lnTo>
                      <a:pt x="116466" y="163692"/>
                    </a:lnTo>
                    <a:lnTo>
                      <a:pt x="117635" y="159117"/>
                    </a:lnTo>
                    <a:lnTo>
                      <a:pt x="118805" y="154601"/>
                    </a:lnTo>
                    <a:lnTo>
                      <a:pt x="119974" y="150180"/>
                    </a:lnTo>
                    <a:lnTo>
                      <a:pt x="121143" y="145842"/>
                    </a:lnTo>
                    <a:lnTo>
                      <a:pt x="122313" y="141595"/>
                    </a:lnTo>
                    <a:lnTo>
                      <a:pt x="123482" y="137447"/>
                    </a:lnTo>
                    <a:lnTo>
                      <a:pt x="124651" y="133458"/>
                    </a:lnTo>
                    <a:lnTo>
                      <a:pt x="125821" y="129591"/>
                    </a:lnTo>
                    <a:lnTo>
                      <a:pt x="126990" y="125849"/>
                    </a:lnTo>
                    <a:lnTo>
                      <a:pt x="128159" y="122238"/>
                    </a:lnTo>
                    <a:lnTo>
                      <a:pt x="129329" y="118819"/>
                    </a:lnTo>
                    <a:lnTo>
                      <a:pt x="130498" y="115550"/>
                    </a:lnTo>
                    <a:lnTo>
                      <a:pt x="131667" y="112424"/>
                    </a:lnTo>
                    <a:lnTo>
                      <a:pt x="132837" y="109443"/>
                    </a:lnTo>
                    <a:lnTo>
                      <a:pt x="134006" y="106651"/>
                    </a:lnTo>
                    <a:lnTo>
                      <a:pt x="135175" y="104019"/>
                    </a:lnTo>
                    <a:lnTo>
                      <a:pt x="136345" y="101525"/>
                    </a:lnTo>
                    <a:lnTo>
                      <a:pt x="137514" y="99164"/>
                    </a:lnTo>
                    <a:lnTo>
                      <a:pt x="138683" y="96960"/>
                    </a:lnTo>
                    <a:lnTo>
                      <a:pt x="139853" y="94899"/>
                    </a:lnTo>
                    <a:lnTo>
                      <a:pt x="141022" y="92944"/>
                    </a:lnTo>
                    <a:lnTo>
                      <a:pt x="142191" y="91088"/>
                    </a:lnTo>
                    <a:lnTo>
                      <a:pt x="143361" y="89334"/>
                    </a:lnTo>
                    <a:lnTo>
                      <a:pt x="144530" y="87675"/>
                    </a:lnTo>
                    <a:lnTo>
                      <a:pt x="145699" y="86073"/>
                    </a:lnTo>
                    <a:lnTo>
                      <a:pt x="146869" y="84518"/>
                    </a:lnTo>
                    <a:lnTo>
                      <a:pt x="148038" y="83000"/>
                    </a:lnTo>
                    <a:lnTo>
                      <a:pt x="149207" y="81505"/>
                    </a:lnTo>
                    <a:lnTo>
                      <a:pt x="150377" y="80008"/>
                    </a:lnTo>
                    <a:lnTo>
                      <a:pt x="151546" y="78498"/>
                    </a:lnTo>
                    <a:lnTo>
                      <a:pt x="152715" y="76966"/>
                    </a:lnTo>
                    <a:lnTo>
                      <a:pt x="153885" y="75375"/>
                    </a:lnTo>
                    <a:lnTo>
                      <a:pt x="155054" y="73727"/>
                    </a:lnTo>
                    <a:lnTo>
                      <a:pt x="156223" y="72014"/>
                    </a:lnTo>
                    <a:lnTo>
                      <a:pt x="157393" y="70228"/>
                    </a:lnTo>
                    <a:lnTo>
                      <a:pt x="158562" y="68325"/>
                    </a:lnTo>
                    <a:lnTo>
                      <a:pt x="159731" y="66321"/>
                    </a:lnTo>
                    <a:lnTo>
                      <a:pt x="160901" y="64219"/>
                    </a:lnTo>
                    <a:lnTo>
                      <a:pt x="162070" y="62015"/>
                    </a:lnTo>
                    <a:lnTo>
                      <a:pt x="163239" y="59677"/>
                    </a:lnTo>
                    <a:lnTo>
                      <a:pt x="164409" y="57217"/>
                    </a:lnTo>
                    <a:lnTo>
                      <a:pt x="165578" y="54657"/>
                    </a:lnTo>
                    <a:lnTo>
                      <a:pt x="166747" y="51998"/>
                    </a:lnTo>
                    <a:lnTo>
                      <a:pt x="167917" y="49226"/>
                    </a:lnTo>
                    <a:lnTo>
                      <a:pt x="169086" y="46353"/>
                    </a:lnTo>
                    <a:lnTo>
                      <a:pt x="170255" y="43410"/>
                    </a:lnTo>
                    <a:lnTo>
                      <a:pt x="171425" y="40407"/>
                    </a:lnTo>
                    <a:lnTo>
                      <a:pt x="172594" y="37348"/>
                    </a:lnTo>
                    <a:lnTo>
                      <a:pt x="173763" y="34254"/>
                    </a:lnTo>
                    <a:lnTo>
                      <a:pt x="174933" y="31154"/>
                    </a:lnTo>
                    <a:lnTo>
                      <a:pt x="176102" y="28063"/>
                    </a:lnTo>
                    <a:lnTo>
                      <a:pt x="177271" y="24997"/>
                    </a:lnTo>
                    <a:lnTo>
                      <a:pt x="178441" y="22005"/>
                    </a:lnTo>
                    <a:lnTo>
                      <a:pt x="179610" y="19095"/>
                    </a:lnTo>
                    <a:lnTo>
                      <a:pt x="180779" y="16284"/>
                    </a:lnTo>
                    <a:lnTo>
                      <a:pt x="181949" y="13588"/>
                    </a:lnTo>
                    <a:lnTo>
                      <a:pt x="183118" y="11103"/>
                    </a:lnTo>
                    <a:lnTo>
                      <a:pt x="184287" y="8801"/>
                    </a:lnTo>
                    <a:lnTo>
                      <a:pt x="185456" y="6694"/>
                    </a:lnTo>
                    <a:lnTo>
                      <a:pt x="186626" y="4801"/>
                    </a:lnTo>
                    <a:lnTo>
                      <a:pt x="187795" y="3233"/>
                    </a:lnTo>
                    <a:lnTo>
                      <a:pt x="188964" y="1961"/>
                    </a:lnTo>
                    <a:lnTo>
                      <a:pt x="190134" y="972"/>
                    </a:lnTo>
                    <a:lnTo>
                      <a:pt x="191303" y="283"/>
                    </a:lnTo>
                    <a:lnTo>
                      <a:pt x="192472" y="0"/>
                    </a:lnTo>
                    <a:lnTo>
                      <a:pt x="193642" y="114"/>
                    </a:lnTo>
                    <a:lnTo>
                      <a:pt x="194811" y="578"/>
                    </a:lnTo>
                    <a:lnTo>
                      <a:pt x="195980" y="1400"/>
                    </a:lnTo>
                    <a:lnTo>
                      <a:pt x="197150" y="2662"/>
                    </a:lnTo>
                    <a:lnTo>
                      <a:pt x="198319" y="4397"/>
                    </a:lnTo>
                    <a:lnTo>
                      <a:pt x="199488" y="6511"/>
                    </a:lnTo>
                    <a:lnTo>
                      <a:pt x="200658" y="9006"/>
                    </a:lnTo>
                    <a:lnTo>
                      <a:pt x="201827" y="11927"/>
                    </a:lnTo>
                    <a:lnTo>
                      <a:pt x="202996" y="15351"/>
                    </a:lnTo>
                    <a:lnTo>
                      <a:pt x="204166" y="19144"/>
                    </a:lnTo>
                    <a:lnTo>
                      <a:pt x="205335" y="23298"/>
                    </a:lnTo>
                    <a:lnTo>
                      <a:pt x="206504" y="27823"/>
                    </a:lnTo>
                    <a:lnTo>
                      <a:pt x="207674" y="32827"/>
                    </a:lnTo>
                    <a:lnTo>
                      <a:pt x="208843" y="38149"/>
                    </a:lnTo>
                    <a:lnTo>
                      <a:pt x="210012" y="43777"/>
                    </a:lnTo>
                    <a:lnTo>
                      <a:pt x="211182" y="49698"/>
                    </a:lnTo>
                    <a:lnTo>
                      <a:pt x="212351" y="55999"/>
                    </a:lnTo>
                    <a:lnTo>
                      <a:pt x="213520" y="62547"/>
                    </a:lnTo>
                    <a:lnTo>
                      <a:pt x="214690" y="69314"/>
                    </a:lnTo>
                    <a:lnTo>
                      <a:pt x="215859" y="76284"/>
                    </a:lnTo>
                    <a:lnTo>
                      <a:pt x="217028" y="83487"/>
                    </a:lnTo>
                    <a:lnTo>
                      <a:pt x="218198" y="90845"/>
                    </a:lnTo>
                    <a:lnTo>
                      <a:pt x="219367" y="98320"/>
                    </a:lnTo>
                    <a:lnTo>
                      <a:pt x="220536" y="105892"/>
                    </a:lnTo>
                    <a:lnTo>
                      <a:pt x="221706" y="113553"/>
                    </a:lnTo>
                    <a:lnTo>
                      <a:pt x="222875" y="121256"/>
                    </a:lnTo>
                    <a:lnTo>
                      <a:pt x="224044" y="128970"/>
                    </a:lnTo>
                    <a:lnTo>
                      <a:pt x="225214" y="136678"/>
                    </a:lnTo>
                    <a:lnTo>
                      <a:pt x="226383" y="144350"/>
                    </a:lnTo>
                    <a:lnTo>
                      <a:pt x="227552" y="151945"/>
                    </a:lnTo>
                    <a:lnTo>
                      <a:pt x="228722" y="159457"/>
                    </a:lnTo>
                    <a:lnTo>
                      <a:pt x="229891" y="166871"/>
                    </a:lnTo>
                    <a:lnTo>
                      <a:pt x="231060" y="174160"/>
                    </a:lnTo>
                    <a:lnTo>
                      <a:pt x="232230" y="181262"/>
                    </a:lnTo>
                    <a:lnTo>
                      <a:pt x="233399" y="188208"/>
                    </a:lnTo>
                    <a:lnTo>
                      <a:pt x="234568" y="194990"/>
                    </a:lnTo>
                    <a:lnTo>
                      <a:pt x="235738" y="201592"/>
                    </a:lnTo>
                    <a:lnTo>
                      <a:pt x="236907" y="207923"/>
                    </a:lnTo>
                    <a:lnTo>
                      <a:pt x="238076" y="214053"/>
                    </a:lnTo>
                    <a:lnTo>
                      <a:pt x="239246" y="219979"/>
                    </a:lnTo>
                    <a:lnTo>
                      <a:pt x="240415" y="225696"/>
                    </a:lnTo>
                    <a:lnTo>
                      <a:pt x="241584" y="231112"/>
                    </a:lnTo>
                    <a:lnTo>
                      <a:pt x="242754" y="236300"/>
                    </a:lnTo>
                    <a:lnTo>
                      <a:pt x="243923" y="241272"/>
                    </a:lnTo>
                    <a:lnTo>
                      <a:pt x="245092" y="246028"/>
                    </a:lnTo>
                    <a:lnTo>
                      <a:pt x="246262" y="250500"/>
                    </a:lnTo>
                    <a:lnTo>
                      <a:pt x="247431" y="254736"/>
                    </a:lnTo>
                    <a:lnTo>
                      <a:pt x="248600" y="258768"/>
                    </a:lnTo>
                    <a:lnTo>
                      <a:pt x="249770" y="262599"/>
                    </a:lnTo>
                    <a:lnTo>
                      <a:pt x="250939" y="266189"/>
                    </a:lnTo>
                    <a:lnTo>
                      <a:pt x="252108" y="269556"/>
                    </a:lnTo>
                    <a:lnTo>
                      <a:pt x="253278" y="272747"/>
                    </a:lnTo>
                    <a:lnTo>
                      <a:pt x="254447" y="275770"/>
                    </a:lnTo>
                    <a:lnTo>
                      <a:pt x="255616" y="278605"/>
                    </a:lnTo>
                    <a:lnTo>
                      <a:pt x="256786" y="281248"/>
                    </a:lnTo>
                    <a:lnTo>
                      <a:pt x="257955" y="283754"/>
                    </a:lnTo>
                    <a:lnTo>
                      <a:pt x="259124" y="286130"/>
                    </a:lnTo>
                    <a:lnTo>
                      <a:pt x="260294" y="288373"/>
                    </a:lnTo>
                    <a:lnTo>
                      <a:pt x="261463" y="290466"/>
                    </a:lnTo>
                    <a:lnTo>
                      <a:pt x="262632" y="292463"/>
                    </a:lnTo>
                    <a:lnTo>
                      <a:pt x="263802" y="294369"/>
                    </a:lnTo>
                    <a:lnTo>
                      <a:pt x="264971" y="296190"/>
                    </a:lnTo>
                    <a:lnTo>
                      <a:pt x="266140" y="297907"/>
                    </a:lnTo>
                    <a:lnTo>
                      <a:pt x="267310" y="299563"/>
                    </a:lnTo>
                    <a:lnTo>
                      <a:pt x="268479" y="301164"/>
                    </a:lnTo>
                    <a:lnTo>
                      <a:pt x="269648" y="302715"/>
                    </a:lnTo>
                    <a:lnTo>
                      <a:pt x="270818" y="304209"/>
                    </a:lnTo>
                    <a:lnTo>
                      <a:pt x="271987" y="305667"/>
                    </a:lnTo>
                    <a:lnTo>
                      <a:pt x="273156" y="307097"/>
                    </a:lnTo>
                    <a:lnTo>
                      <a:pt x="274326" y="308503"/>
                    </a:lnTo>
                    <a:lnTo>
                      <a:pt x="275495" y="309883"/>
                    </a:lnTo>
                    <a:lnTo>
                      <a:pt x="276664" y="311247"/>
                    </a:lnTo>
                    <a:lnTo>
                      <a:pt x="277834" y="312600"/>
                    </a:lnTo>
                    <a:lnTo>
                      <a:pt x="279003" y="313944"/>
                    </a:lnTo>
                    <a:lnTo>
                      <a:pt x="280172" y="315279"/>
                    </a:lnTo>
                    <a:lnTo>
                      <a:pt x="281342" y="316609"/>
                    </a:lnTo>
                    <a:lnTo>
                      <a:pt x="282511" y="317934"/>
                    </a:lnTo>
                    <a:lnTo>
                      <a:pt x="283680" y="319257"/>
                    </a:lnTo>
                    <a:lnTo>
                      <a:pt x="284850" y="320575"/>
                    </a:lnTo>
                    <a:lnTo>
                      <a:pt x="286019" y="321889"/>
                    </a:lnTo>
                    <a:lnTo>
                      <a:pt x="287188" y="323198"/>
                    </a:lnTo>
                    <a:lnTo>
                      <a:pt x="288358" y="324501"/>
                    </a:lnTo>
                    <a:lnTo>
                      <a:pt x="289527" y="325797"/>
                    </a:lnTo>
                    <a:lnTo>
                      <a:pt x="290696" y="327080"/>
                    </a:lnTo>
                    <a:lnTo>
                      <a:pt x="291866" y="328351"/>
                    </a:lnTo>
                    <a:lnTo>
                      <a:pt x="293035" y="329608"/>
                    </a:lnTo>
                    <a:lnTo>
                      <a:pt x="294204" y="330851"/>
                    </a:lnTo>
                    <a:lnTo>
                      <a:pt x="295374" y="332066"/>
                    </a:lnTo>
                    <a:lnTo>
                      <a:pt x="296543" y="333258"/>
                    </a:lnTo>
                    <a:lnTo>
                      <a:pt x="297712" y="334426"/>
                    </a:lnTo>
                    <a:lnTo>
                      <a:pt x="298882" y="335568"/>
                    </a:lnTo>
                    <a:lnTo>
                      <a:pt x="300051" y="336669"/>
                    </a:lnTo>
                    <a:lnTo>
                      <a:pt x="301220" y="337733"/>
                    </a:lnTo>
                    <a:lnTo>
                      <a:pt x="302390" y="338761"/>
                    </a:lnTo>
                    <a:lnTo>
                      <a:pt x="303559" y="339751"/>
                    </a:lnTo>
                    <a:lnTo>
                      <a:pt x="304728" y="340689"/>
                    </a:lnTo>
                    <a:lnTo>
                      <a:pt x="305898" y="341576"/>
                    </a:lnTo>
                    <a:lnTo>
                      <a:pt x="307067" y="342416"/>
                    </a:lnTo>
                    <a:lnTo>
                      <a:pt x="308236" y="343210"/>
                    </a:lnTo>
                    <a:lnTo>
                      <a:pt x="309406" y="343943"/>
                    </a:lnTo>
                    <a:lnTo>
                      <a:pt x="310575" y="344611"/>
                    </a:lnTo>
                    <a:lnTo>
                      <a:pt x="311744" y="345226"/>
                    </a:lnTo>
                    <a:lnTo>
                      <a:pt x="312914" y="345786"/>
                    </a:lnTo>
                    <a:lnTo>
                      <a:pt x="314083" y="346283"/>
                    </a:lnTo>
                    <a:lnTo>
                      <a:pt x="315252" y="346705"/>
                    </a:lnTo>
                    <a:lnTo>
                      <a:pt x="316422" y="347069"/>
                    </a:lnTo>
                    <a:lnTo>
                      <a:pt x="317591" y="347374"/>
                    </a:lnTo>
                    <a:lnTo>
                      <a:pt x="318760" y="347617"/>
                    </a:lnTo>
                    <a:lnTo>
                      <a:pt x="319930" y="347778"/>
                    </a:lnTo>
                    <a:lnTo>
                      <a:pt x="321099" y="347880"/>
                    </a:lnTo>
                    <a:lnTo>
                      <a:pt x="322268" y="347923"/>
                    </a:lnTo>
                    <a:lnTo>
                      <a:pt x="323438" y="347908"/>
                    </a:lnTo>
                    <a:lnTo>
                      <a:pt x="324607" y="347810"/>
                    </a:lnTo>
                    <a:lnTo>
                      <a:pt x="325776" y="347655"/>
                    </a:lnTo>
                    <a:lnTo>
                      <a:pt x="326946" y="347445"/>
                    </a:lnTo>
                    <a:lnTo>
                      <a:pt x="328115" y="347180"/>
                    </a:lnTo>
                    <a:lnTo>
                      <a:pt x="329284" y="346845"/>
                    </a:lnTo>
                    <a:lnTo>
                      <a:pt x="330454" y="346455"/>
                    </a:lnTo>
                    <a:lnTo>
                      <a:pt x="331623" y="346017"/>
                    </a:lnTo>
                    <a:lnTo>
                      <a:pt x="332792" y="345534"/>
                    </a:lnTo>
                    <a:lnTo>
                      <a:pt x="333962" y="344995"/>
                    </a:lnTo>
                    <a:lnTo>
                      <a:pt x="335131" y="344409"/>
                    </a:lnTo>
                    <a:lnTo>
                      <a:pt x="336300" y="343787"/>
                    </a:lnTo>
                    <a:lnTo>
                      <a:pt x="337470" y="343131"/>
                    </a:lnTo>
                    <a:lnTo>
                      <a:pt x="338639" y="342440"/>
                    </a:lnTo>
                    <a:lnTo>
                      <a:pt x="339808" y="341716"/>
                    </a:lnTo>
                    <a:lnTo>
                      <a:pt x="340978" y="340971"/>
                    </a:lnTo>
                    <a:lnTo>
                      <a:pt x="342147" y="340209"/>
                    </a:lnTo>
                    <a:lnTo>
                      <a:pt x="343316" y="339431"/>
                    </a:lnTo>
                    <a:lnTo>
                      <a:pt x="344486" y="338642"/>
                    </a:lnTo>
                    <a:lnTo>
                      <a:pt x="345655" y="337851"/>
                    </a:lnTo>
                    <a:lnTo>
                      <a:pt x="346824" y="337062"/>
                    </a:lnTo>
                    <a:lnTo>
                      <a:pt x="347994" y="336277"/>
                    </a:lnTo>
                    <a:lnTo>
                      <a:pt x="349163" y="335508"/>
                    </a:lnTo>
                    <a:lnTo>
                      <a:pt x="350332" y="334757"/>
                    </a:lnTo>
                    <a:lnTo>
                      <a:pt x="351502" y="334026"/>
                    </a:lnTo>
                    <a:lnTo>
                      <a:pt x="352671" y="333320"/>
                    </a:lnTo>
                    <a:lnTo>
                      <a:pt x="353840" y="332657"/>
                    </a:lnTo>
                    <a:lnTo>
                      <a:pt x="355010" y="332032"/>
                    </a:lnTo>
                    <a:lnTo>
                      <a:pt x="356179" y="331446"/>
                    </a:lnTo>
                    <a:lnTo>
                      <a:pt x="357348" y="330902"/>
                    </a:lnTo>
                    <a:lnTo>
                      <a:pt x="358517" y="330420"/>
                    </a:lnTo>
                    <a:lnTo>
                      <a:pt x="359687" y="329996"/>
                    </a:lnTo>
                    <a:lnTo>
                      <a:pt x="360856" y="329625"/>
                    </a:lnTo>
                    <a:lnTo>
                      <a:pt x="362025" y="329309"/>
                    </a:lnTo>
                    <a:lnTo>
                      <a:pt x="363195" y="329066"/>
                    </a:lnTo>
                    <a:lnTo>
                      <a:pt x="364364" y="328895"/>
                    </a:lnTo>
                    <a:lnTo>
                      <a:pt x="365533" y="328786"/>
                    </a:lnTo>
                    <a:lnTo>
                      <a:pt x="366703" y="328738"/>
                    </a:lnTo>
                    <a:lnTo>
                      <a:pt x="367872" y="328763"/>
                    </a:lnTo>
                    <a:lnTo>
                      <a:pt x="369041" y="328867"/>
                    </a:lnTo>
                    <a:lnTo>
                      <a:pt x="370211" y="329033"/>
                    </a:lnTo>
                    <a:lnTo>
                      <a:pt x="371380" y="329259"/>
                    </a:lnTo>
                    <a:lnTo>
                      <a:pt x="372549" y="329549"/>
                    </a:lnTo>
                    <a:lnTo>
                      <a:pt x="373719" y="329916"/>
                    </a:lnTo>
                    <a:lnTo>
                      <a:pt x="374888" y="330336"/>
                    </a:lnTo>
                    <a:lnTo>
                      <a:pt x="376057" y="330807"/>
                    </a:lnTo>
                    <a:lnTo>
                      <a:pt x="377227" y="331327"/>
                    </a:lnTo>
                    <a:lnTo>
                      <a:pt x="378396" y="331911"/>
                    </a:lnTo>
                    <a:lnTo>
                      <a:pt x="379565" y="332533"/>
                    </a:lnTo>
                    <a:lnTo>
                      <a:pt x="380735" y="333192"/>
                    </a:lnTo>
                    <a:lnTo>
                      <a:pt x="381904" y="333882"/>
                    </a:lnTo>
                    <a:lnTo>
                      <a:pt x="383073" y="334611"/>
                    </a:lnTo>
                    <a:lnTo>
                      <a:pt x="384243" y="335361"/>
                    </a:lnTo>
                    <a:lnTo>
                      <a:pt x="385412" y="336128"/>
                    </a:lnTo>
                    <a:lnTo>
                      <a:pt x="386581" y="336909"/>
                    </a:lnTo>
                    <a:lnTo>
                      <a:pt x="387751" y="337699"/>
                    </a:lnTo>
                    <a:lnTo>
                      <a:pt x="388920" y="338492"/>
                    </a:lnTo>
                    <a:lnTo>
                      <a:pt x="390089" y="339281"/>
                    </a:lnTo>
                    <a:lnTo>
                      <a:pt x="391259" y="340065"/>
                    </a:lnTo>
                    <a:lnTo>
                      <a:pt x="392428" y="340834"/>
                    </a:lnTo>
                    <a:lnTo>
                      <a:pt x="393597" y="341583"/>
                    </a:lnTo>
                    <a:lnTo>
                      <a:pt x="394767" y="342311"/>
                    </a:lnTo>
                    <a:lnTo>
                      <a:pt x="395936" y="343016"/>
                    </a:lnTo>
                    <a:lnTo>
                      <a:pt x="397105" y="343688"/>
                    </a:lnTo>
                    <a:lnTo>
                      <a:pt x="398275" y="344318"/>
                    </a:lnTo>
                    <a:lnTo>
                      <a:pt x="399444" y="344912"/>
                    </a:lnTo>
                    <a:lnTo>
                      <a:pt x="400613" y="345468"/>
                    </a:lnTo>
                    <a:lnTo>
                      <a:pt x="401783" y="345981"/>
                    </a:lnTo>
                    <a:lnTo>
                      <a:pt x="402952" y="346433"/>
                    </a:lnTo>
                    <a:lnTo>
                      <a:pt x="404121" y="346838"/>
                    </a:lnTo>
                    <a:lnTo>
                      <a:pt x="405291" y="347195"/>
                    </a:lnTo>
                    <a:lnTo>
                      <a:pt x="406460" y="347503"/>
                    </a:lnTo>
                    <a:lnTo>
                      <a:pt x="407629" y="347736"/>
                    </a:lnTo>
                    <a:lnTo>
                      <a:pt x="408799" y="347916"/>
                    </a:lnTo>
                    <a:lnTo>
                      <a:pt x="409968" y="348043"/>
                    </a:lnTo>
                    <a:lnTo>
                      <a:pt x="411137" y="348116"/>
                    </a:lnTo>
                    <a:lnTo>
                      <a:pt x="412307" y="348114"/>
                    </a:lnTo>
                    <a:lnTo>
                      <a:pt x="413476" y="348053"/>
                    </a:lnTo>
                    <a:lnTo>
                      <a:pt x="414645" y="347938"/>
                    </a:lnTo>
                    <a:lnTo>
                      <a:pt x="415815" y="347770"/>
                    </a:lnTo>
                    <a:lnTo>
                      <a:pt x="416984" y="347532"/>
                    </a:lnTo>
                    <a:lnTo>
                      <a:pt x="418153" y="347234"/>
                    </a:lnTo>
                    <a:lnTo>
                      <a:pt x="419323" y="346886"/>
                    </a:lnTo>
                    <a:lnTo>
                      <a:pt x="420492" y="346489"/>
                    </a:lnTo>
                    <a:lnTo>
                      <a:pt x="421661" y="346034"/>
                    </a:lnTo>
                    <a:lnTo>
                      <a:pt x="422831" y="345523"/>
                    </a:lnTo>
                    <a:lnTo>
                      <a:pt x="424000" y="344969"/>
                    </a:lnTo>
                    <a:lnTo>
                      <a:pt x="425169" y="344375"/>
                    </a:lnTo>
                    <a:lnTo>
                      <a:pt x="426339" y="343738"/>
                    </a:lnTo>
                    <a:lnTo>
                      <a:pt x="427508" y="343056"/>
                    </a:lnTo>
                    <a:lnTo>
                      <a:pt x="428677" y="342343"/>
                    </a:lnTo>
                    <a:lnTo>
                      <a:pt x="429847" y="341603"/>
                    </a:lnTo>
                    <a:lnTo>
                      <a:pt x="431016" y="340836"/>
                    </a:lnTo>
                    <a:lnTo>
                      <a:pt x="432185" y="340042"/>
                    </a:lnTo>
                    <a:lnTo>
                      <a:pt x="433355" y="339233"/>
                    </a:lnTo>
                    <a:lnTo>
                      <a:pt x="434524" y="338412"/>
                    </a:lnTo>
                    <a:lnTo>
                      <a:pt x="435693" y="337582"/>
                    </a:lnTo>
                    <a:lnTo>
                      <a:pt x="436863" y="336747"/>
                    </a:lnTo>
                    <a:lnTo>
                      <a:pt x="438032" y="335914"/>
                    </a:lnTo>
                    <a:lnTo>
                      <a:pt x="439201" y="335087"/>
                    </a:lnTo>
                    <a:lnTo>
                      <a:pt x="440371" y="334268"/>
                    </a:lnTo>
                    <a:lnTo>
                      <a:pt x="441540" y="333466"/>
                    </a:lnTo>
                    <a:lnTo>
                      <a:pt x="442709" y="332685"/>
                    </a:lnTo>
                    <a:lnTo>
                      <a:pt x="443879" y="331926"/>
                    </a:lnTo>
                    <a:lnTo>
                      <a:pt x="445048" y="331190"/>
                    </a:lnTo>
                    <a:lnTo>
                      <a:pt x="446217" y="330491"/>
                    </a:lnTo>
                    <a:lnTo>
                      <a:pt x="447387" y="329828"/>
                    </a:lnTo>
                    <a:lnTo>
                      <a:pt x="448556" y="329199"/>
                    </a:lnTo>
                    <a:lnTo>
                      <a:pt x="449725" y="328606"/>
                    </a:lnTo>
                    <a:lnTo>
                      <a:pt x="450895" y="328059"/>
                    </a:lnTo>
                    <a:lnTo>
                      <a:pt x="452064" y="327561"/>
                    </a:lnTo>
                    <a:lnTo>
                      <a:pt x="453233" y="327104"/>
                    </a:lnTo>
                    <a:lnTo>
                      <a:pt x="454403" y="326687"/>
                    </a:lnTo>
                    <a:lnTo>
                      <a:pt x="455572" y="326318"/>
                    </a:lnTo>
                    <a:lnTo>
                      <a:pt x="456741" y="326003"/>
                    </a:lnTo>
                    <a:lnTo>
                      <a:pt x="457911" y="325728"/>
                    </a:lnTo>
                    <a:lnTo>
                      <a:pt x="459080" y="325492"/>
                    </a:lnTo>
                    <a:lnTo>
                      <a:pt x="460249" y="325295"/>
                    </a:lnTo>
                    <a:lnTo>
                      <a:pt x="461419" y="325149"/>
                    </a:lnTo>
                    <a:lnTo>
                      <a:pt x="462588" y="325036"/>
                    </a:lnTo>
                    <a:lnTo>
                      <a:pt x="463757" y="324952"/>
                    </a:lnTo>
                    <a:lnTo>
                      <a:pt x="464927" y="324898"/>
                    </a:lnTo>
                    <a:lnTo>
                      <a:pt x="466096" y="324878"/>
                    </a:lnTo>
                    <a:lnTo>
                      <a:pt x="467265" y="324880"/>
                    </a:lnTo>
                    <a:lnTo>
                      <a:pt x="468435" y="324899"/>
                    </a:lnTo>
                    <a:lnTo>
                      <a:pt x="469604" y="324933"/>
                    </a:lnTo>
                    <a:lnTo>
                      <a:pt x="470773" y="324983"/>
                    </a:lnTo>
                    <a:lnTo>
                      <a:pt x="471943" y="325040"/>
                    </a:lnTo>
                    <a:lnTo>
                      <a:pt x="473112" y="325101"/>
                    </a:lnTo>
                    <a:lnTo>
                      <a:pt x="474281" y="325164"/>
                    </a:lnTo>
                    <a:lnTo>
                      <a:pt x="475451" y="325225"/>
                    </a:lnTo>
                    <a:lnTo>
                      <a:pt x="476620" y="325280"/>
                    </a:lnTo>
                    <a:lnTo>
                      <a:pt x="477789" y="325329"/>
                    </a:lnTo>
                    <a:lnTo>
                      <a:pt x="478959" y="325370"/>
                    </a:lnTo>
                    <a:lnTo>
                      <a:pt x="480128" y="325400"/>
                    </a:lnTo>
                    <a:lnTo>
                      <a:pt x="481297" y="325415"/>
                    </a:lnTo>
                    <a:lnTo>
                      <a:pt x="482467" y="325420"/>
                    </a:lnTo>
                    <a:lnTo>
                      <a:pt x="483636" y="325412"/>
                    </a:lnTo>
                    <a:lnTo>
                      <a:pt x="484805" y="325392"/>
                    </a:lnTo>
                    <a:lnTo>
                      <a:pt x="485975" y="325358"/>
                    </a:lnTo>
                    <a:lnTo>
                      <a:pt x="487144" y="325314"/>
                    </a:lnTo>
                    <a:lnTo>
                      <a:pt x="488313" y="325263"/>
                    </a:lnTo>
                    <a:lnTo>
                      <a:pt x="489483" y="325206"/>
                    </a:lnTo>
                    <a:lnTo>
                      <a:pt x="490652" y="325143"/>
                    </a:lnTo>
                    <a:lnTo>
                      <a:pt x="491821" y="325081"/>
                    </a:lnTo>
                    <a:lnTo>
                      <a:pt x="492991" y="325021"/>
                    </a:lnTo>
                    <a:lnTo>
                      <a:pt x="494160" y="324965"/>
                    </a:lnTo>
                    <a:lnTo>
                      <a:pt x="495329" y="324921"/>
                    </a:lnTo>
                    <a:lnTo>
                      <a:pt x="496499" y="324891"/>
                    </a:lnTo>
                    <a:lnTo>
                      <a:pt x="497668" y="324877"/>
                    </a:lnTo>
                    <a:lnTo>
                      <a:pt x="498837" y="324881"/>
                    </a:lnTo>
                    <a:lnTo>
                      <a:pt x="500007" y="324914"/>
                    </a:lnTo>
                    <a:lnTo>
                      <a:pt x="501176" y="324978"/>
                    </a:lnTo>
                    <a:lnTo>
                      <a:pt x="502345" y="325070"/>
                    </a:lnTo>
                    <a:lnTo>
                      <a:pt x="503515" y="325194"/>
                    </a:lnTo>
                    <a:lnTo>
                      <a:pt x="504684" y="325360"/>
                    </a:lnTo>
                    <a:lnTo>
                      <a:pt x="505853" y="325570"/>
                    </a:lnTo>
                    <a:lnTo>
                      <a:pt x="507023" y="325820"/>
                    </a:lnTo>
                    <a:lnTo>
                      <a:pt x="508192" y="326109"/>
                    </a:lnTo>
                    <a:lnTo>
                      <a:pt x="509361" y="326446"/>
                    </a:lnTo>
                    <a:lnTo>
                      <a:pt x="510531" y="326837"/>
                    </a:lnTo>
                    <a:lnTo>
                      <a:pt x="511700" y="327271"/>
                    </a:lnTo>
                    <a:lnTo>
                      <a:pt x="512869" y="327746"/>
                    </a:lnTo>
                    <a:lnTo>
                      <a:pt x="514039" y="328267"/>
                    </a:lnTo>
                    <a:lnTo>
                      <a:pt x="515208" y="328843"/>
                    </a:lnTo>
                    <a:lnTo>
                      <a:pt x="516377" y="329457"/>
                    </a:lnTo>
                    <a:lnTo>
                      <a:pt x="517547" y="330109"/>
                    </a:lnTo>
                    <a:lnTo>
                      <a:pt x="518716" y="330797"/>
                    </a:lnTo>
                    <a:lnTo>
                      <a:pt x="519885" y="331532"/>
                    </a:lnTo>
                    <a:lnTo>
                      <a:pt x="521055" y="332296"/>
                    </a:lnTo>
                    <a:lnTo>
                      <a:pt x="522224" y="333087"/>
                    </a:lnTo>
                    <a:lnTo>
                      <a:pt x="523393" y="333902"/>
                    </a:lnTo>
                    <a:lnTo>
                      <a:pt x="524563" y="334745"/>
                    </a:lnTo>
                    <a:lnTo>
                      <a:pt x="525732" y="335605"/>
                    </a:lnTo>
                    <a:lnTo>
                      <a:pt x="526901" y="336478"/>
                    </a:lnTo>
                    <a:lnTo>
                      <a:pt x="528070" y="337362"/>
                    </a:lnTo>
                    <a:lnTo>
                      <a:pt x="529240" y="338253"/>
                    </a:lnTo>
                    <a:lnTo>
                      <a:pt x="530409" y="339146"/>
                    </a:lnTo>
                    <a:lnTo>
                      <a:pt x="531578" y="340037"/>
                    </a:lnTo>
                    <a:lnTo>
                      <a:pt x="532748" y="340924"/>
                    </a:lnTo>
                    <a:lnTo>
                      <a:pt x="533917" y="341803"/>
                    </a:lnTo>
                    <a:lnTo>
                      <a:pt x="535086" y="342667"/>
                    </a:lnTo>
                    <a:lnTo>
                      <a:pt x="536256" y="343517"/>
                    </a:lnTo>
                    <a:lnTo>
                      <a:pt x="537425" y="344351"/>
                    </a:lnTo>
                    <a:lnTo>
                      <a:pt x="538594" y="345164"/>
                    </a:lnTo>
                    <a:lnTo>
                      <a:pt x="539764" y="345949"/>
                    </a:lnTo>
                    <a:lnTo>
                      <a:pt x="540933" y="346711"/>
                    </a:lnTo>
                    <a:lnTo>
                      <a:pt x="542102" y="347449"/>
                    </a:lnTo>
                    <a:lnTo>
                      <a:pt x="543272" y="348160"/>
                    </a:lnTo>
                    <a:lnTo>
                      <a:pt x="543519" y="348302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5" name="pl1985"/>
              <p:cNvSpPr/>
              <p:nvPr/>
            </p:nvSpPr>
            <p:spPr>
              <a:xfrm>
                <a:off x="7031083" y="593919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6" name="pl1986"/>
              <p:cNvSpPr/>
              <p:nvPr/>
            </p:nvSpPr>
            <p:spPr>
              <a:xfrm>
                <a:off x="7063516" y="593919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7" name="pl1987"/>
              <p:cNvSpPr/>
              <p:nvPr/>
            </p:nvSpPr>
            <p:spPr>
              <a:xfrm>
                <a:off x="7085883" y="593919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8" name="pl1988"/>
              <p:cNvSpPr/>
              <p:nvPr/>
            </p:nvSpPr>
            <p:spPr>
              <a:xfrm>
                <a:off x="7096507" y="593919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9" name="pl1989"/>
              <p:cNvSpPr/>
              <p:nvPr/>
            </p:nvSpPr>
            <p:spPr>
              <a:xfrm>
                <a:off x="7106572" y="593919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0" name="pl1990"/>
              <p:cNvSpPr/>
              <p:nvPr/>
            </p:nvSpPr>
            <p:spPr>
              <a:xfrm>
                <a:off x="7113282" y="593919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1" name="pl1991"/>
              <p:cNvSpPr/>
              <p:nvPr/>
            </p:nvSpPr>
            <p:spPr>
              <a:xfrm>
                <a:off x="7113841" y="593919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2" name="pl1992"/>
              <p:cNvSpPr/>
              <p:nvPr/>
            </p:nvSpPr>
            <p:spPr>
              <a:xfrm>
                <a:off x="7120552" y="593919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3" name="pl1993"/>
              <p:cNvSpPr/>
              <p:nvPr/>
            </p:nvSpPr>
            <p:spPr>
              <a:xfrm>
                <a:off x="7121111" y="593919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4" name="pl1994"/>
              <p:cNvSpPr/>
              <p:nvPr/>
            </p:nvSpPr>
            <p:spPr>
              <a:xfrm>
                <a:off x="7130058" y="593919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5" name="pl1995"/>
              <p:cNvSpPr/>
              <p:nvPr/>
            </p:nvSpPr>
            <p:spPr>
              <a:xfrm>
                <a:off x="7130617" y="593919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6" name="pl1996"/>
              <p:cNvSpPr/>
              <p:nvPr/>
            </p:nvSpPr>
            <p:spPr>
              <a:xfrm>
                <a:off x="7151306" y="593919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7" name="pl1997"/>
              <p:cNvSpPr/>
              <p:nvPr/>
            </p:nvSpPr>
            <p:spPr>
              <a:xfrm>
                <a:off x="7154661" y="593919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8" name="pl1998"/>
              <p:cNvSpPr/>
              <p:nvPr/>
            </p:nvSpPr>
            <p:spPr>
              <a:xfrm>
                <a:off x="7160812" y="593919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9" name="pl1999"/>
              <p:cNvSpPr/>
              <p:nvPr/>
            </p:nvSpPr>
            <p:spPr>
              <a:xfrm>
                <a:off x="7161931" y="593919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0" name="pl2000"/>
              <p:cNvSpPr/>
              <p:nvPr/>
            </p:nvSpPr>
            <p:spPr>
              <a:xfrm>
                <a:off x="7168641" y="593919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1" name="pl2001"/>
              <p:cNvSpPr/>
              <p:nvPr/>
            </p:nvSpPr>
            <p:spPr>
              <a:xfrm>
                <a:off x="7170877" y="593919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2" name="pl2002"/>
              <p:cNvSpPr/>
              <p:nvPr/>
            </p:nvSpPr>
            <p:spPr>
              <a:xfrm>
                <a:off x="7175910" y="593919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3" name="pl2003"/>
              <p:cNvSpPr/>
              <p:nvPr/>
            </p:nvSpPr>
            <p:spPr>
              <a:xfrm>
                <a:off x="7180383" y="593919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4" name="pl2004"/>
              <p:cNvSpPr/>
              <p:nvPr/>
            </p:nvSpPr>
            <p:spPr>
              <a:xfrm>
                <a:off x="7181502" y="593919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5" name="pl2005"/>
              <p:cNvSpPr/>
              <p:nvPr/>
            </p:nvSpPr>
            <p:spPr>
              <a:xfrm>
                <a:off x="7183738" y="593919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6" name="pl2006"/>
              <p:cNvSpPr/>
              <p:nvPr/>
            </p:nvSpPr>
            <p:spPr>
              <a:xfrm>
                <a:off x="7184857" y="593919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7" name="pl2007"/>
              <p:cNvSpPr/>
              <p:nvPr/>
            </p:nvSpPr>
            <p:spPr>
              <a:xfrm>
                <a:off x="7191567" y="593919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8" name="pl2008"/>
              <p:cNvSpPr/>
              <p:nvPr/>
            </p:nvSpPr>
            <p:spPr>
              <a:xfrm>
                <a:off x="7195481" y="593919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9" name="pl2009"/>
              <p:cNvSpPr/>
              <p:nvPr/>
            </p:nvSpPr>
            <p:spPr>
              <a:xfrm>
                <a:off x="7197718" y="593919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0" name="pl2010"/>
              <p:cNvSpPr/>
              <p:nvPr/>
            </p:nvSpPr>
            <p:spPr>
              <a:xfrm>
                <a:off x="7227354" y="593919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1" name="pl2011"/>
              <p:cNvSpPr/>
              <p:nvPr/>
            </p:nvSpPr>
            <p:spPr>
              <a:xfrm>
                <a:off x="7256431" y="593919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2" name="pl2012"/>
              <p:cNvSpPr/>
              <p:nvPr/>
            </p:nvSpPr>
            <p:spPr>
              <a:xfrm>
                <a:off x="7346459" y="593919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3" name="pl2013"/>
              <p:cNvSpPr/>
              <p:nvPr/>
            </p:nvSpPr>
            <p:spPr>
              <a:xfrm>
                <a:off x="7436486" y="593919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4" name="pl2014"/>
              <p:cNvSpPr/>
              <p:nvPr/>
            </p:nvSpPr>
            <p:spPr>
              <a:xfrm>
                <a:off x="7487371" y="593919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5" name="tx2015"/>
              <p:cNvSpPr/>
              <p:nvPr/>
            </p:nvSpPr>
            <p:spPr>
              <a:xfrm>
                <a:off x="6977033" y="5453140"/>
                <a:ext cx="548732" cy="957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36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36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meanLitT</a:t>
                </a:r>
              </a:p>
            </p:txBody>
          </p:sp>
          <p:sp>
            <p:nvSpPr>
              <p:cNvPr id="2016" name="pl2016"/>
              <p:cNvSpPr/>
              <p:nvPr/>
            </p:nvSpPr>
            <p:spPr>
              <a:xfrm>
                <a:off x="6979639" y="5955502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7" name="pl2017"/>
              <p:cNvSpPr/>
              <p:nvPr/>
            </p:nvSpPr>
            <p:spPr>
              <a:xfrm>
                <a:off x="7057743" y="6499021"/>
                <a:ext cx="462553" cy="0"/>
              </a:xfrm>
              <a:custGeom>
                <a:avLst/>
                <a:gdLst/>
                <a:ahLst/>
                <a:cxnLst/>
                <a:rect l="0" t="0" r="0" b="0"/>
                <a:pathLst>
                  <a:path w="462553">
                    <a:moveTo>
                      <a:pt x="0" y="0"/>
                    </a:moveTo>
                    <a:lnTo>
                      <a:pt x="462553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8" name="pl2018"/>
              <p:cNvSpPr/>
              <p:nvPr/>
            </p:nvSpPr>
            <p:spPr>
              <a:xfrm>
                <a:off x="7057743" y="6499021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0"/>
                    </a:moveTo>
                    <a:lnTo>
                      <a:pt x="0" y="6035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9" name="pl2019"/>
              <p:cNvSpPr/>
              <p:nvPr/>
            </p:nvSpPr>
            <p:spPr>
              <a:xfrm>
                <a:off x="7150254" y="6499021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0"/>
                    </a:moveTo>
                    <a:lnTo>
                      <a:pt x="0" y="6035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0" name="pl2020"/>
              <p:cNvSpPr/>
              <p:nvPr/>
            </p:nvSpPr>
            <p:spPr>
              <a:xfrm>
                <a:off x="7242764" y="6499021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0"/>
                    </a:moveTo>
                    <a:lnTo>
                      <a:pt x="0" y="6035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1" name="pl2021"/>
              <p:cNvSpPr/>
              <p:nvPr/>
            </p:nvSpPr>
            <p:spPr>
              <a:xfrm>
                <a:off x="7335275" y="6499021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0"/>
                    </a:moveTo>
                    <a:lnTo>
                      <a:pt x="0" y="6035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2" name="pl2022"/>
              <p:cNvSpPr/>
              <p:nvPr/>
            </p:nvSpPr>
            <p:spPr>
              <a:xfrm>
                <a:off x="7427786" y="6499021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0"/>
                    </a:moveTo>
                    <a:lnTo>
                      <a:pt x="0" y="6035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3" name="pl2023"/>
              <p:cNvSpPr/>
              <p:nvPr/>
            </p:nvSpPr>
            <p:spPr>
              <a:xfrm>
                <a:off x="7520297" y="6499021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0"/>
                    </a:moveTo>
                    <a:lnTo>
                      <a:pt x="0" y="6035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4" name="tx2024"/>
              <p:cNvSpPr/>
              <p:nvPr/>
            </p:nvSpPr>
            <p:spPr>
              <a:xfrm>
                <a:off x="7029773" y="6644037"/>
                <a:ext cx="55940" cy="7224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5</a:t>
                </a:r>
              </a:p>
            </p:txBody>
          </p:sp>
          <p:sp>
            <p:nvSpPr>
              <p:cNvPr id="2025" name="tx2025"/>
              <p:cNvSpPr/>
              <p:nvPr/>
            </p:nvSpPr>
            <p:spPr>
              <a:xfrm>
                <a:off x="7186824" y="6642760"/>
                <a:ext cx="111880" cy="7352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15</a:t>
                </a:r>
              </a:p>
            </p:txBody>
          </p:sp>
          <p:sp>
            <p:nvSpPr>
              <p:cNvPr id="2026" name="tx2026"/>
              <p:cNvSpPr/>
              <p:nvPr/>
            </p:nvSpPr>
            <p:spPr>
              <a:xfrm>
                <a:off x="7464357" y="6642711"/>
                <a:ext cx="111880" cy="7357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30</a:t>
                </a:r>
              </a:p>
            </p:txBody>
          </p:sp>
          <p:sp>
            <p:nvSpPr>
              <p:cNvPr id="2027" name="pt2027"/>
              <p:cNvSpPr/>
              <p:nvPr/>
            </p:nvSpPr>
            <p:spPr>
              <a:xfrm>
                <a:off x="7324979" y="607724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8" name="pt2028"/>
              <p:cNvSpPr/>
              <p:nvPr/>
            </p:nvSpPr>
            <p:spPr>
              <a:xfrm>
                <a:off x="7193613" y="625113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9" name="pt2029"/>
              <p:cNvSpPr/>
              <p:nvPr/>
            </p:nvSpPr>
            <p:spPr>
              <a:xfrm>
                <a:off x="7086917" y="637609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0" name="pt2030"/>
              <p:cNvSpPr/>
              <p:nvPr/>
            </p:nvSpPr>
            <p:spPr>
              <a:xfrm>
                <a:off x="7225684" y="6259606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1" name="pt2031"/>
              <p:cNvSpPr/>
              <p:nvPr/>
            </p:nvSpPr>
            <p:spPr>
              <a:xfrm>
                <a:off x="7060398" y="631627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2" name="pt2032"/>
              <p:cNvSpPr/>
              <p:nvPr/>
            </p:nvSpPr>
            <p:spPr>
              <a:xfrm>
                <a:off x="7146741" y="635865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3" name="pt2033"/>
              <p:cNvSpPr/>
              <p:nvPr/>
            </p:nvSpPr>
            <p:spPr>
              <a:xfrm>
                <a:off x="7067799" y="635405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4" name="pt2034"/>
              <p:cNvSpPr/>
              <p:nvPr/>
            </p:nvSpPr>
            <p:spPr>
              <a:xfrm>
                <a:off x="7158459" y="625573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5" name="pt2035"/>
              <p:cNvSpPr/>
              <p:nvPr/>
            </p:nvSpPr>
            <p:spPr>
              <a:xfrm>
                <a:off x="7480397" y="643519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6" name="pt2036"/>
              <p:cNvSpPr/>
              <p:nvPr/>
            </p:nvSpPr>
            <p:spPr>
              <a:xfrm>
                <a:off x="7160926" y="628164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7" name="pt2037"/>
              <p:cNvSpPr/>
              <p:nvPr/>
            </p:nvSpPr>
            <p:spPr>
              <a:xfrm>
                <a:off x="7068415" y="636786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8" name="pt2038"/>
              <p:cNvSpPr/>
              <p:nvPr/>
            </p:nvSpPr>
            <p:spPr>
              <a:xfrm>
                <a:off x="7131323" y="636301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9" name="pt2039"/>
              <p:cNvSpPr/>
              <p:nvPr/>
            </p:nvSpPr>
            <p:spPr>
              <a:xfrm>
                <a:off x="6977138" y="6451658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0" name="pt2040"/>
              <p:cNvSpPr/>
              <p:nvPr/>
            </p:nvSpPr>
            <p:spPr>
              <a:xfrm>
                <a:off x="7113437" y="638142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1" name="pt2041"/>
              <p:cNvSpPr/>
              <p:nvPr/>
            </p:nvSpPr>
            <p:spPr>
              <a:xfrm>
                <a:off x="7049296" y="643882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2" name="pt2042"/>
              <p:cNvSpPr/>
              <p:nvPr/>
            </p:nvSpPr>
            <p:spPr>
              <a:xfrm>
                <a:off x="7120221" y="636423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3" name="pt2043"/>
              <p:cNvSpPr/>
              <p:nvPr/>
            </p:nvSpPr>
            <p:spPr>
              <a:xfrm>
                <a:off x="7109737" y="628430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4" name="pt2044"/>
              <p:cNvSpPr/>
              <p:nvPr/>
            </p:nvSpPr>
            <p:spPr>
              <a:xfrm>
                <a:off x="7145508" y="627922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5" name="pt2045"/>
              <p:cNvSpPr/>
              <p:nvPr/>
            </p:nvSpPr>
            <p:spPr>
              <a:xfrm>
                <a:off x="7121455" y="630441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6" name="pt2046"/>
              <p:cNvSpPr/>
              <p:nvPr/>
            </p:nvSpPr>
            <p:spPr>
              <a:xfrm>
                <a:off x="7075816" y="635817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7" name="pt2047"/>
              <p:cNvSpPr/>
              <p:nvPr/>
            </p:nvSpPr>
            <p:spPr>
              <a:xfrm>
                <a:off x="7076433" y="636858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8" name="pt2048"/>
              <p:cNvSpPr/>
              <p:nvPr/>
            </p:nvSpPr>
            <p:spPr>
              <a:xfrm>
                <a:off x="7143041" y="631361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9" name="pt2049"/>
              <p:cNvSpPr/>
              <p:nvPr/>
            </p:nvSpPr>
            <p:spPr>
              <a:xfrm>
                <a:off x="7086301" y="6334683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0" name="pt2050"/>
              <p:cNvSpPr/>
              <p:nvPr/>
            </p:nvSpPr>
            <p:spPr>
              <a:xfrm>
                <a:off x="7424273" y="5953001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1" name="pt2051"/>
              <p:cNvSpPr/>
              <p:nvPr/>
            </p:nvSpPr>
            <p:spPr>
              <a:xfrm>
                <a:off x="7154142" y="631409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2" name="pt2052"/>
              <p:cNvSpPr/>
              <p:nvPr/>
            </p:nvSpPr>
            <p:spPr>
              <a:xfrm>
                <a:off x="7128856" y="6256215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3" name="pt2053"/>
              <p:cNvSpPr/>
              <p:nvPr/>
            </p:nvSpPr>
            <p:spPr>
              <a:xfrm>
                <a:off x="7037578" y="6456260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4" name="pt2054"/>
              <p:cNvSpPr/>
              <p:nvPr/>
            </p:nvSpPr>
            <p:spPr>
              <a:xfrm>
                <a:off x="7012909" y="6371979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5" name="pt2055"/>
              <p:cNvSpPr/>
              <p:nvPr/>
            </p:nvSpPr>
            <p:spPr>
              <a:xfrm>
                <a:off x="7136873" y="6392807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6" name="pt2056"/>
              <p:cNvSpPr/>
              <p:nvPr/>
            </p:nvSpPr>
            <p:spPr>
              <a:xfrm>
                <a:off x="7141807" y="6289152"/>
                <a:ext cx="45262" cy="45262"/>
              </a:xfrm>
              <a:prstGeom prst="ellipse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7" name="pl2057"/>
              <p:cNvSpPr/>
              <p:nvPr/>
            </p:nvSpPr>
            <p:spPr>
              <a:xfrm>
                <a:off x="6999769" y="5955502"/>
                <a:ext cx="463134" cy="513432"/>
              </a:xfrm>
              <a:custGeom>
                <a:avLst/>
                <a:gdLst/>
                <a:ahLst/>
                <a:cxnLst/>
                <a:rect l="0" t="0" r="0" b="0"/>
                <a:pathLst>
                  <a:path w="463134" h="513432">
                    <a:moveTo>
                      <a:pt x="0" y="513432"/>
                    </a:moveTo>
                    <a:lnTo>
                      <a:pt x="35770" y="483750"/>
                    </a:lnTo>
                    <a:lnTo>
                      <a:pt x="60440" y="462238"/>
                    </a:lnTo>
                    <a:lnTo>
                      <a:pt x="72158" y="452569"/>
                    </a:lnTo>
                    <a:lnTo>
                      <a:pt x="83259" y="444902"/>
                    </a:lnTo>
                    <a:lnTo>
                      <a:pt x="90660" y="439535"/>
                    </a:lnTo>
                    <a:lnTo>
                      <a:pt x="91277" y="439056"/>
                    </a:lnTo>
                    <a:lnTo>
                      <a:pt x="98678" y="431972"/>
                    </a:lnTo>
                    <a:lnTo>
                      <a:pt x="99294" y="431248"/>
                    </a:lnTo>
                    <a:lnTo>
                      <a:pt x="109162" y="419970"/>
                    </a:lnTo>
                    <a:lnTo>
                      <a:pt x="109779" y="419353"/>
                    </a:lnTo>
                    <a:lnTo>
                      <a:pt x="132598" y="405926"/>
                    </a:lnTo>
                    <a:lnTo>
                      <a:pt x="136299" y="403321"/>
                    </a:lnTo>
                    <a:lnTo>
                      <a:pt x="143083" y="398447"/>
                    </a:lnTo>
                    <a:lnTo>
                      <a:pt x="144316" y="397461"/>
                    </a:lnTo>
                    <a:lnTo>
                      <a:pt x="151717" y="390894"/>
                    </a:lnTo>
                    <a:lnTo>
                      <a:pt x="154184" y="388588"/>
                    </a:lnTo>
                    <a:lnTo>
                      <a:pt x="159735" y="383008"/>
                    </a:lnTo>
                    <a:lnTo>
                      <a:pt x="164669" y="377773"/>
                    </a:lnTo>
                    <a:lnTo>
                      <a:pt x="165902" y="376429"/>
                    </a:lnTo>
                    <a:lnTo>
                      <a:pt x="168369" y="373740"/>
                    </a:lnTo>
                    <a:lnTo>
                      <a:pt x="169603" y="372395"/>
                    </a:lnTo>
                    <a:lnTo>
                      <a:pt x="177003" y="364159"/>
                    </a:lnTo>
                    <a:lnTo>
                      <a:pt x="181321" y="360207"/>
                    </a:lnTo>
                    <a:lnTo>
                      <a:pt x="183788" y="358285"/>
                    </a:lnTo>
                    <a:lnTo>
                      <a:pt x="216475" y="333548"/>
                    </a:lnTo>
                    <a:lnTo>
                      <a:pt x="248545" y="288633"/>
                    </a:lnTo>
                    <a:lnTo>
                      <a:pt x="347840" y="152528"/>
                    </a:lnTo>
                    <a:lnTo>
                      <a:pt x="447135" y="21278"/>
                    </a:lnTo>
                    <a:lnTo>
                      <a:pt x="463134" y="0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8" name="pl2058"/>
              <p:cNvSpPr/>
              <p:nvPr/>
            </p:nvSpPr>
            <p:spPr>
              <a:xfrm>
                <a:off x="7523158" y="1063828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9" name="pl2059"/>
              <p:cNvSpPr/>
              <p:nvPr/>
            </p:nvSpPr>
            <p:spPr>
              <a:xfrm>
                <a:off x="7546922" y="1063828"/>
                <a:ext cx="508586" cy="0"/>
              </a:xfrm>
              <a:custGeom>
                <a:avLst/>
                <a:gdLst/>
                <a:ahLst/>
                <a:cxnLst/>
                <a:rect l="0" t="0" r="0" b="0"/>
                <a:pathLst>
                  <a:path w="508586">
                    <a:moveTo>
                      <a:pt x="0" y="0"/>
                    </a:moveTo>
                    <a:lnTo>
                      <a:pt x="508586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0" name="pl2060"/>
              <p:cNvSpPr/>
              <p:nvPr/>
            </p:nvSpPr>
            <p:spPr>
              <a:xfrm>
                <a:off x="7546922" y="1003477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6035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1" name="pl2061"/>
              <p:cNvSpPr/>
              <p:nvPr/>
            </p:nvSpPr>
            <p:spPr>
              <a:xfrm>
                <a:off x="7619577" y="1003477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6035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2" name="pl2062"/>
              <p:cNvSpPr/>
              <p:nvPr/>
            </p:nvSpPr>
            <p:spPr>
              <a:xfrm>
                <a:off x="7692232" y="1003477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6035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3" name="pl2063"/>
              <p:cNvSpPr/>
              <p:nvPr/>
            </p:nvSpPr>
            <p:spPr>
              <a:xfrm>
                <a:off x="7764887" y="1003477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6035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4" name="pl2064"/>
              <p:cNvSpPr/>
              <p:nvPr/>
            </p:nvSpPr>
            <p:spPr>
              <a:xfrm>
                <a:off x="7837543" y="1003477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6035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5" name="pl2065"/>
              <p:cNvSpPr/>
              <p:nvPr/>
            </p:nvSpPr>
            <p:spPr>
              <a:xfrm>
                <a:off x="7910198" y="1003477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6035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6" name="pl2066"/>
              <p:cNvSpPr/>
              <p:nvPr/>
            </p:nvSpPr>
            <p:spPr>
              <a:xfrm>
                <a:off x="7982853" y="1003477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6035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7" name="pl2067"/>
              <p:cNvSpPr/>
              <p:nvPr/>
            </p:nvSpPr>
            <p:spPr>
              <a:xfrm>
                <a:off x="8055508" y="1003477"/>
                <a:ext cx="0" cy="60350"/>
              </a:xfrm>
              <a:custGeom>
                <a:avLst/>
                <a:gdLst/>
                <a:ahLst/>
                <a:cxnLst/>
                <a:rect l="0" t="0" r="0" b="0"/>
                <a:pathLst>
                  <a:path h="60350">
                    <a:moveTo>
                      <a:pt x="0" y="6035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8" name="tx2068"/>
              <p:cNvSpPr/>
              <p:nvPr/>
            </p:nvSpPr>
            <p:spPr>
              <a:xfrm>
                <a:off x="7490982" y="845464"/>
                <a:ext cx="111880" cy="7352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10</a:t>
                </a:r>
              </a:p>
            </p:txBody>
          </p:sp>
          <p:sp>
            <p:nvSpPr>
              <p:cNvPr id="2069" name="tx2069"/>
              <p:cNvSpPr/>
              <p:nvPr/>
            </p:nvSpPr>
            <p:spPr>
              <a:xfrm>
                <a:off x="7708947" y="845464"/>
                <a:ext cx="111880" cy="7352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40</a:t>
                </a:r>
              </a:p>
            </p:txBody>
          </p:sp>
          <p:sp>
            <p:nvSpPr>
              <p:cNvPr id="2070" name="tx2070"/>
              <p:cNvSpPr/>
              <p:nvPr/>
            </p:nvSpPr>
            <p:spPr>
              <a:xfrm>
                <a:off x="7926913" y="845464"/>
                <a:ext cx="111880" cy="7352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70</a:t>
                </a:r>
              </a:p>
            </p:txBody>
          </p:sp>
          <p:sp>
            <p:nvSpPr>
              <p:cNvPr id="2071" name="pl2071"/>
              <p:cNvSpPr/>
              <p:nvPr/>
            </p:nvSpPr>
            <p:spPr>
              <a:xfrm>
                <a:off x="8066678" y="1085388"/>
                <a:ext cx="0" cy="500399"/>
              </a:xfrm>
              <a:custGeom>
                <a:avLst/>
                <a:gdLst/>
                <a:ahLst/>
                <a:cxnLst/>
                <a:rect l="0" t="0" r="0" b="0"/>
                <a:pathLst>
                  <a:path h="500399">
                    <a:moveTo>
                      <a:pt x="0" y="500399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2" name="pl2072"/>
              <p:cNvSpPr/>
              <p:nvPr/>
            </p:nvSpPr>
            <p:spPr>
              <a:xfrm>
                <a:off x="8066678" y="1585787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0" y="0"/>
                    </a:moveTo>
                    <a:lnTo>
                      <a:pt x="6035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3" name="pl2073"/>
              <p:cNvSpPr/>
              <p:nvPr/>
            </p:nvSpPr>
            <p:spPr>
              <a:xfrm>
                <a:off x="8066678" y="1514301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0" y="0"/>
                    </a:moveTo>
                    <a:lnTo>
                      <a:pt x="6035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4" name="pl2074"/>
              <p:cNvSpPr/>
              <p:nvPr/>
            </p:nvSpPr>
            <p:spPr>
              <a:xfrm>
                <a:off x="8066678" y="1442816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0" y="0"/>
                    </a:moveTo>
                    <a:lnTo>
                      <a:pt x="6035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5" name="pl2075"/>
              <p:cNvSpPr/>
              <p:nvPr/>
            </p:nvSpPr>
            <p:spPr>
              <a:xfrm>
                <a:off x="8066678" y="1371330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0" y="0"/>
                    </a:moveTo>
                    <a:lnTo>
                      <a:pt x="6035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6" name="pl2076"/>
              <p:cNvSpPr/>
              <p:nvPr/>
            </p:nvSpPr>
            <p:spPr>
              <a:xfrm>
                <a:off x="8066678" y="1299845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0" y="0"/>
                    </a:moveTo>
                    <a:lnTo>
                      <a:pt x="6035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7" name="pl2077"/>
              <p:cNvSpPr/>
              <p:nvPr/>
            </p:nvSpPr>
            <p:spPr>
              <a:xfrm>
                <a:off x="8066678" y="1228359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0" y="0"/>
                    </a:moveTo>
                    <a:lnTo>
                      <a:pt x="6035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8" name="pl2078"/>
              <p:cNvSpPr/>
              <p:nvPr/>
            </p:nvSpPr>
            <p:spPr>
              <a:xfrm>
                <a:off x="8066678" y="1156873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0" y="0"/>
                    </a:moveTo>
                    <a:lnTo>
                      <a:pt x="6035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9" name="pl2079"/>
              <p:cNvSpPr/>
              <p:nvPr/>
            </p:nvSpPr>
            <p:spPr>
              <a:xfrm>
                <a:off x="8066678" y="1085388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0" y="0"/>
                    </a:moveTo>
                    <a:lnTo>
                      <a:pt x="6035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0" name="tx2080"/>
              <p:cNvSpPr/>
              <p:nvPr/>
            </p:nvSpPr>
            <p:spPr>
              <a:xfrm rot="-5400000">
                <a:off x="8191238" y="1549026"/>
                <a:ext cx="111880" cy="7352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20</a:t>
                </a:r>
              </a:p>
            </p:txBody>
          </p:sp>
          <p:sp>
            <p:nvSpPr>
              <p:cNvPr id="2081" name="tx2081"/>
              <p:cNvSpPr/>
              <p:nvPr/>
            </p:nvSpPr>
            <p:spPr>
              <a:xfrm rot="-5400000">
                <a:off x="8191238" y="1334569"/>
                <a:ext cx="111880" cy="7352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50</a:t>
                </a:r>
              </a:p>
            </p:txBody>
          </p:sp>
          <p:sp>
            <p:nvSpPr>
              <p:cNvPr id="2082" name="tx2082"/>
              <p:cNvSpPr/>
              <p:nvPr/>
            </p:nvSpPr>
            <p:spPr>
              <a:xfrm rot="-5400000">
                <a:off x="8191238" y="1120112"/>
                <a:ext cx="111880" cy="7352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80</a:t>
                </a:r>
              </a:p>
            </p:txBody>
          </p:sp>
          <p:sp>
            <p:nvSpPr>
              <p:cNvPr id="2083" name="tx2083"/>
              <p:cNvSpPr/>
              <p:nvPr/>
            </p:nvSpPr>
            <p:spPr>
              <a:xfrm>
                <a:off x="7650210" y="1287537"/>
                <a:ext cx="289415" cy="9287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9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9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-0.39</a:t>
                </a:r>
              </a:p>
            </p:txBody>
          </p:sp>
          <p:sp>
            <p:nvSpPr>
              <p:cNvPr id="2084" name="tx2084"/>
              <p:cNvSpPr/>
              <p:nvPr/>
            </p:nvSpPr>
            <p:spPr>
              <a:xfrm>
                <a:off x="7911527" y="1237220"/>
                <a:ext cx="92894" cy="727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87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879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*</a:t>
                </a:r>
              </a:p>
            </p:txBody>
          </p:sp>
          <p:sp>
            <p:nvSpPr>
              <p:cNvPr id="2085" name="pl2085"/>
              <p:cNvSpPr/>
              <p:nvPr/>
            </p:nvSpPr>
            <p:spPr>
              <a:xfrm>
                <a:off x="7523158" y="1607347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6" name="tx2086"/>
              <p:cNvSpPr/>
              <p:nvPr/>
            </p:nvSpPr>
            <p:spPr>
              <a:xfrm>
                <a:off x="7631162" y="1815552"/>
                <a:ext cx="327512" cy="1230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5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5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0.47</a:t>
                </a:r>
              </a:p>
            </p:txBody>
          </p:sp>
          <p:sp>
            <p:nvSpPr>
              <p:cNvPr id="2087" name="tx2087"/>
              <p:cNvSpPr/>
              <p:nvPr/>
            </p:nvSpPr>
            <p:spPr>
              <a:xfrm>
                <a:off x="7847385" y="1793061"/>
                <a:ext cx="221177" cy="865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2237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2237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**</a:t>
                </a:r>
              </a:p>
            </p:txBody>
          </p:sp>
          <p:sp>
            <p:nvSpPr>
              <p:cNvPr id="2088" name="pl2088"/>
              <p:cNvSpPr/>
              <p:nvPr/>
            </p:nvSpPr>
            <p:spPr>
              <a:xfrm>
                <a:off x="7523158" y="2150866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9" name="pl2089"/>
              <p:cNvSpPr/>
              <p:nvPr/>
            </p:nvSpPr>
            <p:spPr>
              <a:xfrm>
                <a:off x="8066678" y="2226041"/>
                <a:ext cx="0" cy="393170"/>
              </a:xfrm>
              <a:custGeom>
                <a:avLst/>
                <a:gdLst/>
                <a:ahLst/>
                <a:cxnLst/>
                <a:rect l="0" t="0" r="0" b="0"/>
                <a:pathLst>
                  <a:path h="393170">
                    <a:moveTo>
                      <a:pt x="0" y="39317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0" name="pl2090"/>
              <p:cNvSpPr/>
              <p:nvPr/>
            </p:nvSpPr>
            <p:spPr>
              <a:xfrm>
                <a:off x="8066678" y="2619212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0" y="0"/>
                    </a:moveTo>
                    <a:lnTo>
                      <a:pt x="6035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1" name="pl2091"/>
              <p:cNvSpPr/>
              <p:nvPr/>
            </p:nvSpPr>
            <p:spPr>
              <a:xfrm>
                <a:off x="8066678" y="2540577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0" y="0"/>
                    </a:moveTo>
                    <a:lnTo>
                      <a:pt x="6035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2" name="pl2092"/>
              <p:cNvSpPr/>
              <p:nvPr/>
            </p:nvSpPr>
            <p:spPr>
              <a:xfrm>
                <a:off x="8066678" y="2461943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0" y="0"/>
                    </a:moveTo>
                    <a:lnTo>
                      <a:pt x="6035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3" name="pl2093"/>
              <p:cNvSpPr/>
              <p:nvPr/>
            </p:nvSpPr>
            <p:spPr>
              <a:xfrm>
                <a:off x="8066678" y="2383309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0" y="0"/>
                    </a:moveTo>
                    <a:lnTo>
                      <a:pt x="6035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4" name="pl2094"/>
              <p:cNvSpPr/>
              <p:nvPr/>
            </p:nvSpPr>
            <p:spPr>
              <a:xfrm>
                <a:off x="8066678" y="2304675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0" y="0"/>
                    </a:moveTo>
                    <a:lnTo>
                      <a:pt x="6035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5" name="pl2095"/>
              <p:cNvSpPr/>
              <p:nvPr/>
            </p:nvSpPr>
            <p:spPr>
              <a:xfrm>
                <a:off x="8066678" y="2226041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0" y="0"/>
                    </a:moveTo>
                    <a:lnTo>
                      <a:pt x="6035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6" name="tx2096"/>
              <p:cNvSpPr/>
              <p:nvPr/>
            </p:nvSpPr>
            <p:spPr>
              <a:xfrm rot="-5400000">
                <a:off x="8177241" y="2582426"/>
                <a:ext cx="139825" cy="7357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3.9</a:t>
                </a:r>
              </a:p>
            </p:txBody>
          </p:sp>
          <p:sp>
            <p:nvSpPr>
              <p:cNvPr id="2097" name="tx2097"/>
              <p:cNvSpPr/>
              <p:nvPr/>
            </p:nvSpPr>
            <p:spPr>
              <a:xfrm rot="-5400000">
                <a:off x="8177879" y="2347162"/>
                <a:ext cx="139825" cy="7229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4.2</a:t>
                </a:r>
              </a:p>
            </p:txBody>
          </p:sp>
          <p:sp>
            <p:nvSpPr>
              <p:cNvPr id="2098" name="tx2098"/>
              <p:cNvSpPr/>
              <p:nvPr/>
            </p:nvSpPr>
            <p:spPr>
              <a:xfrm>
                <a:off x="7639169" y="2362061"/>
                <a:ext cx="311498" cy="1170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0.43</a:t>
                </a:r>
              </a:p>
            </p:txBody>
          </p:sp>
          <p:sp>
            <p:nvSpPr>
              <p:cNvPr id="2099" name="tx2099"/>
              <p:cNvSpPr/>
              <p:nvPr/>
            </p:nvSpPr>
            <p:spPr>
              <a:xfrm>
                <a:off x="7902679" y="2336580"/>
                <a:ext cx="110588" cy="865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2237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2237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*</a:t>
                </a:r>
              </a:p>
            </p:txBody>
          </p:sp>
          <p:sp>
            <p:nvSpPr>
              <p:cNvPr id="2100" name="pl2100"/>
              <p:cNvSpPr/>
              <p:nvPr/>
            </p:nvSpPr>
            <p:spPr>
              <a:xfrm>
                <a:off x="7523158" y="2694386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1" name="tx2101"/>
              <p:cNvSpPr/>
              <p:nvPr/>
            </p:nvSpPr>
            <p:spPr>
              <a:xfrm>
                <a:off x="7633060" y="2903327"/>
                <a:ext cx="323716" cy="12157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0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0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0.46</a:t>
                </a:r>
              </a:p>
            </p:txBody>
          </p:sp>
          <p:sp>
            <p:nvSpPr>
              <p:cNvPr id="2102" name="tx2102"/>
              <p:cNvSpPr/>
              <p:nvPr/>
            </p:nvSpPr>
            <p:spPr>
              <a:xfrm>
                <a:off x="7902679" y="2880100"/>
                <a:ext cx="110588" cy="865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2237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2237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*</a:t>
                </a:r>
              </a:p>
            </p:txBody>
          </p:sp>
          <p:sp>
            <p:nvSpPr>
              <p:cNvPr id="2103" name="pl2103"/>
              <p:cNvSpPr/>
              <p:nvPr/>
            </p:nvSpPr>
            <p:spPr>
              <a:xfrm>
                <a:off x="7523158" y="3237905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4" name="pl2104"/>
              <p:cNvSpPr/>
              <p:nvPr/>
            </p:nvSpPr>
            <p:spPr>
              <a:xfrm>
                <a:off x="8066678" y="3337893"/>
                <a:ext cx="0" cy="388916"/>
              </a:xfrm>
              <a:custGeom>
                <a:avLst/>
                <a:gdLst/>
                <a:ahLst/>
                <a:cxnLst/>
                <a:rect l="0" t="0" r="0" b="0"/>
                <a:pathLst>
                  <a:path h="388916">
                    <a:moveTo>
                      <a:pt x="0" y="388916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5" name="pl2105"/>
              <p:cNvSpPr/>
              <p:nvPr/>
            </p:nvSpPr>
            <p:spPr>
              <a:xfrm>
                <a:off x="8066678" y="3726810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0" y="0"/>
                    </a:moveTo>
                    <a:lnTo>
                      <a:pt x="6035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6" name="pl2106"/>
              <p:cNvSpPr/>
              <p:nvPr/>
            </p:nvSpPr>
            <p:spPr>
              <a:xfrm>
                <a:off x="8066678" y="3597171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0" y="0"/>
                    </a:moveTo>
                    <a:lnTo>
                      <a:pt x="6035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7" name="pl2107"/>
              <p:cNvSpPr/>
              <p:nvPr/>
            </p:nvSpPr>
            <p:spPr>
              <a:xfrm>
                <a:off x="8066678" y="3467532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0" y="0"/>
                    </a:moveTo>
                    <a:lnTo>
                      <a:pt x="6035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8" name="pl2108"/>
              <p:cNvSpPr/>
              <p:nvPr/>
            </p:nvSpPr>
            <p:spPr>
              <a:xfrm>
                <a:off x="8066678" y="3337893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0" y="0"/>
                    </a:moveTo>
                    <a:lnTo>
                      <a:pt x="6035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9" name="tx2109"/>
              <p:cNvSpPr/>
              <p:nvPr/>
            </p:nvSpPr>
            <p:spPr>
              <a:xfrm rot="-5400000">
                <a:off x="8163243" y="3690024"/>
                <a:ext cx="167820" cy="7357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340</a:t>
                </a:r>
              </a:p>
            </p:txBody>
          </p:sp>
          <p:sp>
            <p:nvSpPr>
              <p:cNvPr id="2110" name="tx2110"/>
              <p:cNvSpPr/>
              <p:nvPr/>
            </p:nvSpPr>
            <p:spPr>
              <a:xfrm rot="-5400000">
                <a:off x="8163243" y="3430746"/>
                <a:ext cx="167820" cy="7357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360</a:t>
                </a:r>
              </a:p>
            </p:txBody>
          </p:sp>
          <p:sp>
            <p:nvSpPr>
              <p:cNvPr id="2111" name="tx2111"/>
              <p:cNvSpPr/>
              <p:nvPr/>
            </p:nvSpPr>
            <p:spPr>
              <a:xfrm>
                <a:off x="7677648" y="3470801"/>
                <a:ext cx="234541" cy="7521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1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1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-0.26</a:t>
                </a:r>
              </a:p>
            </p:txBody>
          </p:sp>
          <p:sp>
            <p:nvSpPr>
              <p:cNvPr id="2112" name="tx2112"/>
              <p:cNvSpPr/>
              <p:nvPr/>
            </p:nvSpPr>
            <p:spPr>
              <a:xfrm>
                <a:off x="7924814" y="3346609"/>
                <a:ext cx="66320" cy="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87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879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 </a:t>
                </a:r>
              </a:p>
            </p:txBody>
          </p:sp>
          <p:sp>
            <p:nvSpPr>
              <p:cNvPr id="2113" name="pl2113"/>
              <p:cNvSpPr/>
              <p:nvPr/>
            </p:nvSpPr>
            <p:spPr>
              <a:xfrm>
                <a:off x="7523158" y="3781425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4" name="tx2114"/>
              <p:cNvSpPr/>
              <p:nvPr/>
            </p:nvSpPr>
            <p:spPr>
              <a:xfrm>
                <a:off x="7691393" y="4018875"/>
                <a:ext cx="207051" cy="6640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15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15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-0.19</a:t>
                </a:r>
              </a:p>
            </p:txBody>
          </p:sp>
          <p:sp>
            <p:nvSpPr>
              <p:cNvPr id="2115" name="tx2115"/>
              <p:cNvSpPr/>
              <p:nvPr/>
            </p:nvSpPr>
            <p:spPr>
              <a:xfrm>
                <a:off x="7924814" y="3890128"/>
                <a:ext cx="66320" cy="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87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879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 </a:t>
                </a:r>
              </a:p>
            </p:txBody>
          </p:sp>
          <p:sp>
            <p:nvSpPr>
              <p:cNvPr id="2116" name="pl2116"/>
              <p:cNvSpPr/>
              <p:nvPr/>
            </p:nvSpPr>
            <p:spPr>
              <a:xfrm>
                <a:off x="7523158" y="4324944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7" name="pl2117"/>
              <p:cNvSpPr/>
              <p:nvPr/>
            </p:nvSpPr>
            <p:spPr>
              <a:xfrm>
                <a:off x="8066678" y="4345074"/>
                <a:ext cx="0" cy="408047"/>
              </a:xfrm>
              <a:custGeom>
                <a:avLst/>
                <a:gdLst/>
                <a:ahLst/>
                <a:cxnLst/>
                <a:rect l="0" t="0" r="0" b="0"/>
                <a:pathLst>
                  <a:path h="408047">
                    <a:moveTo>
                      <a:pt x="0" y="408047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8" name="pl2118"/>
              <p:cNvSpPr/>
              <p:nvPr/>
            </p:nvSpPr>
            <p:spPr>
              <a:xfrm>
                <a:off x="8066678" y="4753122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0" y="0"/>
                    </a:moveTo>
                    <a:lnTo>
                      <a:pt x="6035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9" name="pl2119"/>
              <p:cNvSpPr/>
              <p:nvPr/>
            </p:nvSpPr>
            <p:spPr>
              <a:xfrm>
                <a:off x="8066678" y="4617106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0" y="0"/>
                    </a:moveTo>
                    <a:lnTo>
                      <a:pt x="6035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0" name="pl2120"/>
              <p:cNvSpPr/>
              <p:nvPr/>
            </p:nvSpPr>
            <p:spPr>
              <a:xfrm>
                <a:off x="8066678" y="4481090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0" y="0"/>
                    </a:moveTo>
                    <a:lnTo>
                      <a:pt x="6035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1" name="pl2121"/>
              <p:cNvSpPr/>
              <p:nvPr/>
            </p:nvSpPr>
            <p:spPr>
              <a:xfrm>
                <a:off x="8066678" y="4345074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0" y="0"/>
                    </a:moveTo>
                    <a:lnTo>
                      <a:pt x="6035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2" name="tx2122"/>
              <p:cNvSpPr/>
              <p:nvPr/>
            </p:nvSpPr>
            <p:spPr>
              <a:xfrm rot="-5400000">
                <a:off x="8219822" y="4716974"/>
                <a:ext cx="55940" cy="7229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2123" name="tx2123"/>
              <p:cNvSpPr/>
              <p:nvPr/>
            </p:nvSpPr>
            <p:spPr>
              <a:xfrm rot="-5400000">
                <a:off x="8219183" y="4444304"/>
                <a:ext cx="55940" cy="7357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3</a:t>
                </a:r>
              </a:p>
            </p:txBody>
          </p:sp>
          <p:sp>
            <p:nvSpPr>
              <p:cNvPr id="2124" name="tx2124"/>
              <p:cNvSpPr/>
              <p:nvPr/>
            </p:nvSpPr>
            <p:spPr>
              <a:xfrm>
                <a:off x="7629065" y="4541739"/>
                <a:ext cx="331706" cy="10637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145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145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-0.49</a:t>
                </a:r>
              </a:p>
            </p:txBody>
          </p:sp>
          <p:sp>
            <p:nvSpPr>
              <p:cNvPr id="2125" name="tx2125"/>
              <p:cNvSpPr/>
              <p:nvPr/>
            </p:nvSpPr>
            <p:spPr>
              <a:xfrm>
                <a:off x="7865079" y="4498336"/>
                <a:ext cx="185789" cy="727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87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879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**</a:t>
                </a:r>
              </a:p>
            </p:txBody>
          </p:sp>
          <p:sp>
            <p:nvSpPr>
              <p:cNvPr id="2126" name="pl2126"/>
              <p:cNvSpPr/>
              <p:nvPr/>
            </p:nvSpPr>
            <p:spPr>
              <a:xfrm>
                <a:off x="7523158" y="4868463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7" name="tx2127"/>
              <p:cNvSpPr/>
              <p:nvPr/>
            </p:nvSpPr>
            <p:spPr>
              <a:xfrm>
                <a:off x="7642777" y="5089705"/>
                <a:ext cx="304281" cy="9764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51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5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-0.43</a:t>
                </a:r>
              </a:p>
            </p:txBody>
          </p:sp>
          <p:sp>
            <p:nvSpPr>
              <p:cNvPr id="2128" name="tx2128"/>
              <p:cNvSpPr/>
              <p:nvPr/>
            </p:nvSpPr>
            <p:spPr>
              <a:xfrm>
                <a:off x="7911527" y="5041855"/>
                <a:ext cx="92894" cy="727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87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879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*</a:t>
                </a:r>
              </a:p>
            </p:txBody>
          </p:sp>
          <p:sp>
            <p:nvSpPr>
              <p:cNvPr id="2129" name="pl2129"/>
              <p:cNvSpPr/>
              <p:nvPr/>
            </p:nvSpPr>
            <p:spPr>
              <a:xfrm>
                <a:off x="7523158" y="5411983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0" name="pl2130"/>
              <p:cNvSpPr/>
              <p:nvPr/>
            </p:nvSpPr>
            <p:spPr>
              <a:xfrm>
                <a:off x="8066678" y="5414844"/>
                <a:ext cx="0" cy="462553"/>
              </a:xfrm>
              <a:custGeom>
                <a:avLst/>
                <a:gdLst/>
                <a:ahLst/>
                <a:cxnLst/>
                <a:rect l="0" t="0" r="0" b="0"/>
                <a:pathLst>
                  <a:path h="462553">
                    <a:moveTo>
                      <a:pt x="0" y="462553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1" name="pl2131"/>
              <p:cNvSpPr/>
              <p:nvPr/>
            </p:nvSpPr>
            <p:spPr>
              <a:xfrm>
                <a:off x="8066678" y="5877398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0" y="0"/>
                    </a:moveTo>
                    <a:lnTo>
                      <a:pt x="6035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2" name="pl2132"/>
              <p:cNvSpPr/>
              <p:nvPr/>
            </p:nvSpPr>
            <p:spPr>
              <a:xfrm>
                <a:off x="8066678" y="5784887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0" y="0"/>
                    </a:moveTo>
                    <a:lnTo>
                      <a:pt x="6035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3" name="pl2133"/>
              <p:cNvSpPr/>
              <p:nvPr/>
            </p:nvSpPr>
            <p:spPr>
              <a:xfrm>
                <a:off x="8066678" y="5692377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0" y="0"/>
                    </a:moveTo>
                    <a:lnTo>
                      <a:pt x="6035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4" name="pl2134"/>
              <p:cNvSpPr/>
              <p:nvPr/>
            </p:nvSpPr>
            <p:spPr>
              <a:xfrm>
                <a:off x="8066678" y="5599866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0" y="0"/>
                    </a:moveTo>
                    <a:lnTo>
                      <a:pt x="6035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5" name="pl2135"/>
              <p:cNvSpPr/>
              <p:nvPr/>
            </p:nvSpPr>
            <p:spPr>
              <a:xfrm>
                <a:off x="8066678" y="5507355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0" y="0"/>
                    </a:moveTo>
                    <a:lnTo>
                      <a:pt x="6035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6" name="pl2136"/>
              <p:cNvSpPr/>
              <p:nvPr/>
            </p:nvSpPr>
            <p:spPr>
              <a:xfrm>
                <a:off x="8066678" y="5414844"/>
                <a:ext cx="603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350">
                    <a:moveTo>
                      <a:pt x="0" y="0"/>
                    </a:moveTo>
                    <a:lnTo>
                      <a:pt x="6035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7" name="tx2137"/>
              <p:cNvSpPr/>
              <p:nvPr/>
            </p:nvSpPr>
            <p:spPr>
              <a:xfrm rot="-5400000">
                <a:off x="8219846" y="5841275"/>
                <a:ext cx="55940" cy="7224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5</a:t>
                </a:r>
              </a:p>
            </p:txBody>
          </p:sp>
          <p:sp>
            <p:nvSpPr>
              <p:cNvPr id="2138" name="tx2138"/>
              <p:cNvSpPr/>
              <p:nvPr/>
            </p:nvSpPr>
            <p:spPr>
              <a:xfrm rot="-5400000">
                <a:off x="8191238" y="5655615"/>
                <a:ext cx="111880" cy="7352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15</a:t>
                </a:r>
              </a:p>
            </p:txBody>
          </p:sp>
          <p:sp>
            <p:nvSpPr>
              <p:cNvPr id="2139" name="tx2139"/>
              <p:cNvSpPr/>
              <p:nvPr/>
            </p:nvSpPr>
            <p:spPr>
              <a:xfrm rot="-5400000">
                <a:off x="8191213" y="5378058"/>
                <a:ext cx="111880" cy="7357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30</a:t>
                </a:r>
              </a:p>
            </p:txBody>
          </p:sp>
          <p:sp>
            <p:nvSpPr>
              <p:cNvPr id="2140" name="tx2140"/>
              <p:cNvSpPr/>
              <p:nvPr/>
            </p:nvSpPr>
            <p:spPr>
              <a:xfrm>
                <a:off x="7605555" y="5610249"/>
                <a:ext cx="378725" cy="14223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53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53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0.59</a:t>
                </a:r>
              </a:p>
            </p:txBody>
          </p:sp>
          <p:sp>
            <p:nvSpPr>
              <p:cNvPr id="2141" name="tx2141"/>
              <p:cNvSpPr/>
              <p:nvPr/>
            </p:nvSpPr>
            <p:spPr>
              <a:xfrm>
                <a:off x="7792091" y="5597696"/>
                <a:ext cx="331766" cy="865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2237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2237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***</a:t>
                </a:r>
              </a:p>
            </p:txBody>
          </p:sp>
          <p:sp>
            <p:nvSpPr>
              <p:cNvPr id="2142" name="pl2142"/>
              <p:cNvSpPr/>
              <p:nvPr/>
            </p:nvSpPr>
            <p:spPr>
              <a:xfrm>
                <a:off x="7523158" y="5955502"/>
                <a:ext cx="543519" cy="543519"/>
              </a:xfrm>
              <a:custGeom>
                <a:avLst/>
                <a:gdLst/>
                <a:ahLst/>
                <a:cxnLst/>
                <a:rect l="0" t="0" r="0" b="0"/>
                <a:pathLst>
                  <a:path w="543519" h="543519">
                    <a:moveTo>
                      <a:pt x="0" y="543519"/>
                    </a:moveTo>
                    <a:lnTo>
                      <a:pt x="543519" y="543519"/>
                    </a:lnTo>
                    <a:lnTo>
                      <a:pt x="543519" y="0"/>
                    </a:lnTo>
                    <a:lnTo>
                      <a:pt x="0" y="0"/>
                    </a:lnTo>
                    <a:lnTo>
                      <a:pt x="0" y="543519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3" name="tx2143"/>
              <p:cNvSpPr/>
              <p:nvPr/>
            </p:nvSpPr>
            <p:spPr>
              <a:xfrm>
                <a:off x="7769772" y="6905526"/>
                <a:ext cx="50292" cy="5215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x</a:t>
                </a:r>
              </a:p>
            </p:txBody>
          </p:sp>
          <p:sp>
            <p:nvSpPr>
              <p:cNvPr id="2144" name="tx2144"/>
              <p:cNvSpPr/>
              <p:nvPr/>
            </p:nvSpPr>
            <p:spPr>
              <a:xfrm rot="-5400000">
                <a:off x="6922635" y="6180678"/>
                <a:ext cx="335394" cy="9316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79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792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Density</a:t>
                </a:r>
              </a:p>
            </p:txBody>
          </p:sp>
          <p:sp>
            <p:nvSpPr>
              <p:cNvPr id="2145" name="rc2145"/>
              <p:cNvSpPr/>
              <p:nvPr/>
            </p:nvSpPr>
            <p:spPr>
              <a:xfrm>
                <a:off x="7543289" y="6440179"/>
                <a:ext cx="62907" cy="38712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6" name="rc2146"/>
              <p:cNvSpPr/>
              <p:nvPr/>
            </p:nvSpPr>
            <p:spPr>
              <a:xfrm>
                <a:off x="7606196" y="6285330"/>
                <a:ext cx="62907" cy="193561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7" name="rc2147"/>
              <p:cNvSpPr/>
              <p:nvPr/>
            </p:nvSpPr>
            <p:spPr>
              <a:xfrm>
                <a:off x="7669103" y="5975632"/>
                <a:ext cx="62907" cy="503258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8" name="rc2148"/>
              <p:cNvSpPr/>
              <p:nvPr/>
            </p:nvSpPr>
            <p:spPr>
              <a:xfrm>
                <a:off x="7732011" y="6130481"/>
                <a:ext cx="62907" cy="348409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9" name="rc2149"/>
              <p:cNvSpPr/>
              <p:nvPr/>
            </p:nvSpPr>
            <p:spPr>
              <a:xfrm>
                <a:off x="7794918" y="6478891"/>
                <a:ext cx="62907" cy="0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0" name="rc2150"/>
              <p:cNvSpPr/>
              <p:nvPr/>
            </p:nvSpPr>
            <p:spPr>
              <a:xfrm>
                <a:off x="7857825" y="6478891"/>
                <a:ext cx="62907" cy="0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1" name="rc2151"/>
              <p:cNvSpPr/>
              <p:nvPr/>
            </p:nvSpPr>
            <p:spPr>
              <a:xfrm>
                <a:off x="7920733" y="6440179"/>
                <a:ext cx="62907" cy="38712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2" name="rc2152"/>
              <p:cNvSpPr/>
              <p:nvPr/>
            </p:nvSpPr>
            <p:spPr>
              <a:xfrm>
                <a:off x="7983640" y="6440179"/>
                <a:ext cx="62907" cy="38712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3" name="pl2153"/>
              <p:cNvSpPr/>
              <p:nvPr/>
            </p:nvSpPr>
            <p:spPr>
              <a:xfrm>
                <a:off x="7524566" y="6027345"/>
                <a:ext cx="542111" cy="450760"/>
              </a:xfrm>
              <a:custGeom>
                <a:avLst/>
                <a:gdLst/>
                <a:ahLst/>
                <a:cxnLst/>
                <a:rect l="0" t="0" r="0" b="0"/>
                <a:pathLst>
                  <a:path w="542111" h="450760">
                    <a:moveTo>
                      <a:pt x="0" y="450760"/>
                    </a:moveTo>
                    <a:lnTo>
                      <a:pt x="1159" y="450644"/>
                    </a:lnTo>
                    <a:lnTo>
                      <a:pt x="2319" y="450514"/>
                    </a:lnTo>
                    <a:lnTo>
                      <a:pt x="3479" y="450368"/>
                    </a:lnTo>
                    <a:lnTo>
                      <a:pt x="4639" y="450199"/>
                    </a:lnTo>
                    <a:lnTo>
                      <a:pt x="5799" y="450012"/>
                    </a:lnTo>
                    <a:lnTo>
                      <a:pt x="6959" y="449805"/>
                    </a:lnTo>
                    <a:lnTo>
                      <a:pt x="8119" y="449570"/>
                    </a:lnTo>
                    <a:lnTo>
                      <a:pt x="9279" y="449305"/>
                    </a:lnTo>
                    <a:lnTo>
                      <a:pt x="10439" y="449014"/>
                    </a:lnTo>
                    <a:lnTo>
                      <a:pt x="11598" y="448694"/>
                    </a:lnTo>
                    <a:lnTo>
                      <a:pt x="12758" y="448331"/>
                    </a:lnTo>
                    <a:lnTo>
                      <a:pt x="13918" y="447928"/>
                    </a:lnTo>
                    <a:lnTo>
                      <a:pt x="15078" y="447489"/>
                    </a:lnTo>
                    <a:lnTo>
                      <a:pt x="16238" y="447010"/>
                    </a:lnTo>
                    <a:lnTo>
                      <a:pt x="17398" y="446468"/>
                    </a:lnTo>
                    <a:lnTo>
                      <a:pt x="18558" y="445876"/>
                    </a:lnTo>
                    <a:lnTo>
                      <a:pt x="19718" y="445235"/>
                    </a:lnTo>
                    <a:lnTo>
                      <a:pt x="20878" y="444540"/>
                    </a:lnTo>
                    <a:lnTo>
                      <a:pt x="22038" y="443760"/>
                    </a:lnTo>
                    <a:lnTo>
                      <a:pt x="23197" y="442919"/>
                    </a:lnTo>
                    <a:lnTo>
                      <a:pt x="24357" y="442015"/>
                    </a:lnTo>
                    <a:lnTo>
                      <a:pt x="25517" y="441036"/>
                    </a:lnTo>
                    <a:lnTo>
                      <a:pt x="26677" y="439956"/>
                    </a:lnTo>
                    <a:lnTo>
                      <a:pt x="27837" y="438801"/>
                    </a:lnTo>
                    <a:lnTo>
                      <a:pt x="28997" y="437569"/>
                    </a:lnTo>
                    <a:lnTo>
                      <a:pt x="30157" y="436237"/>
                    </a:lnTo>
                    <a:lnTo>
                      <a:pt x="31317" y="434793"/>
                    </a:lnTo>
                    <a:lnTo>
                      <a:pt x="32477" y="433261"/>
                    </a:lnTo>
                    <a:lnTo>
                      <a:pt x="33637" y="431638"/>
                    </a:lnTo>
                    <a:lnTo>
                      <a:pt x="34796" y="429893"/>
                    </a:lnTo>
                    <a:lnTo>
                      <a:pt x="35956" y="428029"/>
                    </a:lnTo>
                    <a:lnTo>
                      <a:pt x="37116" y="426066"/>
                    </a:lnTo>
                    <a:lnTo>
                      <a:pt x="38276" y="424004"/>
                    </a:lnTo>
                    <a:lnTo>
                      <a:pt x="39436" y="421799"/>
                    </a:lnTo>
                    <a:lnTo>
                      <a:pt x="40596" y="419477"/>
                    </a:lnTo>
                    <a:lnTo>
                      <a:pt x="41756" y="417053"/>
                    </a:lnTo>
                    <a:lnTo>
                      <a:pt x="42916" y="414525"/>
                    </a:lnTo>
                    <a:lnTo>
                      <a:pt x="44076" y="411844"/>
                    </a:lnTo>
                    <a:lnTo>
                      <a:pt x="45235" y="409057"/>
                    </a:lnTo>
                    <a:lnTo>
                      <a:pt x="46395" y="406171"/>
                    </a:lnTo>
                    <a:lnTo>
                      <a:pt x="47555" y="403181"/>
                    </a:lnTo>
                    <a:lnTo>
                      <a:pt x="48715" y="400051"/>
                    </a:lnTo>
                    <a:lnTo>
                      <a:pt x="49875" y="396831"/>
                    </a:lnTo>
                    <a:lnTo>
                      <a:pt x="51035" y="393524"/>
                    </a:lnTo>
                    <a:lnTo>
                      <a:pt x="52195" y="390122"/>
                    </a:lnTo>
                    <a:lnTo>
                      <a:pt x="53355" y="386613"/>
                    </a:lnTo>
                    <a:lnTo>
                      <a:pt x="54515" y="383036"/>
                    </a:lnTo>
                    <a:lnTo>
                      <a:pt x="55675" y="379394"/>
                    </a:lnTo>
                    <a:lnTo>
                      <a:pt x="56834" y="375681"/>
                    </a:lnTo>
                    <a:lnTo>
                      <a:pt x="57994" y="371906"/>
                    </a:lnTo>
                    <a:lnTo>
                      <a:pt x="59154" y="368092"/>
                    </a:lnTo>
                    <a:lnTo>
                      <a:pt x="60314" y="364244"/>
                    </a:lnTo>
                    <a:lnTo>
                      <a:pt x="61474" y="360364"/>
                    </a:lnTo>
                    <a:lnTo>
                      <a:pt x="62634" y="356471"/>
                    </a:lnTo>
                    <a:lnTo>
                      <a:pt x="63794" y="352574"/>
                    </a:lnTo>
                    <a:lnTo>
                      <a:pt x="64954" y="348680"/>
                    </a:lnTo>
                    <a:lnTo>
                      <a:pt x="66114" y="344806"/>
                    </a:lnTo>
                    <a:lnTo>
                      <a:pt x="67274" y="340962"/>
                    </a:lnTo>
                    <a:lnTo>
                      <a:pt x="68433" y="337153"/>
                    </a:lnTo>
                    <a:lnTo>
                      <a:pt x="69593" y="333384"/>
                    </a:lnTo>
                    <a:lnTo>
                      <a:pt x="70753" y="329693"/>
                    </a:lnTo>
                    <a:lnTo>
                      <a:pt x="71913" y="326066"/>
                    </a:lnTo>
                    <a:lnTo>
                      <a:pt x="73073" y="322506"/>
                    </a:lnTo>
                    <a:lnTo>
                      <a:pt x="74233" y="319023"/>
                    </a:lnTo>
                    <a:lnTo>
                      <a:pt x="75393" y="315660"/>
                    </a:lnTo>
                    <a:lnTo>
                      <a:pt x="76553" y="312383"/>
                    </a:lnTo>
                    <a:lnTo>
                      <a:pt x="77713" y="309196"/>
                    </a:lnTo>
                    <a:lnTo>
                      <a:pt x="78873" y="306115"/>
                    </a:lnTo>
                    <a:lnTo>
                      <a:pt x="80032" y="303167"/>
                    </a:lnTo>
                    <a:lnTo>
                      <a:pt x="81192" y="300315"/>
                    </a:lnTo>
                    <a:lnTo>
                      <a:pt x="82352" y="297558"/>
                    </a:lnTo>
                    <a:lnTo>
                      <a:pt x="83512" y="294917"/>
                    </a:lnTo>
                    <a:lnTo>
                      <a:pt x="84672" y="292394"/>
                    </a:lnTo>
                    <a:lnTo>
                      <a:pt x="85832" y="289956"/>
                    </a:lnTo>
                    <a:lnTo>
                      <a:pt x="86992" y="287599"/>
                    </a:lnTo>
                    <a:lnTo>
                      <a:pt x="88152" y="285340"/>
                    </a:lnTo>
                    <a:lnTo>
                      <a:pt x="89312" y="283157"/>
                    </a:lnTo>
                    <a:lnTo>
                      <a:pt x="90471" y="281027"/>
                    </a:lnTo>
                    <a:lnTo>
                      <a:pt x="91631" y="278944"/>
                    </a:lnTo>
                    <a:lnTo>
                      <a:pt x="92791" y="276908"/>
                    </a:lnTo>
                    <a:lnTo>
                      <a:pt x="93951" y="274887"/>
                    </a:lnTo>
                    <a:lnTo>
                      <a:pt x="95111" y="272870"/>
                    </a:lnTo>
                    <a:lnTo>
                      <a:pt x="96271" y="270847"/>
                    </a:lnTo>
                    <a:lnTo>
                      <a:pt x="97431" y="268785"/>
                    </a:lnTo>
                    <a:lnTo>
                      <a:pt x="98591" y="266674"/>
                    </a:lnTo>
                    <a:lnTo>
                      <a:pt x="99751" y="264503"/>
                    </a:lnTo>
                    <a:lnTo>
                      <a:pt x="100911" y="262258"/>
                    </a:lnTo>
                    <a:lnTo>
                      <a:pt x="102070" y="259874"/>
                    </a:lnTo>
                    <a:lnTo>
                      <a:pt x="103230" y="257376"/>
                    </a:lnTo>
                    <a:lnTo>
                      <a:pt x="104390" y="254754"/>
                    </a:lnTo>
                    <a:lnTo>
                      <a:pt x="105550" y="251974"/>
                    </a:lnTo>
                    <a:lnTo>
                      <a:pt x="106710" y="248973"/>
                    </a:lnTo>
                    <a:lnTo>
                      <a:pt x="107870" y="245799"/>
                    </a:lnTo>
                    <a:lnTo>
                      <a:pt x="109030" y="242443"/>
                    </a:lnTo>
                    <a:lnTo>
                      <a:pt x="110190" y="238847"/>
                    </a:lnTo>
                    <a:lnTo>
                      <a:pt x="111350" y="234981"/>
                    </a:lnTo>
                    <a:lnTo>
                      <a:pt x="112510" y="230898"/>
                    </a:lnTo>
                    <a:lnTo>
                      <a:pt x="113669" y="226596"/>
                    </a:lnTo>
                    <a:lnTo>
                      <a:pt x="114829" y="221991"/>
                    </a:lnTo>
                    <a:lnTo>
                      <a:pt x="115989" y="217106"/>
                    </a:lnTo>
                    <a:lnTo>
                      <a:pt x="117149" y="211990"/>
                    </a:lnTo>
                    <a:lnTo>
                      <a:pt x="118309" y="206643"/>
                    </a:lnTo>
                    <a:lnTo>
                      <a:pt x="119469" y="200972"/>
                    </a:lnTo>
                    <a:lnTo>
                      <a:pt x="120629" y="195053"/>
                    </a:lnTo>
                    <a:lnTo>
                      <a:pt x="121789" y="188921"/>
                    </a:lnTo>
                    <a:lnTo>
                      <a:pt x="122949" y="182582"/>
                    </a:lnTo>
                    <a:lnTo>
                      <a:pt x="124109" y="175950"/>
                    </a:lnTo>
                    <a:lnTo>
                      <a:pt x="125268" y="169140"/>
                    </a:lnTo>
                    <a:lnTo>
                      <a:pt x="126428" y="162170"/>
                    </a:lnTo>
                    <a:lnTo>
                      <a:pt x="127588" y="155040"/>
                    </a:lnTo>
                    <a:lnTo>
                      <a:pt x="128748" y="147730"/>
                    </a:lnTo>
                    <a:lnTo>
                      <a:pt x="129908" y="140326"/>
                    </a:lnTo>
                    <a:lnTo>
                      <a:pt x="131068" y="132843"/>
                    </a:lnTo>
                    <a:lnTo>
                      <a:pt x="132228" y="125292"/>
                    </a:lnTo>
                    <a:lnTo>
                      <a:pt x="133388" y="117707"/>
                    </a:lnTo>
                    <a:lnTo>
                      <a:pt x="134548" y="110129"/>
                    </a:lnTo>
                    <a:lnTo>
                      <a:pt x="135707" y="102575"/>
                    </a:lnTo>
                    <a:lnTo>
                      <a:pt x="136867" y="95084"/>
                    </a:lnTo>
                    <a:lnTo>
                      <a:pt x="138027" y="87709"/>
                    </a:lnTo>
                    <a:lnTo>
                      <a:pt x="139187" y="80450"/>
                    </a:lnTo>
                    <a:lnTo>
                      <a:pt x="140347" y="73326"/>
                    </a:lnTo>
                    <a:lnTo>
                      <a:pt x="141507" y="66421"/>
                    </a:lnTo>
                    <a:lnTo>
                      <a:pt x="142667" y="59758"/>
                    </a:lnTo>
                    <a:lnTo>
                      <a:pt x="143827" y="53317"/>
                    </a:lnTo>
                    <a:lnTo>
                      <a:pt x="144987" y="47113"/>
                    </a:lnTo>
                    <a:lnTo>
                      <a:pt x="146147" y="41287"/>
                    </a:lnTo>
                    <a:lnTo>
                      <a:pt x="147306" y="35789"/>
                    </a:lnTo>
                    <a:lnTo>
                      <a:pt x="148466" y="30597"/>
                    </a:lnTo>
                    <a:lnTo>
                      <a:pt x="149626" y="25723"/>
                    </a:lnTo>
                    <a:lnTo>
                      <a:pt x="150786" y="21362"/>
                    </a:lnTo>
                    <a:lnTo>
                      <a:pt x="151946" y="17364"/>
                    </a:lnTo>
                    <a:lnTo>
                      <a:pt x="153106" y="13726"/>
                    </a:lnTo>
                    <a:lnTo>
                      <a:pt x="154266" y="10478"/>
                    </a:lnTo>
                    <a:lnTo>
                      <a:pt x="155426" y="7780"/>
                    </a:lnTo>
                    <a:lnTo>
                      <a:pt x="156586" y="5456"/>
                    </a:lnTo>
                    <a:lnTo>
                      <a:pt x="157746" y="3506"/>
                    </a:lnTo>
                    <a:lnTo>
                      <a:pt x="158905" y="1986"/>
                    </a:lnTo>
                    <a:lnTo>
                      <a:pt x="160065" y="972"/>
                    </a:lnTo>
                    <a:lnTo>
                      <a:pt x="161225" y="312"/>
                    </a:lnTo>
                    <a:lnTo>
                      <a:pt x="162385" y="0"/>
                    </a:lnTo>
                    <a:lnTo>
                      <a:pt x="163545" y="108"/>
                    </a:lnTo>
                    <a:lnTo>
                      <a:pt x="164705" y="628"/>
                    </a:lnTo>
                    <a:lnTo>
                      <a:pt x="165865" y="1447"/>
                    </a:lnTo>
                    <a:lnTo>
                      <a:pt x="167025" y="2554"/>
                    </a:lnTo>
                    <a:lnTo>
                      <a:pt x="168185" y="4021"/>
                    </a:lnTo>
                    <a:lnTo>
                      <a:pt x="169344" y="5776"/>
                    </a:lnTo>
                    <a:lnTo>
                      <a:pt x="170504" y="7751"/>
                    </a:lnTo>
                    <a:lnTo>
                      <a:pt x="171664" y="9932"/>
                    </a:lnTo>
                    <a:lnTo>
                      <a:pt x="172824" y="12367"/>
                    </a:lnTo>
                    <a:lnTo>
                      <a:pt x="173984" y="14965"/>
                    </a:lnTo>
                    <a:lnTo>
                      <a:pt x="175144" y="17690"/>
                    </a:lnTo>
                    <a:lnTo>
                      <a:pt x="176304" y="20529"/>
                    </a:lnTo>
                    <a:lnTo>
                      <a:pt x="177464" y="23492"/>
                    </a:lnTo>
                    <a:lnTo>
                      <a:pt x="178624" y="26506"/>
                    </a:lnTo>
                    <a:lnTo>
                      <a:pt x="179784" y="29558"/>
                    </a:lnTo>
                    <a:lnTo>
                      <a:pt x="180943" y="32633"/>
                    </a:lnTo>
                    <a:lnTo>
                      <a:pt x="182103" y="35700"/>
                    </a:lnTo>
                    <a:lnTo>
                      <a:pt x="183263" y="38737"/>
                    </a:lnTo>
                    <a:lnTo>
                      <a:pt x="184423" y="41734"/>
                    </a:lnTo>
                    <a:lnTo>
                      <a:pt x="185583" y="44668"/>
                    </a:lnTo>
                    <a:lnTo>
                      <a:pt x="186743" y="47500"/>
                    </a:lnTo>
                    <a:lnTo>
                      <a:pt x="187903" y="50245"/>
                    </a:lnTo>
                    <a:lnTo>
                      <a:pt x="189063" y="52894"/>
                    </a:lnTo>
                    <a:lnTo>
                      <a:pt x="190223" y="55413"/>
                    </a:lnTo>
                    <a:lnTo>
                      <a:pt x="191383" y="57784"/>
                    </a:lnTo>
                    <a:lnTo>
                      <a:pt x="192542" y="60034"/>
                    </a:lnTo>
                    <a:lnTo>
                      <a:pt x="193702" y="62161"/>
                    </a:lnTo>
                    <a:lnTo>
                      <a:pt x="194862" y="64118"/>
                    </a:lnTo>
                    <a:lnTo>
                      <a:pt x="196022" y="65922"/>
                    </a:lnTo>
                    <a:lnTo>
                      <a:pt x="197182" y="67599"/>
                    </a:lnTo>
                    <a:lnTo>
                      <a:pt x="198342" y="69152"/>
                    </a:lnTo>
                    <a:lnTo>
                      <a:pt x="199502" y="70530"/>
                    </a:lnTo>
                    <a:lnTo>
                      <a:pt x="200662" y="71782"/>
                    </a:lnTo>
                    <a:lnTo>
                      <a:pt x="201822" y="72924"/>
                    </a:lnTo>
                    <a:lnTo>
                      <a:pt x="202982" y="73962"/>
                    </a:lnTo>
                    <a:lnTo>
                      <a:pt x="204141" y="74857"/>
                    </a:lnTo>
                    <a:lnTo>
                      <a:pt x="205301" y="75671"/>
                    </a:lnTo>
                    <a:lnTo>
                      <a:pt x="206461" y="76410"/>
                    </a:lnTo>
                    <a:lnTo>
                      <a:pt x="207621" y="77079"/>
                    </a:lnTo>
                    <a:lnTo>
                      <a:pt x="208781" y="77674"/>
                    </a:lnTo>
                    <a:lnTo>
                      <a:pt x="209941" y="78235"/>
                    </a:lnTo>
                    <a:lnTo>
                      <a:pt x="211101" y="78768"/>
                    </a:lnTo>
                    <a:lnTo>
                      <a:pt x="212261" y="79283"/>
                    </a:lnTo>
                    <a:lnTo>
                      <a:pt x="213421" y="79801"/>
                    </a:lnTo>
                    <a:lnTo>
                      <a:pt x="214580" y="80336"/>
                    </a:lnTo>
                    <a:lnTo>
                      <a:pt x="215740" y="80896"/>
                    </a:lnTo>
                    <a:lnTo>
                      <a:pt x="216900" y="81503"/>
                    </a:lnTo>
                    <a:lnTo>
                      <a:pt x="218060" y="82183"/>
                    </a:lnTo>
                    <a:lnTo>
                      <a:pt x="219220" y="82932"/>
                    </a:lnTo>
                    <a:lnTo>
                      <a:pt x="220380" y="83758"/>
                    </a:lnTo>
                    <a:lnTo>
                      <a:pt x="221540" y="84706"/>
                    </a:lnTo>
                    <a:lnTo>
                      <a:pt x="222700" y="85782"/>
                    </a:lnTo>
                    <a:lnTo>
                      <a:pt x="223860" y="86974"/>
                    </a:lnTo>
                    <a:lnTo>
                      <a:pt x="225020" y="88290"/>
                    </a:lnTo>
                    <a:lnTo>
                      <a:pt x="226179" y="89804"/>
                    </a:lnTo>
                    <a:lnTo>
                      <a:pt x="227339" y="91482"/>
                    </a:lnTo>
                    <a:lnTo>
                      <a:pt x="228499" y="93317"/>
                    </a:lnTo>
                    <a:lnTo>
                      <a:pt x="229659" y="95314"/>
                    </a:lnTo>
                    <a:lnTo>
                      <a:pt x="230819" y="97576"/>
                    </a:lnTo>
                    <a:lnTo>
                      <a:pt x="231979" y="100022"/>
                    </a:lnTo>
                    <a:lnTo>
                      <a:pt x="233139" y="102654"/>
                    </a:lnTo>
                    <a:lnTo>
                      <a:pt x="234299" y="105491"/>
                    </a:lnTo>
                    <a:lnTo>
                      <a:pt x="235459" y="108615"/>
                    </a:lnTo>
                    <a:lnTo>
                      <a:pt x="236619" y="111940"/>
                    </a:lnTo>
                    <a:lnTo>
                      <a:pt x="237778" y="115466"/>
                    </a:lnTo>
                    <a:lnTo>
                      <a:pt x="238938" y="119230"/>
                    </a:lnTo>
                    <a:lnTo>
                      <a:pt x="240098" y="123276"/>
                    </a:lnTo>
                    <a:lnTo>
                      <a:pt x="241258" y="127525"/>
                    </a:lnTo>
                    <a:lnTo>
                      <a:pt x="242418" y="131978"/>
                    </a:lnTo>
                    <a:lnTo>
                      <a:pt x="243578" y="136686"/>
                    </a:lnTo>
                    <a:lnTo>
                      <a:pt x="244738" y="141646"/>
                    </a:lnTo>
                    <a:lnTo>
                      <a:pt x="245898" y="146799"/>
                    </a:lnTo>
                    <a:lnTo>
                      <a:pt x="247058" y="152141"/>
                    </a:lnTo>
                    <a:lnTo>
                      <a:pt x="248218" y="157732"/>
                    </a:lnTo>
                    <a:lnTo>
                      <a:pt x="249377" y="163529"/>
                    </a:lnTo>
                    <a:lnTo>
                      <a:pt x="250537" y="169493"/>
                    </a:lnTo>
                    <a:lnTo>
                      <a:pt x="251697" y="175618"/>
                    </a:lnTo>
                    <a:lnTo>
                      <a:pt x="252857" y="181960"/>
                    </a:lnTo>
                    <a:lnTo>
                      <a:pt x="254017" y="188451"/>
                    </a:lnTo>
                    <a:lnTo>
                      <a:pt x="255177" y="195069"/>
                    </a:lnTo>
                    <a:lnTo>
                      <a:pt x="256337" y="201807"/>
                    </a:lnTo>
                    <a:lnTo>
                      <a:pt x="257497" y="208705"/>
                    </a:lnTo>
                    <a:lnTo>
                      <a:pt x="258657" y="215689"/>
                    </a:lnTo>
                    <a:lnTo>
                      <a:pt x="259816" y="222752"/>
                    </a:lnTo>
                    <a:lnTo>
                      <a:pt x="260976" y="229888"/>
                    </a:lnTo>
                    <a:lnTo>
                      <a:pt x="262136" y="237095"/>
                    </a:lnTo>
                    <a:lnTo>
                      <a:pt x="263296" y="244335"/>
                    </a:lnTo>
                    <a:lnTo>
                      <a:pt x="264456" y="251597"/>
                    </a:lnTo>
                    <a:lnTo>
                      <a:pt x="265616" y="258871"/>
                    </a:lnTo>
                    <a:lnTo>
                      <a:pt x="266776" y="266133"/>
                    </a:lnTo>
                    <a:lnTo>
                      <a:pt x="267936" y="273371"/>
                    </a:lnTo>
                    <a:lnTo>
                      <a:pt x="269096" y="280575"/>
                    </a:lnTo>
                    <a:lnTo>
                      <a:pt x="270256" y="287721"/>
                    </a:lnTo>
                    <a:lnTo>
                      <a:pt x="271415" y="294785"/>
                    </a:lnTo>
                    <a:lnTo>
                      <a:pt x="272575" y="301771"/>
                    </a:lnTo>
                    <a:lnTo>
                      <a:pt x="273735" y="308674"/>
                    </a:lnTo>
                    <a:lnTo>
                      <a:pt x="274895" y="315444"/>
                    </a:lnTo>
                    <a:lnTo>
                      <a:pt x="276055" y="322082"/>
                    </a:lnTo>
                    <a:lnTo>
                      <a:pt x="277215" y="328599"/>
                    </a:lnTo>
                    <a:lnTo>
                      <a:pt x="278375" y="334989"/>
                    </a:lnTo>
                    <a:lnTo>
                      <a:pt x="279535" y="341179"/>
                    </a:lnTo>
                    <a:lnTo>
                      <a:pt x="280695" y="347207"/>
                    </a:lnTo>
                    <a:lnTo>
                      <a:pt x="281855" y="353083"/>
                    </a:lnTo>
                    <a:lnTo>
                      <a:pt x="283014" y="358801"/>
                    </a:lnTo>
                    <a:lnTo>
                      <a:pt x="284174" y="364265"/>
                    </a:lnTo>
                    <a:lnTo>
                      <a:pt x="285334" y="369559"/>
                    </a:lnTo>
                    <a:lnTo>
                      <a:pt x="286494" y="374680"/>
                    </a:lnTo>
                    <a:lnTo>
                      <a:pt x="287654" y="379612"/>
                    </a:lnTo>
                    <a:lnTo>
                      <a:pt x="288814" y="384285"/>
                    </a:lnTo>
                    <a:lnTo>
                      <a:pt x="289974" y="388781"/>
                    </a:lnTo>
                    <a:lnTo>
                      <a:pt x="291134" y="393098"/>
                    </a:lnTo>
                    <a:lnTo>
                      <a:pt x="292294" y="397205"/>
                    </a:lnTo>
                    <a:lnTo>
                      <a:pt x="293453" y="401072"/>
                    </a:lnTo>
                    <a:lnTo>
                      <a:pt x="294613" y="404764"/>
                    </a:lnTo>
                    <a:lnTo>
                      <a:pt x="295773" y="408284"/>
                    </a:lnTo>
                    <a:lnTo>
                      <a:pt x="296933" y="411588"/>
                    </a:lnTo>
                    <a:lnTo>
                      <a:pt x="298093" y="414683"/>
                    </a:lnTo>
                    <a:lnTo>
                      <a:pt x="299253" y="417616"/>
                    </a:lnTo>
                    <a:lnTo>
                      <a:pt x="300413" y="420392"/>
                    </a:lnTo>
                    <a:lnTo>
                      <a:pt x="301573" y="422959"/>
                    </a:lnTo>
                    <a:lnTo>
                      <a:pt x="302733" y="425354"/>
                    </a:lnTo>
                    <a:lnTo>
                      <a:pt x="303893" y="427607"/>
                    </a:lnTo>
                    <a:lnTo>
                      <a:pt x="305052" y="429724"/>
                    </a:lnTo>
                    <a:lnTo>
                      <a:pt x="306212" y="431649"/>
                    </a:lnTo>
                    <a:lnTo>
                      <a:pt x="307372" y="433441"/>
                    </a:lnTo>
                    <a:lnTo>
                      <a:pt x="308532" y="435115"/>
                    </a:lnTo>
                    <a:lnTo>
                      <a:pt x="309692" y="436674"/>
                    </a:lnTo>
                    <a:lnTo>
                      <a:pt x="310852" y="438067"/>
                    </a:lnTo>
                    <a:lnTo>
                      <a:pt x="312012" y="439362"/>
                    </a:lnTo>
                    <a:lnTo>
                      <a:pt x="313172" y="440561"/>
                    </a:lnTo>
                    <a:lnTo>
                      <a:pt x="314332" y="441660"/>
                    </a:lnTo>
                    <a:lnTo>
                      <a:pt x="315492" y="442638"/>
                    </a:lnTo>
                    <a:lnTo>
                      <a:pt x="316651" y="443537"/>
                    </a:lnTo>
                    <a:lnTo>
                      <a:pt x="317811" y="444363"/>
                    </a:lnTo>
                    <a:lnTo>
                      <a:pt x="318971" y="445105"/>
                    </a:lnTo>
                    <a:lnTo>
                      <a:pt x="320131" y="445760"/>
                    </a:lnTo>
                    <a:lnTo>
                      <a:pt x="321291" y="446356"/>
                    </a:lnTo>
                    <a:lnTo>
                      <a:pt x="322451" y="446896"/>
                    </a:lnTo>
                    <a:lnTo>
                      <a:pt x="323611" y="447368"/>
                    </a:lnTo>
                    <a:lnTo>
                      <a:pt x="324771" y="447780"/>
                    </a:lnTo>
                    <a:lnTo>
                      <a:pt x="325931" y="448147"/>
                    </a:lnTo>
                    <a:lnTo>
                      <a:pt x="327091" y="448471"/>
                    </a:lnTo>
                    <a:lnTo>
                      <a:pt x="328250" y="448741"/>
                    </a:lnTo>
                    <a:lnTo>
                      <a:pt x="329410" y="448969"/>
                    </a:lnTo>
                    <a:lnTo>
                      <a:pt x="330570" y="449162"/>
                    </a:lnTo>
                    <a:lnTo>
                      <a:pt x="331730" y="449323"/>
                    </a:lnTo>
                    <a:lnTo>
                      <a:pt x="332890" y="449439"/>
                    </a:lnTo>
                    <a:lnTo>
                      <a:pt x="334050" y="449523"/>
                    </a:lnTo>
                    <a:lnTo>
                      <a:pt x="335210" y="449581"/>
                    </a:lnTo>
                    <a:lnTo>
                      <a:pt x="336370" y="449611"/>
                    </a:lnTo>
                    <a:lnTo>
                      <a:pt x="337530" y="449602"/>
                    </a:lnTo>
                    <a:lnTo>
                      <a:pt x="338689" y="449568"/>
                    </a:lnTo>
                    <a:lnTo>
                      <a:pt x="339849" y="449509"/>
                    </a:lnTo>
                    <a:lnTo>
                      <a:pt x="341009" y="449424"/>
                    </a:lnTo>
                    <a:lnTo>
                      <a:pt x="342169" y="449305"/>
                    </a:lnTo>
                    <a:lnTo>
                      <a:pt x="343329" y="449162"/>
                    </a:lnTo>
                    <a:lnTo>
                      <a:pt x="344489" y="448995"/>
                    </a:lnTo>
                    <a:lnTo>
                      <a:pt x="345649" y="448800"/>
                    </a:lnTo>
                    <a:lnTo>
                      <a:pt x="346809" y="448571"/>
                    </a:lnTo>
                    <a:lnTo>
                      <a:pt x="347969" y="448318"/>
                    </a:lnTo>
                    <a:lnTo>
                      <a:pt x="349129" y="448040"/>
                    </a:lnTo>
                    <a:lnTo>
                      <a:pt x="350288" y="447729"/>
                    </a:lnTo>
                    <a:lnTo>
                      <a:pt x="351448" y="447385"/>
                    </a:lnTo>
                    <a:lnTo>
                      <a:pt x="352608" y="447014"/>
                    </a:lnTo>
                    <a:lnTo>
                      <a:pt x="353768" y="446617"/>
                    </a:lnTo>
                    <a:lnTo>
                      <a:pt x="354928" y="446181"/>
                    </a:lnTo>
                    <a:lnTo>
                      <a:pt x="356088" y="445713"/>
                    </a:lnTo>
                    <a:lnTo>
                      <a:pt x="357248" y="445216"/>
                    </a:lnTo>
                    <a:lnTo>
                      <a:pt x="358408" y="444690"/>
                    </a:lnTo>
                    <a:lnTo>
                      <a:pt x="359568" y="444122"/>
                    </a:lnTo>
                    <a:lnTo>
                      <a:pt x="360728" y="443522"/>
                    </a:lnTo>
                    <a:lnTo>
                      <a:pt x="361887" y="442893"/>
                    </a:lnTo>
                    <a:lnTo>
                      <a:pt x="363047" y="442234"/>
                    </a:lnTo>
                    <a:lnTo>
                      <a:pt x="364207" y="441531"/>
                    </a:lnTo>
                    <a:lnTo>
                      <a:pt x="365367" y="440800"/>
                    </a:lnTo>
                    <a:lnTo>
                      <a:pt x="366527" y="440042"/>
                    </a:lnTo>
                    <a:lnTo>
                      <a:pt x="367687" y="439253"/>
                    </a:lnTo>
                    <a:lnTo>
                      <a:pt x="368847" y="438427"/>
                    </a:lnTo>
                    <a:lnTo>
                      <a:pt x="370007" y="437578"/>
                    </a:lnTo>
                    <a:lnTo>
                      <a:pt x="371167" y="436704"/>
                    </a:lnTo>
                    <a:lnTo>
                      <a:pt x="372327" y="435805"/>
                    </a:lnTo>
                    <a:lnTo>
                      <a:pt x="373486" y="434880"/>
                    </a:lnTo>
                    <a:lnTo>
                      <a:pt x="374646" y="433938"/>
                    </a:lnTo>
                    <a:lnTo>
                      <a:pt x="375806" y="432981"/>
                    </a:lnTo>
                    <a:lnTo>
                      <a:pt x="376966" y="432007"/>
                    </a:lnTo>
                    <a:lnTo>
                      <a:pt x="378126" y="431022"/>
                    </a:lnTo>
                    <a:lnTo>
                      <a:pt x="379286" y="430031"/>
                    </a:lnTo>
                    <a:lnTo>
                      <a:pt x="380446" y="429035"/>
                    </a:lnTo>
                    <a:lnTo>
                      <a:pt x="381606" y="428039"/>
                    </a:lnTo>
                    <a:lnTo>
                      <a:pt x="382766" y="427049"/>
                    </a:lnTo>
                    <a:lnTo>
                      <a:pt x="383925" y="426065"/>
                    </a:lnTo>
                    <a:lnTo>
                      <a:pt x="385085" y="425091"/>
                    </a:lnTo>
                    <a:lnTo>
                      <a:pt x="386245" y="424139"/>
                    </a:lnTo>
                    <a:lnTo>
                      <a:pt x="387405" y="423207"/>
                    </a:lnTo>
                    <a:lnTo>
                      <a:pt x="388565" y="422298"/>
                    </a:lnTo>
                    <a:lnTo>
                      <a:pt x="389725" y="421415"/>
                    </a:lnTo>
                    <a:lnTo>
                      <a:pt x="390885" y="420577"/>
                    </a:lnTo>
                    <a:lnTo>
                      <a:pt x="392045" y="419775"/>
                    </a:lnTo>
                    <a:lnTo>
                      <a:pt x="393205" y="419009"/>
                    </a:lnTo>
                    <a:lnTo>
                      <a:pt x="394365" y="418289"/>
                    </a:lnTo>
                    <a:lnTo>
                      <a:pt x="395524" y="417632"/>
                    </a:lnTo>
                    <a:lnTo>
                      <a:pt x="396684" y="417024"/>
                    </a:lnTo>
                    <a:lnTo>
                      <a:pt x="397844" y="416466"/>
                    </a:lnTo>
                    <a:lnTo>
                      <a:pt x="399004" y="415972"/>
                    </a:lnTo>
                    <a:lnTo>
                      <a:pt x="400164" y="415553"/>
                    </a:lnTo>
                    <a:lnTo>
                      <a:pt x="401324" y="415192"/>
                    </a:lnTo>
                    <a:lnTo>
                      <a:pt x="402484" y="414890"/>
                    </a:lnTo>
                    <a:lnTo>
                      <a:pt x="403644" y="414667"/>
                    </a:lnTo>
                    <a:lnTo>
                      <a:pt x="404804" y="414523"/>
                    </a:lnTo>
                    <a:lnTo>
                      <a:pt x="405964" y="414441"/>
                    </a:lnTo>
                    <a:lnTo>
                      <a:pt x="407123" y="414423"/>
                    </a:lnTo>
                    <a:lnTo>
                      <a:pt x="408283" y="414492"/>
                    </a:lnTo>
                    <a:lnTo>
                      <a:pt x="409443" y="414635"/>
                    </a:lnTo>
                    <a:lnTo>
                      <a:pt x="410603" y="414839"/>
                    </a:lnTo>
                    <a:lnTo>
                      <a:pt x="411763" y="415105"/>
                    </a:lnTo>
                    <a:lnTo>
                      <a:pt x="412923" y="415459"/>
                    </a:lnTo>
                    <a:lnTo>
                      <a:pt x="414083" y="415875"/>
                    </a:lnTo>
                    <a:lnTo>
                      <a:pt x="415243" y="416346"/>
                    </a:lnTo>
                    <a:lnTo>
                      <a:pt x="416403" y="416872"/>
                    </a:lnTo>
                    <a:lnTo>
                      <a:pt x="417562" y="417474"/>
                    </a:lnTo>
                    <a:lnTo>
                      <a:pt x="418722" y="418124"/>
                    </a:lnTo>
                    <a:lnTo>
                      <a:pt x="419882" y="418817"/>
                    </a:lnTo>
                    <a:lnTo>
                      <a:pt x="421042" y="419556"/>
                    </a:lnTo>
                    <a:lnTo>
                      <a:pt x="422202" y="420348"/>
                    </a:lnTo>
                    <a:lnTo>
                      <a:pt x="423362" y="421173"/>
                    </a:lnTo>
                    <a:lnTo>
                      <a:pt x="424522" y="422026"/>
                    </a:lnTo>
                    <a:lnTo>
                      <a:pt x="425682" y="422911"/>
                    </a:lnTo>
                    <a:lnTo>
                      <a:pt x="426842" y="423823"/>
                    </a:lnTo>
                    <a:lnTo>
                      <a:pt x="428002" y="424751"/>
                    </a:lnTo>
                    <a:lnTo>
                      <a:pt x="429161" y="425692"/>
                    </a:lnTo>
                    <a:lnTo>
                      <a:pt x="430321" y="426645"/>
                    </a:lnTo>
                    <a:lnTo>
                      <a:pt x="431481" y="427603"/>
                    </a:lnTo>
                    <a:lnTo>
                      <a:pt x="432641" y="428560"/>
                    </a:lnTo>
                    <a:lnTo>
                      <a:pt x="433801" y="429514"/>
                    </a:lnTo>
                    <a:lnTo>
                      <a:pt x="434961" y="430458"/>
                    </a:lnTo>
                    <a:lnTo>
                      <a:pt x="436121" y="431389"/>
                    </a:lnTo>
                    <a:lnTo>
                      <a:pt x="437281" y="432304"/>
                    </a:lnTo>
                    <a:lnTo>
                      <a:pt x="438441" y="433202"/>
                    </a:lnTo>
                    <a:lnTo>
                      <a:pt x="439601" y="434068"/>
                    </a:lnTo>
                    <a:lnTo>
                      <a:pt x="440760" y="434907"/>
                    </a:lnTo>
                    <a:lnTo>
                      <a:pt x="441920" y="435718"/>
                    </a:lnTo>
                    <a:lnTo>
                      <a:pt x="443080" y="436500"/>
                    </a:lnTo>
                    <a:lnTo>
                      <a:pt x="444240" y="437231"/>
                    </a:lnTo>
                    <a:lnTo>
                      <a:pt x="445400" y="437927"/>
                    </a:lnTo>
                    <a:lnTo>
                      <a:pt x="446560" y="438585"/>
                    </a:lnTo>
                    <a:lnTo>
                      <a:pt x="447720" y="439201"/>
                    </a:lnTo>
                    <a:lnTo>
                      <a:pt x="448880" y="439757"/>
                    </a:lnTo>
                    <a:lnTo>
                      <a:pt x="450040" y="440271"/>
                    </a:lnTo>
                    <a:lnTo>
                      <a:pt x="451200" y="440741"/>
                    </a:lnTo>
                    <a:lnTo>
                      <a:pt x="452359" y="441156"/>
                    </a:lnTo>
                    <a:lnTo>
                      <a:pt x="453519" y="441510"/>
                    </a:lnTo>
                    <a:lnTo>
                      <a:pt x="454679" y="441815"/>
                    </a:lnTo>
                    <a:lnTo>
                      <a:pt x="455839" y="442073"/>
                    </a:lnTo>
                    <a:lnTo>
                      <a:pt x="456999" y="442268"/>
                    </a:lnTo>
                    <a:lnTo>
                      <a:pt x="458159" y="442402"/>
                    </a:lnTo>
                    <a:lnTo>
                      <a:pt x="459319" y="442486"/>
                    </a:lnTo>
                    <a:lnTo>
                      <a:pt x="460479" y="442520"/>
                    </a:lnTo>
                    <a:lnTo>
                      <a:pt x="461639" y="442485"/>
                    </a:lnTo>
                    <a:lnTo>
                      <a:pt x="462798" y="442393"/>
                    </a:lnTo>
                    <a:lnTo>
                      <a:pt x="463958" y="442251"/>
                    </a:lnTo>
                    <a:lnTo>
                      <a:pt x="465118" y="442061"/>
                    </a:lnTo>
                    <a:lnTo>
                      <a:pt x="466278" y="441798"/>
                    </a:lnTo>
                    <a:lnTo>
                      <a:pt x="467438" y="441484"/>
                    </a:lnTo>
                    <a:lnTo>
                      <a:pt x="468598" y="441123"/>
                    </a:lnTo>
                    <a:lnTo>
                      <a:pt x="469758" y="440714"/>
                    </a:lnTo>
                    <a:lnTo>
                      <a:pt x="470918" y="440237"/>
                    </a:lnTo>
                    <a:lnTo>
                      <a:pt x="472078" y="439716"/>
                    </a:lnTo>
                    <a:lnTo>
                      <a:pt x="473238" y="439153"/>
                    </a:lnTo>
                    <a:lnTo>
                      <a:pt x="474397" y="438543"/>
                    </a:lnTo>
                    <a:lnTo>
                      <a:pt x="475557" y="437878"/>
                    </a:lnTo>
                    <a:lnTo>
                      <a:pt x="476717" y="437177"/>
                    </a:lnTo>
                    <a:lnTo>
                      <a:pt x="477877" y="436440"/>
                    </a:lnTo>
                    <a:lnTo>
                      <a:pt x="479037" y="435663"/>
                    </a:lnTo>
                    <a:lnTo>
                      <a:pt x="480197" y="434847"/>
                    </a:lnTo>
                    <a:lnTo>
                      <a:pt x="481357" y="434004"/>
                    </a:lnTo>
                    <a:lnTo>
                      <a:pt x="482517" y="433136"/>
                    </a:lnTo>
                    <a:lnTo>
                      <a:pt x="483677" y="432239"/>
                    </a:lnTo>
                    <a:lnTo>
                      <a:pt x="484837" y="431321"/>
                    </a:lnTo>
                    <a:lnTo>
                      <a:pt x="485996" y="430389"/>
                    </a:lnTo>
                    <a:lnTo>
                      <a:pt x="487156" y="429445"/>
                    </a:lnTo>
                    <a:lnTo>
                      <a:pt x="488316" y="428491"/>
                    </a:lnTo>
                    <a:lnTo>
                      <a:pt x="489476" y="427533"/>
                    </a:lnTo>
                    <a:lnTo>
                      <a:pt x="490636" y="426577"/>
                    </a:lnTo>
                    <a:lnTo>
                      <a:pt x="491796" y="425623"/>
                    </a:lnTo>
                    <a:lnTo>
                      <a:pt x="492956" y="424683"/>
                    </a:lnTo>
                    <a:lnTo>
                      <a:pt x="494116" y="423757"/>
                    </a:lnTo>
                    <a:lnTo>
                      <a:pt x="495276" y="422849"/>
                    </a:lnTo>
                    <a:lnTo>
                      <a:pt x="496436" y="421961"/>
                    </a:lnTo>
                    <a:lnTo>
                      <a:pt x="497595" y="421112"/>
                    </a:lnTo>
                    <a:lnTo>
                      <a:pt x="498755" y="420293"/>
                    </a:lnTo>
                    <a:lnTo>
                      <a:pt x="499915" y="419507"/>
                    </a:lnTo>
                    <a:lnTo>
                      <a:pt x="501075" y="418762"/>
                    </a:lnTo>
                    <a:lnTo>
                      <a:pt x="502235" y="418075"/>
                    </a:lnTo>
                    <a:lnTo>
                      <a:pt x="503395" y="417434"/>
                    </a:lnTo>
                    <a:lnTo>
                      <a:pt x="504555" y="416840"/>
                    </a:lnTo>
                    <a:lnTo>
                      <a:pt x="505715" y="416306"/>
                    </a:lnTo>
                    <a:lnTo>
                      <a:pt x="506875" y="415844"/>
                    </a:lnTo>
                    <a:lnTo>
                      <a:pt x="508034" y="415438"/>
                    </a:lnTo>
                    <a:lnTo>
                      <a:pt x="509194" y="415090"/>
                    </a:lnTo>
                    <a:lnTo>
                      <a:pt x="510354" y="414819"/>
                    </a:lnTo>
                    <a:lnTo>
                      <a:pt x="511514" y="414625"/>
                    </a:lnTo>
                    <a:lnTo>
                      <a:pt x="512674" y="414493"/>
                    </a:lnTo>
                    <a:lnTo>
                      <a:pt x="513834" y="414423"/>
                    </a:lnTo>
                    <a:lnTo>
                      <a:pt x="514994" y="414443"/>
                    </a:lnTo>
                    <a:lnTo>
                      <a:pt x="516154" y="414535"/>
                    </a:lnTo>
                    <a:lnTo>
                      <a:pt x="517314" y="414689"/>
                    </a:lnTo>
                    <a:lnTo>
                      <a:pt x="518474" y="414907"/>
                    </a:lnTo>
                    <a:lnTo>
                      <a:pt x="519633" y="415215"/>
                    </a:lnTo>
                    <a:lnTo>
                      <a:pt x="520793" y="415585"/>
                    </a:lnTo>
                    <a:lnTo>
                      <a:pt x="521953" y="416014"/>
                    </a:lnTo>
                    <a:lnTo>
                      <a:pt x="523113" y="416500"/>
                    </a:lnTo>
                    <a:lnTo>
                      <a:pt x="524273" y="417067"/>
                    </a:lnTo>
                    <a:lnTo>
                      <a:pt x="525433" y="417683"/>
                    </a:lnTo>
                    <a:lnTo>
                      <a:pt x="526593" y="418346"/>
                    </a:lnTo>
                    <a:lnTo>
                      <a:pt x="527753" y="419061"/>
                    </a:lnTo>
                    <a:lnTo>
                      <a:pt x="528913" y="419832"/>
                    </a:lnTo>
                    <a:lnTo>
                      <a:pt x="530073" y="420640"/>
                    </a:lnTo>
                    <a:lnTo>
                      <a:pt x="531232" y="421483"/>
                    </a:lnTo>
                    <a:lnTo>
                      <a:pt x="532392" y="422362"/>
                    </a:lnTo>
                    <a:lnTo>
                      <a:pt x="533552" y="423275"/>
                    </a:lnTo>
                    <a:lnTo>
                      <a:pt x="534712" y="424210"/>
                    </a:lnTo>
                    <a:lnTo>
                      <a:pt x="535872" y="425163"/>
                    </a:lnTo>
                    <a:lnTo>
                      <a:pt x="537032" y="426136"/>
                    </a:lnTo>
                    <a:lnTo>
                      <a:pt x="538192" y="427122"/>
                    </a:lnTo>
                    <a:lnTo>
                      <a:pt x="539352" y="428113"/>
                    </a:lnTo>
                    <a:lnTo>
                      <a:pt x="540512" y="429109"/>
                    </a:lnTo>
                    <a:lnTo>
                      <a:pt x="541671" y="430104"/>
                    </a:lnTo>
                    <a:lnTo>
                      <a:pt x="542111" y="430480"/>
                    </a:lnTo>
                  </a:path>
                </a:pathLst>
              </a:custGeom>
              <a:ln w="9525" cap="rnd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4" name="pl2154"/>
              <p:cNvSpPr/>
              <p:nvPr/>
            </p:nvSpPr>
            <p:spPr>
              <a:xfrm>
                <a:off x="7603051" y="648271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5" name="pl2155"/>
              <p:cNvSpPr/>
              <p:nvPr/>
            </p:nvSpPr>
            <p:spPr>
              <a:xfrm>
                <a:off x="7607035" y="648271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6" name="pl2156"/>
              <p:cNvSpPr/>
              <p:nvPr/>
            </p:nvSpPr>
            <p:spPr>
              <a:xfrm>
                <a:off x="7618149" y="648271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7" name="pl2157"/>
              <p:cNvSpPr/>
              <p:nvPr/>
            </p:nvSpPr>
            <p:spPr>
              <a:xfrm>
                <a:off x="7621294" y="648271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8" name="pl2158"/>
              <p:cNvSpPr/>
              <p:nvPr/>
            </p:nvSpPr>
            <p:spPr>
              <a:xfrm>
                <a:off x="7657990" y="648271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9" name="pl2159"/>
              <p:cNvSpPr/>
              <p:nvPr/>
            </p:nvSpPr>
            <p:spPr>
              <a:xfrm>
                <a:off x="7667845" y="648271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0" name="pl2160"/>
              <p:cNvSpPr/>
              <p:nvPr/>
            </p:nvSpPr>
            <p:spPr>
              <a:xfrm>
                <a:off x="7672459" y="648271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1" name="pl2161"/>
              <p:cNvSpPr/>
              <p:nvPr/>
            </p:nvSpPr>
            <p:spPr>
              <a:xfrm>
                <a:off x="7676023" y="648271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2" name="pl2162"/>
              <p:cNvSpPr/>
              <p:nvPr/>
            </p:nvSpPr>
            <p:spPr>
              <a:xfrm>
                <a:off x="7678959" y="648271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3" name="pl2163"/>
              <p:cNvSpPr/>
              <p:nvPr/>
            </p:nvSpPr>
            <p:spPr>
              <a:xfrm>
                <a:off x="7679588" y="648271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4" name="pl2164"/>
              <p:cNvSpPr/>
              <p:nvPr/>
            </p:nvSpPr>
            <p:spPr>
              <a:xfrm>
                <a:off x="7682733" y="648271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5" name="pl2165"/>
              <p:cNvSpPr/>
              <p:nvPr/>
            </p:nvSpPr>
            <p:spPr>
              <a:xfrm>
                <a:off x="7683782" y="648271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6" name="pl2166"/>
              <p:cNvSpPr/>
              <p:nvPr/>
            </p:nvSpPr>
            <p:spPr>
              <a:xfrm>
                <a:off x="7687556" y="648271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7" name="pl2167"/>
              <p:cNvSpPr/>
              <p:nvPr/>
            </p:nvSpPr>
            <p:spPr>
              <a:xfrm>
                <a:off x="7687976" y="648271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8" name="pl2168"/>
              <p:cNvSpPr/>
              <p:nvPr/>
            </p:nvSpPr>
            <p:spPr>
              <a:xfrm>
                <a:off x="7691540" y="648271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9" name="pl2169"/>
              <p:cNvSpPr/>
              <p:nvPr/>
            </p:nvSpPr>
            <p:spPr>
              <a:xfrm>
                <a:off x="7708316" y="648271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0" name="pl2170"/>
              <p:cNvSpPr/>
              <p:nvPr/>
            </p:nvSpPr>
            <p:spPr>
              <a:xfrm>
                <a:off x="7724252" y="648271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1" name="pl2171"/>
              <p:cNvSpPr/>
              <p:nvPr/>
            </p:nvSpPr>
            <p:spPr>
              <a:xfrm>
                <a:off x="7726139" y="648271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2" name="pl2172"/>
              <p:cNvSpPr/>
              <p:nvPr/>
            </p:nvSpPr>
            <p:spPr>
              <a:xfrm>
                <a:off x="7726559" y="648271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3" name="pl2173"/>
              <p:cNvSpPr/>
              <p:nvPr/>
            </p:nvSpPr>
            <p:spPr>
              <a:xfrm>
                <a:off x="7734527" y="648271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4" name="pl2174"/>
              <p:cNvSpPr/>
              <p:nvPr/>
            </p:nvSpPr>
            <p:spPr>
              <a:xfrm>
                <a:off x="7747738" y="648271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5" name="pl2175"/>
              <p:cNvSpPr/>
              <p:nvPr/>
            </p:nvSpPr>
            <p:spPr>
              <a:xfrm>
                <a:off x="7751931" y="648271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6" name="pl2176"/>
              <p:cNvSpPr/>
              <p:nvPr/>
            </p:nvSpPr>
            <p:spPr>
              <a:xfrm>
                <a:off x="7754238" y="648271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7" name="pl2177"/>
              <p:cNvSpPr/>
              <p:nvPr/>
            </p:nvSpPr>
            <p:spPr>
              <a:xfrm>
                <a:off x="7756335" y="648271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8" name="pl2178"/>
              <p:cNvSpPr/>
              <p:nvPr/>
            </p:nvSpPr>
            <p:spPr>
              <a:xfrm>
                <a:off x="7773320" y="648271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9" name="pl2179"/>
              <p:cNvSpPr/>
              <p:nvPr/>
            </p:nvSpPr>
            <p:spPr>
              <a:xfrm>
                <a:off x="7776256" y="648271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0" name="pl2180"/>
              <p:cNvSpPr/>
              <p:nvPr/>
            </p:nvSpPr>
            <p:spPr>
              <a:xfrm>
                <a:off x="7776675" y="648271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1" name="pl2181"/>
              <p:cNvSpPr/>
              <p:nvPr/>
            </p:nvSpPr>
            <p:spPr>
              <a:xfrm>
                <a:off x="7780659" y="648271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2" name="pl2182"/>
              <p:cNvSpPr/>
              <p:nvPr/>
            </p:nvSpPr>
            <p:spPr>
              <a:xfrm>
                <a:off x="7931217" y="648271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3" name="pl2183"/>
              <p:cNvSpPr/>
              <p:nvPr/>
            </p:nvSpPr>
            <p:spPr>
              <a:xfrm>
                <a:off x="8038789" y="6482716"/>
                <a:ext cx="0" cy="16305"/>
              </a:xfrm>
              <a:custGeom>
                <a:avLst/>
                <a:gdLst/>
                <a:ahLst/>
                <a:cxnLst/>
                <a:rect l="0" t="0" r="0" b="0"/>
                <a:pathLst>
                  <a:path h="16305">
                    <a:moveTo>
                      <a:pt x="0" y="16305"/>
                    </a:moveTo>
                    <a:lnTo>
                      <a:pt x="0" y="0"/>
                    </a:lnTo>
                  </a:path>
                </a:pathLst>
              </a:custGeom>
              <a:ln w="4762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4" name="tx2184"/>
              <p:cNvSpPr/>
              <p:nvPr/>
            </p:nvSpPr>
            <p:spPr>
              <a:xfrm>
                <a:off x="7465692" y="5995760"/>
                <a:ext cx="658452" cy="9744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36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36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meanSoilM</a:t>
                </a:r>
              </a:p>
            </p:txBody>
          </p:sp>
        </p:grpSp>
        <p:sp>
          <p:nvSpPr>
            <p:cNvPr id="2185" name="tx445">
              <a:extLst>
                <a:ext uri="{FF2B5EF4-FFF2-40B4-BE49-F238E27FC236}">
                  <a16:creationId xmlns:a16="http://schemas.microsoft.com/office/drawing/2014/main" id="{B1DAF3F3-4410-48B9-91A4-998A882277E7}"/>
                </a:ext>
              </a:extLst>
            </p:cNvPr>
            <p:cNvSpPr/>
            <p:nvPr/>
          </p:nvSpPr>
          <p:spPr>
            <a:xfrm>
              <a:off x="929481" y="123825"/>
              <a:ext cx="904569" cy="1151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36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HARV Correlation Plot</a:t>
              </a:r>
              <a:endParaRPr sz="1036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199</Words>
  <Application>Microsoft Office PowerPoint</Application>
  <PresentationFormat>Custom</PresentationFormat>
  <Paragraphs>173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Alex Polussa</cp:lastModifiedBy>
  <cp:revision>7</cp:revision>
  <dcterms:created xsi:type="dcterms:W3CDTF">2015-07-14T21:05:00Z</dcterms:created>
  <dcterms:modified xsi:type="dcterms:W3CDTF">2020-02-16T23:18:48Z</dcterms:modified>
</cp:coreProperties>
</file>