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82981" y="1565014"/>
              <a:ext cx="32993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2981" y="5484889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82981" y="4251746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82981" y="3018603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82981" y="1785460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82981" y="4868317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82981" y="3635174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2981" y="2402031"/>
              <a:ext cx="3299329" cy="0"/>
            </a:xfrm>
            <a:custGeom>
              <a:avLst/>
              <a:pathLst>
                <a:path w="3299329" h="0">
                  <a:moveTo>
                    <a:pt x="0" y="0"/>
                  </a:moveTo>
                  <a:lnTo>
                    <a:pt x="3299329" y="0"/>
                  </a:lnTo>
                  <a:lnTo>
                    <a:pt x="3299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033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3729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123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051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91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306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70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9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748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884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427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767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9106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4461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785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125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4644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803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143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14827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8222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161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501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405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1799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19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58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1982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537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7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2165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5560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895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6234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5743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913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253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592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9320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71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610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950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2898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629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68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03081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647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987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326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6659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05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344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684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023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363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702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041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4381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4720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0602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53997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739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078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4180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757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096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363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7757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115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454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7940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133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9472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812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01518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0491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0830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1701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5095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849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188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527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8673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2067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546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8856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42250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5645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49039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243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828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9222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62617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66011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694057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2800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6194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60393" y="517313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03845" y="505177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506027" y="4949594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07155" y="53803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180536" y="46916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553917" y="49614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557932" y="5435753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0113" y="5333572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21804" y="523064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625819" y="5314258"/>
              <a:ext cx="156491" cy="0"/>
            </a:xfrm>
            <a:custGeom>
              <a:avLst/>
              <a:pathLst>
                <a:path w="156491" h="0">
                  <a:moveTo>
                    <a:pt x="0" y="0"/>
                  </a:moveTo>
                  <a:lnTo>
                    <a:pt x="156491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728001" y="521207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689691" y="5348131"/>
              <a:ext cx="92619" cy="144506"/>
            </a:xfrm>
            <a:custGeom>
              <a:avLst/>
              <a:pathLst>
                <a:path w="92619" h="144506">
                  <a:moveTo>
                    <a:pt x="0" y="144506"/>
                  </a:moveTo>
                  <a:lnTo>
                    <a:pt x="92619" y="144506"/>
                  </a:lnTo>
                  <a:lnTo>
                    <a:pt x="92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94336" y="51551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28280" y="53142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132296" y="512927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234477" y="502708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96168" y="467563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30111" y="435972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234127" y="512278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336308" y="50206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268071" y="510820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370252" y="500602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302014" y="522852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04196" y="5126347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35958" y="515145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438139" y="504927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99830" y="50820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67717" y="499581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71733" y="5228980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573914" y="5126799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35605" y="47242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9549" y="52759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03492" y="51022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07508" y="5334279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709689" y="5232098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41452" y="511461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743633" y="501243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05323" y="520812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39267" y="465877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3211" y="493826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41098" y="41547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845114" y="5094377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947295" y="499219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08986" y="3388813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13001" y="5094971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15183" y="499279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76873" y="337497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10817" y="440653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44761" y="432021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8704" y="5341937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12648" y="54091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46592" y="541381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14479" y="5262741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218495" y="514679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320676" y="5044611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82367" y="50722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316310" y="516655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50254" y="4811850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384198" y="4828985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388213" y="5039862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490395" y="4937680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52085" y="4758385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456101" y="5388485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58282" y="5286303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19973" y="4738022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482981" y="2193751"/>
              <a:ext cx="117674" cy="168543"/>
            </a:xfrm>
            <a:custGeom>
              <a:avLst/>
              <a:pathLst>
                <a:path w="117674" h="168543">
                  <a:moveTo>
                    <a:pt x="20366" y="0"/>
                  </a:moveTo>
                  <a:lnTo>
                    <a:pt x="117674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804475" y="237099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804475" y="237099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77856" y="344882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4551237" y="293142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551237" y="293142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865619" y="4133419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924618" y="3566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958562" y="2895611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58562" y="2895611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67450" y="2295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026449" y="447177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26449" y="44717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482981" y="3941637"/>
              <a:ext cx="126563" cy="144506"/>
            </a:xfrm>
            <a:custGeom>
              <a:avLst/>
              <a:pathLst>
                <a:path w="126563" h="144506">
                  <a:moveTo>
                    <a:pt x="0" y="144506"/>
                  </a:moveTo>
                  <a:lnTo>
                    <a:pt x="126563" y="144506"/>
                  </a:lnTo>
                  <a:lnTo>
                    <a:pt x="126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3498982" y="440121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498982" y="440121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507870" y="3992904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66869" y="440300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3600813" y="398260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00813" y="39826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609701" y="373803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3668700" y="337303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8700" y="337303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702644" y="319811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702644" y="319811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36588" y="390238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45476" y="3261586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3838419" y="283310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38419" y="283310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872362" y="387146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1251" y="37208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40250" y="42848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949138" y="360971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08137" y="44957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17026" y="3832562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076025" y="379527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4109969" y="296352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109969" y="296352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118857" y="359795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211800" y="372726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245743" y="4326677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45743" y="4326677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79687" y="477514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88575" y="302646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322519" y="3440025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381518" y="2990558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381518" y="2990558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0407" y="163936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424350" y="165320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4483349" y="1681834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483349" y="1681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492238" y="186902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85181" y="2624262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585181" y="2624262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9124" y="3312499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53068" y="46588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687012" y="4003526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687012" y="4003526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720956" y="3531383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720956" y="353138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54899" y="4379912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88843" y="446974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97731" y="3214301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56730" y="4827691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3296040" y="4826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296040" y="3593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3296040" y="23603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3448186" y="486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448186" y="363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48186" y="2402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5033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3729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7123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6051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6391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67306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70701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7409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7748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80884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8427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8767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9106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94461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9785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0125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04644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803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143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14827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18222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161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501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8405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31799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3519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858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1982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4537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4877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165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5560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895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6234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65743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6913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7253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7592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79320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8271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8610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89504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92898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9629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9968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3081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0647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0987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326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16659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2005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2344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2684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3023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3363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3702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041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381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4720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0602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53997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739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6078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64180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6757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7096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74363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77757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8115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8454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7940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133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472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812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01518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60491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60830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611701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15095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1849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2188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25278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28673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32067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3546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38856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2250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45645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49039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5243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55828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59222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62617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66011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694057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72800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76194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3301492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330435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3338301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11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33722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12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340618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13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44013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14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474076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15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50802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354196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17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357590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18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60985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19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3674873" y="5735088"/>
              <a:ext cx="4037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367773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3711682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3745626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22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3779570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23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3813513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24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3847457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25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3881401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26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3915345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27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3949288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28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3983232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29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4048254" y="5733670"/>
              <a:ext cx="4037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05111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08506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4119007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32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152951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186894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34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4220838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35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5478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36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288725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322669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38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356613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39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4421634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442450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4458444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41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4492388" y="5735088"/>
              <a:ext cx="465866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4526332" y="5733670"/>
              <a:ext cx="465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43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4560275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44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4594219" y="5734052"/>
              <a:ext cx="46586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45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628163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46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662106" y="5735416"/>
              <a:ext cx="46586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47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696050" y="5733724"/>
              <a:ext cx="4658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48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761072" y="5734052"/>
              <a:ext cx="4037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5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4795015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6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4828959" y="5735416"/>
              <a:ext cx="4037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7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4862903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8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896847" y="5733724"/>
              <a:ext cx="4037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 9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4955620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495848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49924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11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50263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12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06031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13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509426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14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512820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15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516214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16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519609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17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52300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18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526397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19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32900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33186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20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536581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5399754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22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543369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23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546764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24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550158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25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55355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26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556947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27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56034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28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5637360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29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5702382" y="5732633"/>
              <a:ext cx="3540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5705248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573919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31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5773135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32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5807079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33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5841023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34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5874966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35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590891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36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5942854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37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976797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38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6010741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39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6075763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6078629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611257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41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6146516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42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6180460" y="57326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43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6214403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44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6248347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6282291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6316235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47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6350178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48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6384122" y="5732687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49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6449144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5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6483087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6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6517031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7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6550975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8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6584918" y="5732687"/>
              <a:ext cx="3540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 9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4503689" y="5838087"/>
              <a:ext cx="1257913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paste(Site, Quadrat)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5400000">
              <a:off x="2893788" y="3567194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6921489" y="2894439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6991078" y="2955997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459" name="rc459"/>
            <p:cNvSpPr/>
            <p:nvPr/>
          </p:nvSpPr>
          <p:spPr>
            <a:xfrm>
              <a:off x="6991078" y="31764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028553" y="3213966"/>
              <a:ext cx="144506" cy="144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69910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003497" y="339331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69910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028553" y="3652878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144506"/>
                  </a:lnTo>
                  <a:lnTo>
                    <a:pt x="144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6991078" y="38348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998625" y="3944588"/>
              <a:ext cx="204362" cy="0"/>
            </a:xfrm>
            <a:custGeom>
              <a:avLst/>
              <a:pathLst>
                <a:path w="204362" h="0">
                  <a:moveTo>
                    <a:pt x="0" y="0"/>
                  </a:moveTo>
                  <a:lnTo>
                    <a:pt x="204362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100806" y="3842406"/>
              <a:ext cx="0" cy="204362"/>
            </a:xfrm>
            <a:custGeom>
              <a:avLst/>
              <a:pathLst>
                <a:path w="0" h="204362">
                  <a:moveTo>
                    <a:pt x="0" y="204362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6991078" y="405431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028553" y="4091790"/>
              <a:ext cx="144506" cy="144506"/>
            </a:xfrm>
            <a:prstGeom prst="rect">
              <a:avLst/>
            </a:pr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028553" y="4091790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7280123" y="32462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7280123" y="3465676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7280123" y="3682348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7280123" y="3904588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7280123" y="4124044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2020-02-11T21:38:08Z</dcterms:modified>
</cp:coreProperties>
</file>