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82981" y="1565014"/>
              <a:ext cx="329932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2981" y="5484889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82981" y="4251746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82981" y="3018603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82981" y="1785460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82981" y="4868317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82981" y="3635174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82981" y="2402031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0334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3729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7123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0517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3912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306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0701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95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7489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0884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4278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7672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91067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94461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9785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01250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4644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0803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1433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14827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18222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161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5010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405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31799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19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588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1982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5377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771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216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5560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895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6234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5743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9137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2532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7592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79320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271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610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950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92898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6292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9687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03081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6475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9870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326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665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053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3447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6842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30236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33630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3702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4041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4381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47208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50602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53997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7391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0785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4180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757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0968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4363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7757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8115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4546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87940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1335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94729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9812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01518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0491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08307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11701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5095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8490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2188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25278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28673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32067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3546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38856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42250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45645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49039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5243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828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922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62617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66011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69405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2800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7619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60393" y="517313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403845" y="5051775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506027" y="4949594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07155" y="53803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180536" y="46916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553917" y="49614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557932" y="5435753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60113" y="5333572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621804" y="523064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625819" y="5314258"/>
              <a:ext cx="156491" cy="0"/>
            </a:xfrm>
            <a:custGeom>
              <a:avLst/>
              <a:pathLst>
                <a:path w="156491" h="0">
                  <a:moveTo>
                    <a:pt x="0" y="0"/>
                  </a:moveTo>
                  <a:lnTo>
                    <a:pt x="156491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728001" y="521207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689691" y="5348131"/>
              <a:ext cx="92619" cy="144506"/>
            </a:xfrm>
            <a:custGeom>
              <a:avLst/>
              <a:pathLst>
                <a:path w="92619" h="144506">
                  <a:moveTo>
                    <a:pt x="0" y="144506"/>
                  </a:moveTo>
                  <a:lnTo>
                    <a:pt x="92619" y="144506"/>
                  </a:lnTo>
                  <a:lnTo>
                    <a:pt x="92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094336" y="515516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128280" y="53142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132296" y="5129270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234477" y="5027088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96168" y="467563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230111" y="435972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234127" y="512278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336308" y="502060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268071" y="510820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370252" y="500602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302014" y="522852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404196" y="5126347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35958" y="515145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438139" y="504927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99830" y="508209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467717" y="499581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471733" y="5228980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573914" y="5126799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35605" y="47242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69549" y="52759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603492" y="51022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607508" y="5334279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709689" y="5232098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641452" y="511461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743633" y="501243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705323" y="520812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739267" y="4658776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73211" y="493826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41098" y="415472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845114" y="509437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947295" y="499219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08986" y="338881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13001" y="5094971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015183" y="499279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76873" y="3374971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10817" y="440653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044761" y="432021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78704" y="5341937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12648" y="540916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46592" y="541381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14479" y="5262741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218495" y="514679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320676" y="5044611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82367" y="507228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316310" y="516655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50254" y="48118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384198" y="4828985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388213" y="503986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490395" y="493768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52085" y="47583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456101" y="5388485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58282" y="5286303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19973" y="4738022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482981" y="2193751"/>
              <a:ext cx="117674" cy="168543"/>
            </a:xfrm>
            <a:custGeom>
              <a:avLst/>
              <a:pathLst>
                <a:path w="117674" h="168543">
                  <a:moveTo>
                    <a:pt x="20366" y="0"/>
                  </a:moveTo>
                  <a:lnTo>
                    <a:pt x="117674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3804475" y="237099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804475" y="237099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804475" y="237099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177856" y="344882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4551237" y="2931427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551237" y="293142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551237" y="2931427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865619" y="4133419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924618" y="35665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958562" y="2895611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958562" y="289561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58562" y="2895611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967450" y="229536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026449" y="447177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026449" y="44717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026449" y="44717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482981" y="3941637"/>
              <a:ext cx="126563" cy="144506"/>
            </a:xfrm>
            <a:custGeom>
              <a:avLst/>
              <a:pathLst>
                <a:path w="126563" h="144506">
                  <a:moveTo>
                    <a:pt x="0" y="144506"/>
                  </a:moveTo>
                  <a:lnTo>
                    <a:pt x="126563" y="144506"/>
                  </a:lnTo>
                  <a:lnTo>
                    <a:pt x="126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3498982" y="4401212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498982" y="440121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498982" y="4401212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507870" y="3992904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566869" y="440300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3600813" y="398260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00813" y="39826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00813" y="39826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609701" y="373803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3668700" y="337303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668700" y="337303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668700" y="337303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3702644" y="3198114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702644" y="319811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702644" y="319811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736588" y="390238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745476" y="3261586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3838419" y="283310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838419" y="283310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838419" y="283310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872362" y="387146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881251" y="372085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940250" y="428486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949138" y="3609717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008137" y="449574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017026" y="3832562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076025" y="379527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4109969" y="296352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109969" y="296352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109969" y="296352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118857" y="359795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211800" y="372726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4245743" y="4326677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245743" y="432667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245743" y="4326677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279687" y="477514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288575" y="302646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322519" y="344002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4381518" y="2990558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381518" y="29905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381518" y="2990558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390407" y="163936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424350" y="165320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4483349" y="1681834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483349" y="1681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483349" y="1681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492238" y="186902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585181" y="2624262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585181" y="262426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585181" y="2624262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19124" y="3312499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53068" y="46588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4687012" y="400352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687012" y="400352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687012" y="400352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4720956" y="353138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720956" y="353138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720956" y="353138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754899" y="437991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788843" y="446974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797731" y="3214301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856730" y="482769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>
              <a:off x="3296040" y="48266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3296040" y="35934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3296040" y="23603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58" name="pl258"/>
            <p:cNvSpPr/>
            <p:nvPr/>
          </p:nvSpPr>
          <p:spPr>
            <a:xfrm>
              <a:off x="3448186" y="4868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448186" y="3635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448186" y="2402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50334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3729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57123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60517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63912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67306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70701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74095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77489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80884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84278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87672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91067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94461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9785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01250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04644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0803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11433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14827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18222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2161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25010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28405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31799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35194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38588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41982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45377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48771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5216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55560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895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6234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65743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69137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72532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7592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79320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8271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8610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89504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92898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96292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99687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03081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06475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09870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1326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1665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20053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23447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26842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30236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33630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3702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4041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4381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47208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50602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53997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57391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60785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64180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6757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70968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74363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77757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8115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84546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87940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91335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94729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9812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601518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60491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608307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611701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615095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618490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62188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625278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28673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632067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63546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638856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2250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45645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649039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65243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655828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65922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662617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666011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69405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72800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7619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3301492" y="5735088"/>
              <a:ext cx="4037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3304358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10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3338301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11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3372245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12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340618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13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3440132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14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474076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15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3508020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16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3541964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17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3575907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18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3609851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19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3674873" y="5735088"/>
              <a:ext cx="4037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3677738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3711682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21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3745626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22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3779570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23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3813513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24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3847457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25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3881401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26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3915345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27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3949288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28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3983232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29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4048254" y="5733670"/>
              <a:ext cx="4037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405111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30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4085063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31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4119007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32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4152951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33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4186894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34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4220838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35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425478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36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288725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37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32266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38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356613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39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4421634" y="5735416"/>
              <a:ext cx="4037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4424500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4458444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41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4492388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42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452633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43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4560275" y="5735416"/>
              <a:ext cx="46586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44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4594219" y="5734052"/>
              <a:ext cx="46586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45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4628163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46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662106" y="5735416"/>
              <a:ext cx="46586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47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4696050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48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4761072" y="5734052"/>
              <a:ext cx="4037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5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4795015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6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4828959" y="5735416"/>
              <a:ext cx="4037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7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4862903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8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4896847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9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4955620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495848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10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49924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11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502637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12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5060317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13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5094261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14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5128204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15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5162148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16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519609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17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523003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18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526397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19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5329001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5331867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20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5365810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21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5399754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22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5433698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23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546764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24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550158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25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55355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26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556947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27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560341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28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5637360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29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5702382" y="5732633"/>
              <a:ext cx="35405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5705248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30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5739191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31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5773135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32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5807079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33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5841023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34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5874966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35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5908910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36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5942854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37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5976797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38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6010741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39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6075763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60786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40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611257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41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614651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42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6180460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43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621440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44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6248347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45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6282291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46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631623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47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6350178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48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638412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49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6449144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5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6483087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6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6517031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7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6550975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8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6584918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9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4503689" y="5838087"/>
              <a:ext cx="1257913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paste(Site, Quadrat)</a:t>
              </a:r>
            </a:p>
          </p:txBody>
        </p:sp>
        <p:sp>
          <p:nvSpPr>
            <p:cNvPr id="456" name="tx456"/>
            <p:cNvSpPr/>
            <p:nvPr/>
          </p:nvSpPr>
          <p:spPr>
            <a:xfrm rot="-5400000">
              <a:off x="2893788" y="3567194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457" name="rc457"/>
            <p:cNvSpPr/>
            <p:nvPr/>
          </p:nvSpPr>
          <p:spPr>
            <a:xfrm>
              <a:off x="6921489" y="2894439"/>
              <a:ext cx="644003" cy="14489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8"/>
            <p:cNvSpPr/>
            <p:nvPr/>
          </p:nvSpPr>
          <p:spPr>
            <a:xfrm>
              <a:off x="6991078" y="2955997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459" name="rc459"/>
            <p:cNvSpPr/>
            <p:nvPr/>
          </p:nvSpPr>
          <p:spPr>
            <a:xfrm>
              <a:off x="6991078" y="31764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7028553" y="3213966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699107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003497" y="339331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699107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028553" y="365287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6991078" y="383486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6998625" y="394458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100806" y="384240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6991078" y="405431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7028553" y="4091790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7028553" y="409179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7028553" y="4091790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72"/>
            <p:cNvSpPr/>
            <p:nvPr/>
          </p:nvSpPr>
          <p:spPr>
            <a:xfrm>
              <a:off x="7280123" y="3246220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7280123" y="3465676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7280123" y="3682348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7280123" y="3904588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7280123" y="4124044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2020-02-11T21:31:15Z</dcterms:modified>
</cp:coreProperties>
</file>