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234281" y="1495425"/>
            <a:ext cx="8229600" cy="4572000"/>
            <a:chOff x="1234281" y="1495425"/>
            <a:chExt cx="8229600" cy="4572000"/>
          </a:xfrm>
        </p:grpSpPr>
        <p:sp>
          <p:nvSpPr>
            <p:cNvPr id="3" name="rc3"/>
            <p:cNvSpPr/>
            <p:nvPr/>
          </p:nvSpPr>
          <p:spPr>
            <a:xfrm>
              <a:off x="1234281" y="1495425"/>
              <a:ext cx="8229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234281" y="1495425"/>
              <a:ext cx="8229599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654181" y="1565014"/>
              <a:ext cx="6956929" cy="410777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654181" y="5484889"/>
              <a:ext cx="6956929" cy="0"/>
            </a:xfrm>
            <a:custGeom>
              <a:avLst/>
              <a:pathLst>
                <a:path w="6956929" h="0">
                  <a:moveTo>
                    <a:pt x="0" y="0"/>
                  </a:moveTo>
                  <a:lnTo>
                    <a:pt x="6956929" y="0"/>
                  </a:lnTo>
                  <a:lnTo>
                    <a:pt x="69569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654181" y="4251746"/>
              <a:ext cx="6956929" cy="0"/>
            </a:xfrm>
            <a:custGeom>
              <a:avLst/>
              <a:pathLst>
                <a:path w="6956929" h="0">
                  <a:moveTo>
                    <a:pt x="0" y="0"/>
                  </a:moveTo>
                  <a:lnTo>
                    <a:pt x="6956929" y="0"/>
                  </a:lnTo>
                  <a:lnTo>
                    <a:pt x="69569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654181" y="3018603"/>
              <a:ext cx="6956929" cy="0"/>
            </a:xfrm>
            <a:custGeom>
              <a:avLst/>
              <a:pathLst>
                <a:path w="6956929" h="0">
                  <a:moveTo>
                    <a:pt x="0" y="0"/>
                  </a:moveTo>
                  <a:lnTo>
                    <a:pt x="6956929" y="0"/>
                  </a:lnTo>
                  <a:lnTo>
                    <a:pt x="69569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654181" y="1785460"/>
              <a:ext cx="6956929" cy="0"/>
            </a:xfrm>
            <a:custGeom>
              <a:avLst/>
              <a:pathLst>
                <a:path w="6956929" h="0">
                  <a:moveTo>
                    <a:pt x="0" y="0"/>
                  </a:moveTo>
                  <a:lnTo>
                    <a:pt x="6956929" y="0"/>
                  </a:lnTo>
                  <a:lnTo>
                    <a:pt x="69569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654181" y="4868317"/>
              <a:ext cx="6956929" cy="0"/>
            </a:xfrm>
            <a:custGeom>
              <a:avLst/>
              <a:pathLst>
                <a:path w="6956929" h="0">
                  <a:moveTo>
                    <a:pt x="0" y="0"/>
                  </a:moveTo>
                  <a:lnTo>
                    <a:pt x="6956929" y="0"/>
                  </a:lnTo>
                  <a:lnTo>
                    <a:pt x="69569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654181" y="3635174"/>
              <a:ext cx="6956929" cy="0"/>
            </a:xfrm>
            <a:custGeom>
              <a:avLst/>
              <a:pathLst>
                <a:path w="6956929" h="0">
                  <a:moveTo>
                    <a:pt x="0" y="0"/>
                  </a:moveTo>
                  <a:lnTo>
                    <a:pt x="6956929" y="0"/>
                  </a:lnTo>
                  <a:lnTo>
                    <a:pt x="69569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654181" y="2402031"/>
              <a:ext cx="6956929" cy="0"/>
            </a:xfrm>
            <a:custGeom>
              <a:avLst/>
              <a:pathLst>
                <a:path w="6956929" h="0">
                  <a:moveTo>
                    <a:pt x="0" y="0"/>
                  </a:moveTo>
                  <a:lnTo>
                    <a:pt x="6956929" y="0"/>
                  </a:lnTo>
                  <a:lnTo>
                    <a:pt x="69569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697125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768698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840272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911845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983418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054992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126565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198138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269712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341285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412859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484432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556005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627579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699152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770725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842299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913872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985445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057019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128592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200165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271739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343312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414885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486459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558032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629605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701179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772752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844326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915899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987472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059046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130619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202192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273766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345339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416912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488486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560059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631632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703206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774779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846352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917926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989499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5061073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5132646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204219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275793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347366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5418939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5490513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562086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5633659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5705233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5776806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5848379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5919953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991526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063099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6134673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206246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6277820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6349393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6420966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6492540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6564113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6635686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6707260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6778833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6850406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6921980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6993553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7065126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7136700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7208273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7279846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7351420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7422993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7494567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7566140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7637713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7709287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7780860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7852433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7924007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7995580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8067153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8138727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8210300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8281873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8353447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8425020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8496593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8568167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5060393" y="5173138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5817771" y="5051775"/>
              <a:ext cx="204362" cy="0"/>
            </a:xfrm>
            <a:custGeom>
              <a:avLst/>
              <a:pathLst>
                <a:path w="204362" h="0">
                  <a:moveTo>
                    <a:pt x="0" y="0"/>
                  </a:moveTo>
                  <a:lnTo>
                    <a:pt x="204362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5919953" y="4949594"/>
              <a:ext cx="0" cy="204362"/>
            </a:xfrm>
            <a:custGeom>
              <a:avLst/>
              <a:pathLst>
                <a:path w="0" h="204362">
                  <a:moveTo>
                    <a:pt x="0" y="204362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635007" y="5380350"/>
              <a:ext cx="144506" cy="1445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7422313" y="4691694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8209620" y="4961450"/>
              <a:ext cx="144506" cy="1445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8251265" y="5435753"/>
              <a:ext cx="204362" cy="0"/>
            </a:xfrm>
            <a:custGeom>
              <a:avLst/>
              <a:pathLst>
                <a:path w="204362" h="0">
                  <a:moveTo>
                    <a:pt x="0" y="0"/>
                  </a:moveTo>
                  <a:lnTo>
                    <a:pt x="204362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8353447" y="5333572"/>
              <a:ext cx="0" cy="204362"/>
            </a:xfrm>
            <a:custGeom>
              <a:avLst/>
              <a:pathLst>
                <a:path w="0" h="204362">
                  <a:moveTo>
                    <a:pt x="0" y="204362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8352767" y="5230641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8394412" y="5314258"/>
              <a:ext cx="204362" cy="0"/>
            </a:xfrm>
            <a:custGeom>
              <a:avLst/>
              <a:pathLst>
                <a:path w="204362" h="0">
                  <a:moveTo>
                    <a:pt x="0" y="0"/>
                  </a:moveTo>
                  <a:lnTo>
                    <a:pt x="204362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8496593" y="5212076"/>
              <a:ext cx="0" cy="204362"/>
            </a:xfrm>
            <a:custGeom>
              <a:avLst/>
              <a:pathLst>
                <a:path w="0" h="204362">
                  <a:moveTo>
                    <a:pt x="0" y="204362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8495914" y="5348131"/>
              <a:ext cx="115197" cy="144506"/>
            </a:xfrm>
            <a:custGeom>
              <a:avLst/>
              <a:pathLst>
                <a:path w="115197" h="144506">
                  <a:moveTo>
                    <a:pt x="0" y="144506"/>
                  </a:moveTo>
                  <a:lnTo>
                    <a:pt x="115197" y="144506"/>
                  </a:lnTo>
                  <a:lnTo>
                    <a:pt x="1151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131966" y="5155163"/>
              <a:ext cx="144506" cy="1445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203539" y="5314285"/>
              <a:ext cx="144506" cy="1445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5245185" y="5129270"/>
              <a:ext cx="204362" cy="0"/>
            </a:xfrm>
            <a:custGeom>
              <a:avLst/>
              <a:pathLst>
                <a:path w="204362" h="0">
                  <a:moveTo>
                    <a:pt x="0" y="0"/>
                  </a:moveTo>
                  <a:lnTo>
                    <a:pt x="204362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5347366" y="5027088"/>
              <a:ext cx="0" cy="204362"/>
            </a:xfrm>
            <a:custGeom>
              <a:avLst/>
              <a:pathLst>
                <a:path w="0" h="204362">
                  <a:moveTo>
                    <a:pt x="0" y="204362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346686" y="4675633"/>
              <a:ext cx="144506" cy="1445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418260" y="4359725"/>
              <a:ext cx="144506" cy="1445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5459905" y="5122787"/>
              <a:ext cx="204362" cy="0"/>
            </a:xfrm>
            <a:custGeom>
              <a:avLst/>
              <a:pathLst>
                <a:path w="204362" h="0">
                  <a:moveTo>
                    <a:pt x="0" y="0"/>
                  </a:moveTo>
                  <a:lnTo>
                    <a:pt x="204362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5562086" y="5020606"/>
              <a:ext cx="0" cy="204362"/>
            </a:xfrm>
            <a:custGeom>
              <a:avLst/>
              <a:pathLst>
                <a:path w="0" h="204362">
                  <a:moveTo>
                    <a:pt x="0" y="204362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5531478" y="5108208"/>
              <a:ext cx="204362" cy="0"/>
            </a:xfrm>
            <a:custGeom>
              <a:avLst/>
              <a:pathLst>
                <a:path w="204362" h="0">
                  <a:moveTo>
                    <a:pt x="0" y="0"/>
                  </a:moveTo>
                  <a:lnTo>
                    <a:pt x="204362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5633659" y="5006026"/>
              <a:ext cx="0" cy="204362"/>
            </a:xfrm>
            <a:custGeom>
              <a:avLst/>
              <a:pathLst>
                <a:path w="0" h="204362">
                  <a:moveTo>
                    <a:pt x="0" y="204362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5603051" y="5228528"/>
              <a:ext cx="204362" cy="0"/>
            </a:xfrm>
            <a:custGeom>
              <a:avLst/>
              <a:pathLst>
                <a:path w="204362" h="0">
                  <a:moveTo>
                    <a:pt x="0" y="0"/>
                  </a:moveTo>
                  <a:lnTo>
                    <a:pt x="204362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5705233" y="5126347"/>
              <a:ext cx="0" cy="204362"/>
            </a:xfrm>
            <a:custGeom>
              <a:avLst/>
              <a:pathLst>
                <a:path w="0" h="204362">
                  <a:moveTo>
                    <a:pt x="0" y="204362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5674625" y="5151452"/>
              <a:ext cx="204362" cy="0"/>
            </a:xfrm>
            <a:custGeom>
              <a:avLst/>
              <a:pathLst>
                <a:path w="204362" h="0">
                  <a:moveTo>
                    <a:pt x="0" y="0"/>
                  </a:moveTo>
                  <a:lnTo>
                    <a:pt x="204362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5776806" y="5049270"/>
              <a:ext cx="0" cy="204362"/>
            </a:xfrm>
            <a:custGeom>
              <a:avLst/>
              <a:pathLst>
                <a:path w="0" h="204362">
                  <a:moveTo>
                    <a:pt x="0" y="204362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5776126" y="5082091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5919273" y="4995810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5960918" y="5228980"/>
              <a:ext cx="204362" cy="0"/>
            </a:xfrm>
            <a:custGeom>
              <a:avLst/>
              <a:pathLst>
                <a:path w="204362" h="0">
                  <a:moveTo>
                    <a:pt x="0" y="0"/>
                  </a:moveTo>
                  <a:lnTo>
                    <a:pt x="204362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6063099" y="5126799"/>
              <a:ext cx="0" cy="204362"/>
            </a:xfrm>
            <a:custGeom>
              <a:avLst/>
              <a:pathLst>
                <a:path w="0" h="204362">
                  <a:moveTo>
                    <a:pt x="0" y="204362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062420" y="4724250"/>
              <a:ext cx="144506" cy="1445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133993" y="5275985"/>
              <a:ext cx="144506" cy="1445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6205566" y="5102258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6247212" y="5334279"/>
              <a:ext cx="204362" cy="0"/>
            </a:xfrm>
            <a:custGeom>
              <a:avLst/>
              <a:pathLst>
                <a:path w="204362" h="0">
                  <a:moveTo>
                    <a:pt x="0" y="0"/>
                  </a:moveTo>
                  <a:lnTo>
                    <a:pt x="204362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6349393" y="5232098"/>
              <a:ext cx="0" cy="204362"/>
            </a:xfrm>
            <a:custGeom>
              <a:avLst/>
              <a:pathLst>
                <a:path w="0" h="204362">
                  <a:moveTo>
                    <a:pt x="0" y="204362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6318785" y="5114617"/>
              <a:ext cx="204362" cy="0"/>
            </a:xfrm>
            <a:custGeom>
              <a:avLst/>
              <a:pathLst>
                <a:path w="204362" h="0">
                  <a:moveTo>
                    <a:pt x="0" y="0"/>
                  </a:moveTo>
                  <a:lnTo>
                    <a:pt x="204362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6420966" y="5012436"/>
              <a:ext cx="0" cy="204362"/>
            </a:xfrm>
            <a:custGeom>
              <a:avLst/>
              <a:pathLst>
                <a:path w="0" h="204362">
                  <a:moveTo>
                    <a:pt x="0" y="204362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6420286" y="5208121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491860" y="4658776"/>
              <a:ext cx="144506" cy="1445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563433" y="4938263"/>
              <a:ext cx="144506" cy="1445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6706580" y="4154728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6748225" y="5094377"/>
              <a:ext cx="204362" cy="0"/>
            </a:xfrm>
            <a:custGeom>
              <a:avLst/>
              <a:pathLst>
                <a:path w="204362" h="0">
                  <a:moveTo>
                    <a:pt x="0" y="0"/>
                  </a:moveTo>
                  <a:lnTo>
                    <a:pt x="204362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6850406" y="4992196"/>
              <a:ext cx="0" cy="204362"/>
            </a:xfrm>
            <a:custGeom>
              <a:avLst/>
              <a:pathLst>
                <a:path w="0" h="204362">
                  <a:moveTo>
                    <a:pt x="0" y="204362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849727" y="3388813"/>
              <a:ext cx="144506" cy="1445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6891372" y="5094971"/>
              <a:ext cx="204362" cy="0"/>
            </a:xfrm>
            <a:custGeom>
              <a:avLst/>
              <a:pathLst>
                <a:path w="204362" h="0">
                  <a:moveTo>
                    <a:pt x="0" y="0"/>
                  </a:moveTo>
                  <a:lnTo>
                    <a:pt x="204362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6993553" y="4992790"/>
              <a:ext cx="0" cy="204362"/>
            </a:xfrm>
            <a:custGeom>
              <a:avLst/>
              <a:pathLst>
                <a:path w="0" h="204362">
                  <a:moveTo>
                    <a:pt x="0" y="204362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992873" y="3374971"/>
              <a:ext cx="144506" cy="1445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7064447" y="4406531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7136020" y="4320217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7207593" y="5341937"/>
              <a:ext cx="144506" cy="1445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7279167" y="5409164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7350740" y="5413816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7493887" y="5262741"/>
              <a:ext cx="144506" cy="1445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7535532" y="5146792"/>
              <a:ext cx="204362" cy="0"/>
            </a:xfrm>
            <a:custGeom>
              <a:avLst/>
              <a:pathLst>
                <a:path w="204362" h="0">
                  <a:moveTo>
                    <a:pt x="0" y="0"/>
                  </a:moveTo>
                  <a:lnTo>
                    <a:pt x="204362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7637713" y="5044611"/>
              <a:ext cx="0" cy="204362"/>
            </a:xfrm>
            <a:custGeom>
              <a:avLst/>
              <a:pathLst>
                <a:path w="0" h="204362">
                  <a:moveTo>
                    <a:pt x="0" y="204362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7637033" y="5072280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7708607" y="5166556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7780180" y="4811850"/>
              <a:ext cx="144506" cy="1445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7851753" y="4828985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7893399" y="5039862"/>
              <a:ext cx="204362" cy="0"/>
            </a:xfrm>
            <a:custGeom>
              <a:avLst/>
              <a:pathLst>
                <a:path w="204362" h="0">
                  <a:moveTo>
                    <a:pt x="0" y="0"/>
                  </a:moveTo>
                  <a:lnTo>
                    <a:pt x="204362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7995580" y="4937680"/>
              <a:ext cx="0" cy="204362"/>
            </a:xfrm>
            <a:custGeom>
              <a:avLst/>
              <a:pathLst>
                <a:path w="0" h="204362">
                  <a:moveTo>
                    <a:pt x="0" y="204362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7994900" y="4758385"/>
              <a:ext cx="144506" cy="1445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8036545" y="5388485"/>
              <a:ext cx="204362" cy="0"/>
            </a:xfrm>
            <a:custGeom>
              <a:avLst/>
              <a:pathLst>
                <a:path w="204362" h="0">
                  <a:moveTo>
                    <a:pt x="0" y="0"/>
                  </a:moveTo>
                  <a:lnTo>
                    <a:pt x="204362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8138727" y="5286303"/>
              <a:ext cx="0" cy="204362"/>
            </a:xfrm>
            <a:custGeom>
              <a:avLst/>
              <a:pathLst>
                <a:path w="0" h="204362">
                  <a:moveTo>
                    <a:pt x="0" y="204362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8138047" y="4738022"/>
              <a:ext cx="144506" cy="1445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1654181" y="2193751"/>
              <a:ext cx="140252" cy="168543"/>
            </a:xfrm>
            <a:custGeom>
              <a:avLst/>
              <a:pathLst>
                <a:path w="140252" h="168543">
                  <a:moveTo>
                    <a:pt x="42944" y="0"/>
                  </a:moveTo>
                  <a:lnTo>
                    <a:pt x="140252" y="168543"/>
                  </a:lnTo>
                  <a:lnTo>
                    <a:pt x="0" y="168543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rc176"/>
            <p:cNvSpPr/>
            <p:nvPr/>
          </p:nvSpPr>
          <p:spPr>
            <a:xfrm>
              <a:off x="2412179" y="2370996"/>
              <a:ext cx="144506" cy="144506"/>
            </a:xfrm>
            <a:prstGeom prst="rect">
              <a:avLst/>
            </a:pr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2412179" y="2370996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2412179" y="2370996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3199486" y="3448828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rc180"/>
            <p:cNvSpPr/>
            <p:nvPr/>
          </p:nvSpPr>
          <p:spPr>
            <a:xfrm>
              <a:off x="3986792" y="2931427"/>
              <a:ext cx="144506" cy="144506"/>
            </a:xfrm>
            <a:prstGeom prst="rect">
              <a:avLst/>
            </a:pr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3986792" y="2931427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3986792" y="2931427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4677471" y="4133419"/>
              <a:ext cx="194617" cy="168543"/>
            </a:xfrm>
            <a:custGeom>
              <a:avLst/>
              <a:pathLst>
                <a:path w="194617" h="168543">
                  <a:moveTo>
                    <a:pt x="97308" y="0"/>
                  </a:moveTo>
                  <a:lnTo>
                    <a:pt x="194617" y="168543"/>
                  </a:lnTo>
                  <a:lnTo>
                    <a:pt x="0" y="168543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4774099" y="3566558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rc185"/>
            <p:cNvSpPr/>
            <p:nvPr/>
          </p:nvSpPr>
          <p:spPr>
            <a:xfrm>
              <a:off x="4845673" y="2895611"/>
              <a:ext cx="144506" cy="144506"/>
            </a:xfrm>
            <a:prstGeom prst="rect">
              <a:avLst/>
            </a:pr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4845673" y="2895611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4845673" y="2895611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4892191" y="2295368"/>
              <a:ext cx="194617" cy="168543"/>
            </a:xfrm>
            <a:custGeom>
              <a:avLst/>
              <a:pathLst>
                <a:path w="194617" h="168543">
                  <a:moveTo>
                    <a:pt x="97308" y="0"/>
                  </a:moveTo>
                  <a:lnTo>
                    <a:pt x="194617" y="168543"/>
                  </a:lnTo>
                  <a:lnTo>
                    <a:pt x="0" y="168543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rc189"/>
            <p:cNvSpPr/>
            <p:nvPr/>
          </p:nvSpPr>
          <p:spPr>
            <a:xfrm>
              <a:off x="4988819" y="4471773"/>
              <a:ext cx="144506" cy="144506"/>
            </a:xfrm>
            <a:prstGeom prst="rect">
              <a:avLst/>
            </a:pr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4988819" y="4471773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4988819" y="4471773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1696445" y="3941637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rc193"/>
            <p:cNvSpPr/>
            <p:nvPr/>
          </p:nvSpPr>
          <p:spPr>
            <a:xfrm>
              <a:off x="1768019" y="4401212"/>
              <a:ext cx="144506" cy="144506"/>
            </a:xfrm>
            <a:prstGeom prst="rect">
              <a:avLst/>
            </a:pr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1768019" y="4401212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1768019" y="4401212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1814536" y="3992904"/>
              <a:ext cx="194617" cy="168543"/>
            </a:xfrm>
            <a:custGeom>
              <a:avLst/>
              <a:pathLst>
                <a:path w="194617" h="168543">
                  <a:moveTo>
                    <a:pt x="97308" y="0"/>
                  </a:moveTo>
                  <a:lnTo>
                    <a:pt x="194617" y="168543"/>
                  </a:lnTo>
                  <a:lnTo>
                    <a:pt x="0" y="168543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1911165" y="4403004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rc198"/>
            <p:cNvSpPr/>
            <p:nvPr/>
          </p:nvSpPr>
          <p:spPr>
            <a:xfrm>
              <a:off x="1982739" y="3982603"/>
              <a:ext cx="144506" cy="144506"/>
            </a:xfrm>
            <a:prstGeom prst="rect">
              <a:avLst/>
            </a:pr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1982739" y="3982603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1982739" y="3982603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2029256" y="3738035"/>
              <a:ext cx="194617" cy="168543"/>
            </a:xfrm>
            <a:custGeom>
              <a:avLst/>
              <a:pathLst>
                <a:path w="194617" h="168543">
                  <a:moveTo>
                    <a:pt x="97308" y="0"/>
                  </a:moveTo>
                  <a:lnTo>
                    <a:pt x="194617" y="168543"/>
                  </a:lnTo>
                  <a:lnTo>
                    <a:pt x="0" y="168543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rc202"/>
            <p:cNvSpPr/>
            <p:nvPr/>
          </p:nvSpPr>
          <p:spPr>
            <a:xfrm>
              <a:off x="2125885" y="3373036"/>
              <a:ext cx="144506" cy="144506"/>
            </a:xfrm>
            <a:prstGeom prst="rect">
              <a:avLst/>
            </a:pr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2125885" y="3373036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2125885" y="3373036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rc205"/>
            <p:cNvSpPr/>
            <p:nvPr/>
          </p:nvSpPr>
          <p:spPr>
            <a:xfrm>
              <a:off x="2197459" y="3198114"/>
              <a:ext cx="144506" cy="144506"/>
            </a:xfrm>
            <a:prstGeom prst="rect">
              <a:avLst/>
            </a:pr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2197459" y="3198114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2197459" y="3198114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2269032" y="3902380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2315550" y="3261586"/>
              <a:ext cx="194617" cy="168543"/>
            </a:xfrm>
            <a:custGeom>
              <a:avLst/>
              <a:pathLst>
                <a:path w="194617" h="168543">
                  <a:moveTo>
                    <a:pt x="97308" y="0"/>
                  </a:moveTo>
                  <a:lnTo>
                    <a:pt x="194617" y="168543"/>
                  </a:lnTo>
                  <a:lnTo>
                    <a:pt x="0" y="168543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rc210"/>
            <p:cNvSpPr/>
            <p:nvPr/>
          </p:nvSpPr>
          <p:spPr>
            <a:xfrm>
              <a:off x="2483752" y="2833106"/>
              <a:ext cx="144506" cy="144506"/>
            </a:xfrm>
            <a:prstGeom prst="rect">
              <a:avLst/>
            </a:pr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2483752" y="2833106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2483752" y="2833106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2555325" y="3871466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2601843" y="3720853"/>
              <a:ext cx="194617" cy="168543"/>
            </a:xfrm>
            <a:custGeom>
              <a:avLst/>
              <a:pathLst>
                <a:path w="194617" h="168543">
                  <a:moveTo>
                    <a:pt x="97308" y="0"/>
                  </a:moveTo>
                  <a:lnTo>
                    <a:pt x="194617" y="168543"/>
                  </a:lnTo>
                  <a:lnTo>
                    <a:pt x="0" y="168543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2698472" y="4284863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2744990" y="3609717"/>
              <a:ext cx="194617" cy="168543"/>
            </a:xfrm>
            <a:custGeom>
              <a:avLst/>
              <a:pathLst>
                <a:path w="194617" h="168543">
                  <a:moveTo>
                    <a:pt x="97308" y="0"/>
                  </a:moveTo>
                  <a:lnTo>
                    <a:pt x="194617" y="168543"/>
                  </a:lnTo>
                  <a:lnTo>
                    <a:pt x="0" y="168543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2841619" y="4495742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2888137" y="3832562"/>
              <a:ext cx="194617" cy="168543"/>
            </a:xfrm>
            <a:custGeom>
              <a:avLst/>
              <a:pathLst>
                <a:path w="194617" h="168543">
                  <a:moveTo>
                    <a:pt x="97308" y="0"/>
                  </a:moveTo>
                  <a:lnTo>
                    <a:pt x="194617" y="168543"/>
                  </a:lnTo>
                  <a:lnTo>
                    <a:pt x="0" y="168543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2984766" y="3795274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rc220"/>
            <p:cNvSpPr/>
            <p:nvPr/>
          </p:nvSpPr>
          <p:spPr>
            <a:xfrm>
              <a:off x="3056339" y="2963523"/>
              <a:ext cx="144506" cy="144506"/>
            </a:xfrm>
            <a:prstGeom prst="rect">
              <a:avLst/>
            </a:pr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3056339" y="2963523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3056339" y="2963523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3102857" y="3597953"/>
              <a:ext cx="194617" cy="168543"/>
            </a:xfrm>
            <a:custGeom>
              <a:avLst/>
              <a:pathLst>
                <a:path w="194617" h="168543">
                  <a:moveTo>
                    <a:pt x="97308" y="0"/>
                  </a:moveTo>
                  <a:lnTo>
                    <a:pt x="194617" y="168543"/>
                  </a:lnTo>
                  <a:lnTo>
                    <a:pt x="0" y="168543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3271059" y="3727263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rc225"/>
            <p:cNvSpPr/>
            <p:nvPr/>
          </p:nvSpPr>
          <p:spPr>
            <a:xfrm>
              <a:off x="3342632" y="4326677"/>
              <a:ext cx="144506" cy="144506"/>
            </a:xfrm>
            <a:prstGeom prst="rect">
              <a:avLst/>
            </a:pr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3342632" y="4326677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3342632" y="4326677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3414206" y="4775142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3460724" y="3026465"/>
              <a:ext cx="194617" cy="168543"/>
            </a:xfrm>
            <a:custGeom>
              <a:avLst/>
              <a:pathLst>
                <a:path w="194617" h="168543">
                  <a:moveTo>
                    <a:pt x="97308" y="0"/>
                  </a:moveTo>
                  <a:lnTo>
                    <a:pt x="194617" y="168543"/>
                  </a:lnTo>
                  <a:lnTo>
                    <a:pt x="0" y="168543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3532297" y="3440025"/>
              <a:ext cx="194617" cy="168543"/>
            </a:xfrm>
            <a:custGeom>
              <a:avLst/>
              <a:pathLst>
                <a:path w="194617" h="168543">
                  <a:moveTo>
                    <a:pt x="97308" y="0"/>
                  </a:moveTo>
                  <a:lnTo>
                    <a:pt x="194617" y="168543"/>
                  </a:lnTo>
                  <a:lnTo>
                    <a:pt x="0" y="168543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rc231"/>
            <p:cNvSpPr/>
            <p:nvPr/>
          </p:nvSpPr>
          <p:spPr>
            <a:xfrm>
              <a:off x="3628926" y="2990558"/>
              <a:ext cx="144506" cy="144506"/>
            </a:xfrm>
            <a:prstGeom prst="rect">
              <a:avLst/>
            </a:pr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3628926" y="2990558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3628926" y="2990558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3675444" y="1639368"/>
              <a:ext cx="194617" cy="168543"/>
            </a:xfrm>
            <a:custGeom>
              <a:avLst/>
              <a:pathLst>
                <a:path w="194617" h="168543">
                  <a:moveTo>
                    <a:pt x="97308" y="0"/>
                  </a:moveTo>
                  <a:lnTo>
                    <a:pt x="194617" y="168543"/>
                  </a:lnTo>
                  <a:lnTo>
                    <a:pt x="0" y="168543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3747017" y="1653208"/>
              <a:ext cx="194617" cy="168543"/>
            </a:xfrm>
            <a:custGeom>
              <a:avLst/>
              <a:pathLst>
                <a:path w="194617" h="168543">
                  <a:moveTo>
                    <a:pt x="97308" y="0"/>
                  </a:moveTo>
                  <a:lnTo>
                    <a:pt x="194617" y="168543"/>
                  </a:lnTo>
                  <a:lnTo>
                    <a:pt x="0" y="168543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rc236"/>
            <p:cNvSpPr/>
            <p:nvPr/>
          </p:nvSpPr>
          <p:spPr>
            <a:xfrm>
              <a:off x="3843646" y="1681834"/>
              <a:ext cx="144506" cy="144506"/>
            </a:xfrm>
            <a:prstGeom prst="rect">
              <a:avLst/>
            </a:pr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3843646" y="1681834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3843646" y="1681834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3890164" y="1869028"/>
              <a:ext cx="194617" cy="168543"/>
            </a:xfrm>
            <a:custGeom>
              <a:avLst/>
              <a:pathLst>
                <a:path w="194617" h="168543">
                  <a:moveTo>
                    <a:pt x="97308" y="0"/>
                  </a:moveTo>
                  <a:lnTo>
                    <a:pt x="194617" y="168543"/>
                  </a:lnTo>
                  <a:lnTo>
                    <a:pt x="0" y="168543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rc240"/>
            <p:cNvSpPr/>
            <p:nvPr/>
          </p:nvSpPr>
          <p:spPr>
            <a:xfrm>
              <a:off x="4058366" y="2624262"/>
              <a:ext cx="144506" cy="144506"/>
            </a:xfrm>
            <a:prstGeom prst="rect">
              <a:avLst/>
            </a:pr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4058366" y="2624262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4058366" y="2624262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4129939" y="3312499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4201513" y="4658803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rc245"/>
            <p:cNvSpPr/>
            <p:nvPr/>
          </p:nvSpPr>
          <p:spPr>
            <a:xfrm>
              <a:off x="4273086" y="4003526"/>
              <a:ext cx="144506" cy="144506"/>
            </a:xfrm>
            <a:prstGeom prst="rect">
              <a:avLst/>
            </a:pr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4273086" y="4003526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4273086" y="4003526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rc248"/>
            <p:cNvSpPr/>
            <p:nvPr/>
          </p:nvSpPr>
          <p:spPr>
            <a:xfrm>
              <a:off x="4344659" y="3531383"/>
              <a:ext cx="144506" cy="144506"/>
            </a:xfrm>
            <a:prstGeom prst="rect">
              <a:avLst/>
            </a:pr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4344659" y="3531383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4344659" y="3531383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4416233" y="4379912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4487806" y="4469748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4534324" y="3214301"/>
              <a:ext cx="194617" cy="168543"/>
            </a:xfrm>
            <a:custGeom>
              <a:avLst/>
              <a:pathLst>
                <a:path w="194617" h="168543">
                  <a:moveTo>
                    <a:pt x="97308" y="0"/>
                  </a:moveTo>
                  <a:lnTo>
                    <a:pt x="194617" y="168543"/>
                  </a:lnTo>
                  <a:lnTo>
                    <a:pt x="0" y="168543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4630953" y="4827691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tx255"/>
            <p:cNvSpPr/>
            <p:nvPr/>
          </p:nvSpPr>
          <p:spPr>
            <a:xfrm>
              <a:off x="1467240" y="482662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56" name="tx256"/>
            <p:cNvSpPr/>
            <p:nvPr/>
          </p:nvSpPr>
          <p:spPr>
            <a:xfrm>
              <a:off x="1467240" y="359348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57" name="tx257"/>
            <p:cNvSpPr/>
            <p:nvPr/>
          </p:nvSpPr>
          <p:spPr>
            <a:xfrm>
              <a:off x="1467240" y="236034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258" name="pl258"/>
            <p:cNvSpPr/>
            <p:nvPr/>
          </p:nvSpPr>
          <p:spPr>
            <a:xfrm>
              <a:off x="1619386" y="48683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1619386" y="36351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1619386" y="24020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1697125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1768698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1840272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1911845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1983418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2054992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2126565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2198138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2269712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2341285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2412859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2484432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2556005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4"/>
            <p:cNvSpPr/>
            <p:nvPr/>
          </p:nvSpPr>
          <p:spPr>
            <a:xfrm>
              <a:off x="2627579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5"/>
            <p:cNvSpPr/>
            <p:nvPr/>
          </p:nvSpPr>
          <p:spPr>
            <a:xfrm>
              <a:off x="2699152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6"/>
            <p:cNvSpPr/>
            <p:nvPr/>
          </p:nvSpPr>
          <p:spPr>
            <a:xfrm>
              <a:off x="2770725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2842299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2913872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2985445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3057019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3128592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3200165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3271739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3343312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3414885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3486459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3558032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3629605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3701179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3772752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3844326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3915899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3987472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4"/>
            <p:cNvSpPr/>
            <p:nvPr/>
          </p:nvSpPr>
          <p:spPr>
            <a:xfrm>
              <a:off x="4059046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5"/>
            <p:cNvSpPr/>
            <p:nvPr/>
          </p:nvSpPr>
          <p:spPr>
            <a:xfrm>
              <a:off x="4130619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4202192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4273766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4345339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4416912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4488486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4560059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4631632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4703206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4774779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4846352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4917926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7"/>
            <p:cNvSpPr/>
            <p:nvPr/>
          </p:nvSpPr>
          <p:spPr>
            <a:xfrm>
              <a:off x="4989499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8"/>
            <p:cNvSpPr/>
            <p:nvPr/>
          </p:nvSpPr>
          <p:spPr>
            <a:xfrm>
              <a:off x="5061073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9"/>
            <p:cNvSpPr/>
            <p:nvPr/>
          </p:nvSpPr>
          <p:spPr>
            <a:xfrm>
              <a:off x="5132646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5204219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5275793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5347366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5418939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5490513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5562086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5633659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5705233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5776806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5848379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20"/>
            <p:cNvSpPr/>
            <p:nvPr/>
          </p:nvSpPr>
          <p:spPr>
            <a:xfrm>
              <a:off x="5919953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5991526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2"/>
            <p:cNvSpPr/>
            <p:nvPr/>
          </p:nvSpPr>
          <p:spPr>
            <a:xfrm>
              <a:off x="6063099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3"/>
            <p:cNvSpPr/>
            <p:nvPr/>
          </p:nvSpPr>
          <p:spPr>
            <a:xfrm>
              <a:off x="6134673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4"/>
            <p:cNvSpPr/>
            <p:nvPr/>
          </p:nvSpPr>
          <p:spPr>
            <a:xfrm>
              <a:off x="6206246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5"/>
            <p:cNvSpPr/>
            <p:nvPr/>
          </p:nvSpPr>
          <p:spPr>
            <a:xfrm>
              <a:off x="6277820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6"/>
            <p:cNvSpPr/>
            <p:nvPr/>
          </p:nvSpPr>
          <p:spPr>
            <a:xfrm>
              <a:off x="6349393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7"/>
            <p:cNvSpPr/>
            <p:nvPr/>
          </p:nvSpPr>
          <p:spPr>
            <a:xfrm>
              <a:off x="6420966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8"/>
            <p:cNvSpPr/>
            <p:nvPr/>
          </p:nvSpPr>
          <p:spPr>
            <a:xfrm>
              <a:off x="6492540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9"/>
            <p:cNvSpPr/>
            <p:nvPr/>
          </p:nvSpPr>
          <p:spPr>
            <a:xfrm>
              <a:off x="6564113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30"/>
            <p:cNvSpPr/>
            <p:nvPr/>
          </p:nvSpPr>
          <p:spPr>
            <a:xfrm>
              <a:off x="6635686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6707260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6778833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3"/>
            <p:cNvSpPr/>
            <p:nvPr/>
          </p:nvSpPr>
          <p:spPr>
            <a:xfrm>
              <a:off x="6850406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6921980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5"/>
            <p:cNvSpPr/>
            <p:nvPr/>
          </p:nvSpPr>
          <p:spPr>
            <a:xfrm>
              <a:off x="6993553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6"/>
            <p:cNvSpPr/>
            <p:nvPr/>
          </p:nvSpPr>
          <p:spPr>
            <a:xfrm>
              <a:off x="7065126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7"/>
            <p:cNvSpPr/>
            <p:nvPr/>
          </p:nvSpPr>
          <p:spPr>
            <a:xfrm>
              <a:off x="7136700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8"/>
            <p:cNvSpPr/>
            <p:nvPr/>
          </p:nvSpPr>
          <p:spPr>
            <a:xfrm>
              <a:off x="7208273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9"/>
            <p:cNvSpPr/>
            <p:nvPr/>
          </p:nvSpPr>
          <p:spPr>
            <a:xfrm>
              <a:off x="7279846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40"/>
            <p:cNvSpPr/>
            <p:nvPr/>
          </p:nvSpPr>
          <p:spPr>
            <a:xfrm>
              <a:off x="7351420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1"/>
            <p:cNvSpPr/>
            <p:nvPr/>
          </p:nvSpPr>
          <p:spPr>
            <a:xfrm>
              <a:off x="7422993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2"/>
            <p:cNvSpPr/>
            <p:nvPr/>
          </p:nvSpPr>
          <p:spPr>
            <a:xfrm>
              <a:off x="7494567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3"/>
            <p:cNvSpPr/>
            <p:nvPr/>
          </p:nvSpPr>
          <p:spPr>
            <a:xfrm>
              <a:off x="7566140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4"/>
            <p:cNvSpPr/>
            <p:nvPr/>
          </p:nvSpPr>
          <p:spPr>
            <a:xfrm>
              <a:off x="7637713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5"/>
            <p:cNvSpPr/>
            <p:nvPr/>
          </p:nvSpPr>
          <p:spPr>
            <a:xfrm>
              <a:off x="7709287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6"/>
            <p:cNvSpPr/>
            <p:nvPr/>
          </p:nvSpPr>
          <p:spPr>
            <a:xfrm>
              <a:off x="7780860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7"/>
            <p:cNvSpPr/>
            <p:nvPr/>
          </p:nvSpPr>
          <p:spPr>
            <a:xfrm>
              <a:off x="7852433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8"/>
            <p:cNvSpPr/>
            <p:nvPr/>
          </p:nvSpPr>
          <p:spPr>
            <a:xfrm>
              <a:off x="7924007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9"/>
            <p:cNvSpPr/>
            <p:nvPr/>
          </p:nvSpPr>
          <p:spPr>
            <a:xfrm>
              <a:off x="7995580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50"/>
            <p:cNvSpPr/>
            <p:nvPr/>
          </p:nvSpPr>
          <p:spPr>
            <a:xfrm>
              <a:off x="8067153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1"/>
            <p:cNvSpPr/>
            <p:nvPr/>
          </p:nvSpPr>
          <p:spPr>
            <a:xfrm>
              <a:off x="8138727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2"/>
            <p:cNvSpPr/>
            <p:nvPr/>
          </p:nvSpPr>
          <p:spPr>
            <a:xfrm>
              <a:off x="8210300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8281873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8353447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8425020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8496593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7"/>
            <p:cNvSpPr/>
            <p:nvPr/>
          </p:nvSpPr>
          <p:spPr>
            <a:xfrm>
              <a:off x="8568167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tx358"/>
            <p:cNvSpPr/>
            <p:nvPr/>
          </p:nvSpPr>
          <p:spPr>
            <a:xfrm>
              <a:off x="1495269" y="5735088"/>
              <a:ext cx="4037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1</a:t>
              </a:r>
            </a:p>
          </p:txBody>
        </p:sp>
        <p:sp>
          <p:nvSpPr>
            <p:cNvPr id="359" name="tx359"/>
            <p:cNvSpPr/>
            <p:nvPr/>
          </p:nvSpPr>
          <p:spPr>
            <a:xfrm>
              <a:off x="1535765" y="5733724"/>
              <a:ext cx="4658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10</a:t>
              </a:r>
            </a:p>
          </p:txBody>
        </p:sp>
        <p:sp>
          <p:nvSpPr>
            <p:cNvPr id="360" name="tx360"/>
            <p:cNvSpPr/>
            <p:nvPr/>
          </p:nvSpPr>
          <p:spPr>
            <a:xfrm>
              <a:off x="1607338" y="5735088"/>
              <a:ext cx="465866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11</a:t>
              </a:r>
            </a:p>
          </p:txBody>
        </p:sp>
        <p:sp>
          <p:nvSpPr>
            <p:cNvPr id="361" name="tx361"/>
            <p:cNvSpPr/>
            <p:nvPr/>
          </p:nvSpPr>
          <p:spPr>
            <a:xfrm>
              <a:off x="1678912" y="5735088"/>
              <a:ext cx="465866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12</a:t>
              </a:r>
            </a:p>
          </p:txBody>
        </p:sp>
        <p:sp>
          <p:nvSpPr>
            <p:cNvPr id="362" name="tx362"/>
            <p:cNvSpPr/>
            <p:nvPr/>
          </p:nvSpPr>
          <p:spPr>
            <a:xfrm>
              <a:off x="1750485" y="5733670"/>
              <a:ext cx="4658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13</a:t>
              </a:r>
            </a:p>
          </p:txBody>
        </p:sp>
        <p:sp>
          <p:nvSpPr>
            <p:cNvPr id="363" name="tx363"/>
            <p:cNvSpPr/>
            <p:nvPr/>
          </p:nvSpPr>
          <p:spPr>
            <a:xfrm>
              <a:off x="1822058" y="5735088"/>
              <a:ext cx="465866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14</a:t>
              </a:r>
            </a:p>
          </p:txBody>
        </p:sp>
        <p:sp>
          <p:nvSpPr>
            <p:cNvPr id="364" name="tx364"/>
            <p:cNvSpPr/>
            <p:nvPr/>
          </p:nvSpPr>
          <p:spPr>
            <a:xfrm>
              <a:off x="1893632" y="5733724"/>
              <a:ext cx="4658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15</a:t>
              </a:r>
            </a:p>
          </p:txBody>
        </p:sp>
        <p:sp>
          <p:nvSpPr>
            <p:cNvPr id="365" name="tx365"/>
            <p:cNvSpPr/>
            <p:nvPr/>
          </p:nvSpPr>
          <p:spPr>
            <a:xfrm>
              <a:off x="1965205" y="5733724"/>
              <a:ext cx="4658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16</a:t>
              </a:r>
            </a:p>
          </p:txBody>
        </p:sp>
        <p:sp>
          <p:nvSpPr>
            <p:cNvPr id="366" name="tx366"/>
            <p:cNvSpPr/>
            <p:nvPr/>
          </p:nvSpPr>
          <p:spPr>
            <a:xfrm>
              <a:off x="2036778" y="5735088"/>
              <a:ext cx="465866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17</a:t>
              </a:r>
            </a:p>
          </p:txBody>
        </p:sp>
        <p:sp>
          <p:nvSpPr>
            <p:cNvPr id="367" name="tx367"/>
            <p:cNvSpPr/>
            <p:nvPr/>
          </p:nvSpPr>
          <p:spPr>
            <a:xfrm>
              <a:off x="2108352" y="5733724"/>
              <a:ext cx="4658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18</a:t>
              </a:r>
            </a:p>
          </p:txBody>
        </p:sp>
        <p:sp>
          <p:nvSpPr>
            <p:cNvPr id="368" name="tx368"/>
            <p:cNvSpPr/>
            <p:nvPr/>
          </p:nvSpPr>
          <p:spPr>
            <a:xfrm>
              <a:off x="2179925" y="5733724"/>
              <a:ext cx="4658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19</a:t>
              </a:r>
            </a:p>
          </p:txBody>
        </p:sp>
        <p:sp>
          <p:nvSpPr>
            <p:cNvPr id="369" name="tx369"/>
            <p:cNvSpPr/>
            <p:nvPr/>
          </p:nvSpPr>
          <p:spPr>
            <a:xfrm>
              <a:off x="2282576" y="5735088"/>
              <a:ext cx="4037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2</a:t>
              </a:r>
            </a:p>
          </p:txBody>
        </p:sp>
        <p:sp>
          <p:nvSpPr>
            <p:cNvPr id="370" name="tx370"/>
            <p:cNvSpPr/>
            <p:nvPr/>
          </p:nvSpPr>
          <p:spPr>
            <a:xfrm>
              <a:off x="2323072" y="5733724"/>
              <a:ext cx="4658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20</a:t>
              </a:r>
            </a:p>
          </p:txBody>
        </p:sp>
        <p:sp>
          <p:nvSpPr>
            <p:cNvPr id="371" name="tx371"/>
            <p:cNvSpPr/>
            <p:nvPr/>
          </p:nvSpPr>
          <p:spPr>
            <a:xfrm>
              <a:off x="2394645" y="5735088"/>
              <a:ext cx="465866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21</a:t>
              </a:r>
            </a:p>
          </p:txBody>
        </p:sp>
        <p:sp>
          <p:nvSpPr>
            <p:cNvPr id="372" name="tx372"/>
            <p:cNvSpPr/>
            <p:nvPr/>
          </p:nvSpPr>
          <p:spPr>
            <a:xfrm>
              <a:off x="2466219" y="5735088"/>
              <a:ext cx="465866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22</a:t>
              </a:r>
            </a:p>
          </p:txBody>
        </p:sp>
        <p:sp>
          <p:nvSpPr>
            <p:cNvPr id="373" name="tx373"/>
            <p:cNvSpPr/>
            <p:nvPr/>
          </p:nvSpPr>
          <p:spPr>
            <a:xfrm>
              <a:off x="2537792" y="5733670"/>
              <a:ext cx="4658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23</a:t>
              </a:r>
            </a:p>
          </p:txBody>
        </p:sp>
        <p:sp>
          <p:nvSpPr>
            <p:cNvPr id="374" name="tx374"/>
            <p:cNvSpPr/>
            <p:nvPr/>
          </p:nvSpPr>
          <p:spPr>
            <a:xfrm>
              <a:off x="2609365" y="5735088"/>
              <a:ext cx="465866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24</a:t>
              </a:r>
            </a:p>
          </p:txBody>
        </p:sp>
        <p:sp>
          <p:nvSpPr>
            <p:cNvPr id="375" name="tx375"/>
            <p:cNvSpPr/>
            <p:nvPr/>
          </p:nvSpPr>
          <p:spPr>
            <a:xfrm>
              <a:off x="2680939" y="5733724"/>
              <a:ext cx="4658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25</a:t>
              </a:r>
            </a:p>
          </p:txBody>
        </p:sp>
        <p:sp>
          <p:nvSpPr>
            <p:cNvPr id="376" name="tx376"/>
            <p:cNvSpPr/>
            <p:nvPr/>
          </p:nvSpPr>
          <p:spPr>
            <a:xfrm>
              <a:off x="2752512" y="5733724"/>
              <a:ext cx="4658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26</a:t>
              </a:r>
            </a:p>
          </p:txBody>
        </p:sp>
        <p:sp>
          <p:nvSpPr>
            <p:cNvPr id="377" name="tx377"/>
            <p:cNvSpPr/>
            <p:nvPr/>
          </p:nvSpPr>
          <p:spPr>
            <a:xfrm>
              <a:off x="2824085" y="5735088"/>
              <a:ext cx="465866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27</a:t>
              </a:r>
            </a:p>
          </p:txBody>
        </p:sp>
        <p:sp>
          <p:nvSpPr>
            <p:cNvPr id="378" name="tx378"/>
            <p:cNvSpPr/>
            <p:nvPr/>
          </p:nvSpPr>
          <p:spPr>
            <a:xfrm>
              <a:off x="2895659" y="5733724"/>
              <a:ext cx="4658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28</a:t>
              </a:r>
            </a:p>
          </p:txBody>
        </p:sp>
        <p:sp>
          <p:nvSpPr>
            <p:cNvPr id="379" name="tx379"/>
            <p:cNvSpPr/>
            <p:nvPr/>
          </p:nvSpPr>
          <p:spPr>
            <a:xfrm>
              <a:off x="2967232" y="5733724"/>
              <a:ext cx="4658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29</a:t>
              </a:r>
            </a:p>
          </p:txBody>
        </p:sp>
        <p:sp>
          <p:nvSpPr>
            <p:cNvPr id="380" name="tx380"/>
            <p:cNvSpPr/>
            <p:nvPr/>
          </p:nvSpPr>
          <p:spPr>
            <a:xfrm>
              <a:off x="3069883" y="5733670"/>
              <a:ext cx="4037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3</a:t>
              </a:r>
            </a:p>
          </p:txBody>
        </p:sp>
        <p:sp>
          <p:nvSpPr>
            <p:cNvPr id="381" name="tx381"/>
            <p:cNvSpPr/>
            <p:nvPr/>
          </p:nvSpPr>
          <p:spPr>
            <a:xfrm>
              <a:off x="3110379" y="5733670"/>
              <a:ext cx="4658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30</a:t>
              </a:r>
            </a:p>
          </p:txBody>
        </p:sp>
        <p:sp>
          <p:nvSpPr>
            <p:cNvPr id="382" name="tx382"/>
            <p:cNvSpPr/>
            <p:nvPr/>
          </p:nvSpPr>
          <p:spPr>
            <a:xfrm>
              <a:off x="3181952" y="5733670"/>
              <a:ext cx="4658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31</a:t>
              </a:r>
            </a:p>
          </p:txBody>
        </p:sp>
        <p:sp>
          <p:nvSpPr>
            <p:cNvPr id="383" name="tx383"/>
            <p:cNvSpPr/>
            <p:nvPr/>
          </p:nvSpPr>
          <p:spPr>
            <a:xfrm>
              <a:off x="3253525" y="5733670"/>
              <a:ext cx="4658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32</a:t>
              </a:r>
            </a:p>
          </p:txBody>
        </p:sp>
        <p:sp>
          <p:nvSpPr>
            <p:cNvPr id="384" name="tx384"/>
            <p:cNvSpPr/>
            <p:nvPr/>
          </p:nvSpPr>
          <p:spPr>
            <a:xfrm>
              <a:off x="3325099" y="5733670"/>
              <a:ext cx="4658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33</a:t>
              </a:r>
            </a:p>
          </p:txBody>
        </p:sp>
        <p:sp>
          <p:nvSpPr>
            <p:cNvPr id="385" name="tx385"/>
            <p:cNvSpPr/>
            <p:nvPr/>
          </p:nvSpPr>
          <p:spPr>
            <a:xfrm>
              <a:off x="3396672" y="5733670"/>
              <a:ext cx="4658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34</a:t>
              </a:r>
            </a:p>
          </p:txBody>
        </p:sp>
        <p:sp>
          <p:nvSpPr>
            <p:cNvPr id="386" name="tx386"/>
            <p:cNvSpPr/>
            <p:nvPr/>
          </p:nvSpPr>
          <p:spPr>
            <a:xfrm>
              <a:off x="3468245" y="5733670"/>
              <a:ext cx="4658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35</a:t>
              </a:r>
            </a:p>
          </p:txBody>
        </p:sp>
        <p:sp>
          <p:nvSpPr>
            <p:cNvPr id="387" name="tx387"/>
            <p:cNvSpPr/>
            <p:nvPr/>
          </p:nvSpPr>
          <p:spPr>
            <a:xfrm>
              <a:off x="3539819" y="5733670"/>
              <a:ext cx="4658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36</a:t>
              </a:r>
            </a:p>
          </p:txBody>
        </p:sp>
        <p:sp>
          <p:nvSpPr>
            <p:cNvPr id="388" name="tx388"/>
            <p:cNvSpPr/>
            <p:nvPr/>
          </p:nvSpPr>
          <p:spPr>
            <a:xfrm>
              <a:off x="3611392" y="5733670"/>
              <a:ext cx="4658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37</a:t>
              </a:r>
            </a:p>
          </p:txBody>
        </p:sp>
        <p:sp>
          <p:nvSpPr>
            <p:cNvPr id="389" name="tx389"/>
            <p:cNvSpPr/>
            <p:nvPr/>
          </p:nvSpPr>
          <p:spPr>
            <a:xfrm>
              <a:off x="3682966" y="5733670"/>
              <a:ext cx="4658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38</a:t>
              </a:r>
            </a:p>
          </p:txBody>
        </p:sp>
        <p:sp>
          <p:nvSpPr>
            <p:cNvPr id="390" name="tx390"/>
            <p:cNvSpPr/>
            <p:nvPr/>
          </p:nvSpPr>
          <p:spPr>
            <a:xfrm>
              <a:off x="3754539" y="5733670"/>
              <a:ext cx="4658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39</a:t>
              </a:r>
            </a:p>
          </p:txBody>
        </p:sp>
        <p:sp>
          <p:nvSpPr>
            <p:cNvPr id="391" name="tx391"/>
            <p:cNvSpPr/>
            <p:nvPr/>
          </p:nvSpPr>
          <p:spPr>
            <a:xfrm>
              <a:off x="3857190" y="5735416"/>
              <a:ext cx="4037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4</a:t>
              </a:r>
            </a:p>
          </p:txBody>
        </p:sp>
        <p:sp>
          <p:nvSpPr>
            <p:cNvPr id="392" name="tx392"/>
            <p:cNvSpPr/>
            <p:nvPr/>
          </p:nvSpPr>
          <p:spPr>
            <a:xfrm>
              <a:off x="3897686" y="5733724"/>
              <a:ext cx="4658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40</a:t>
              </a:r>
            </a:p>
          </p:txBody>
        </p:sp>
        <p:sp>
          <p:nvSpPr>
            <p:cNvPr id="393" name="tx393"/>
            <p:cNvSpPr/>
            <p:nvPr/>
          </p:nvSpPr>
          <p:spPr>
            <a:xfrm>
              <a:off x="3969259" y="5735088"/>
              <a:ext cx="465866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41</a:t>
              </a:r>
            </a:p>
          </p:txBody>
        </p:sp>
        <p:sp>
          <p:nvSpPr>
            <p:cNvPr id="394" name="tx394"/>
            <p:cNvSpPr/>
            <p:nvPr/>
          </p:nvSpPr>
          <p:spPr>
            <a:xfrm>
              <a:off x="4040832" y="5735088"/>
              <a:ext cx="465866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42</a:t>
              </a:r>
            </a:p>
          </p:txBody>
        </p:sp>
        <p:sp>
          <p:nvSpPr>
            <p:cNvPr id="395" name="tx395"/>
            <p:cNvSpPr/>
            <p:nvPr/>
          </p:nvSpPr>
          <p:spPr>
            <a:xfrm>
              <a:off x="4112406" y="5733670"/>
              <a:ext cx="4658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43</a:t>
              </a:r>
            </a:p>
          </p:txBody>
        </p:sp>
        <p:sp>
          <p:nvSpPr>
            <p:cNvPr id="396" name="tx396"/>
            <p:cNvSpPr/>
            <p:nvPr/>
          </p:nvSpPr>
          <p:spPr>
            <a:xfrm>
              <a:off x="4183979" y="5735416"/>
              <a:ext cx="46586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44</a:t>
              </a:r>
            </a:p>
          </p:txBody>
        </p:sp>
        <p:sp>
          <p:nvSpPr>
            <p:cNvPr id="397" name="tx397"/>
            <p:cNvSpPr/>
            <p:nvPr/>
          </p:nvSpPr>
          <p:spPr>
            <a:xfrm>
              <a:off x="4255552" y="5734052"/>
              <a:ext cx="465866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45</a:t>
              </a:r>
            </a:p>
          </p:txBody>
        </p:sp>
        <p:sp>
          <p:nvSpPr>
            <p:cNvPr id="398" name="tx398"/>
            <p:cNvSpPr/>
            <p:nvPr/>
          </p:nvSpPr>
          <p:spPr>
            <a:xfrm>
              <a:off x="4327126" y="5733724"/>
              <a:ext cx="4658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46</a:t>
              </a:r>
            </a:p>
          </p:txBody>
        </p:sp>
        <p:sp>
          <p:nvSpPr>
            <p:cNvPr id="399" name="tx399"/>
            <p:cNvSpPr/>
            <p:nvPr/>
          </p:nvSpPr>
          <p:spPr>
            <a:xfrm>
              <a:off x="4398699" y="5735416"/>
              <a:ext cx="46586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47</a:t>
              </a:r>
            </a:p>
          </p:txBody>
        </p:sp>
        <p:sp>
          <p:nvSpPr>
            <p:cNvPr id="400" name="tx400"/>
            <p:cNvSpPr/>
            <p:nvPr/>
          </p:nvSpPr>
          <p:spPr>
            <a:xfrm>
              <a:off x="4470272" y="5733724"/>
              <a:ext cx="4658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48</a:t>
              </a:r>
            </a:p>
          </p:txBody>
        </p:sp>
        <p:sp>
          <p:nvSpPr>
            <p:cNvPr id="401" name="tx401"/>
            <p:cNvSpPr/>
            <p:nvPr/>
          </p:nvSpPr>
          <p:spPr>
            <a:xfrm>
              <a:off x="4572924" y="5734052"/>
              <a:ext cx="403711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5</a:t>
              </a:r>
            </a:p>
          </p:txBody>
        </p:sp>
        <p:sp>
          <p:nvSpPr>
            <p:cNvPr id="402" name="tx402"/>
            <p:cNvSpPr/>
            <p:nvPr/>
          </p:nvSpPr>
          <p:spPr>
            <a:xfrm>
              <a:off x="4644497" y="5733724"/>
              <a:ext cx="4037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6</a:t>
              </a:r>
            </a:p>
          </p:txBody>
        </p:sp>
        <p:sp>
          <p:nvSpPr>
            <p:cNvPr id="403" name="tx403"/>
            <p:cNvSpPr/>
            <p:nvPr/>
          </p:nvSpPr>
          <p:spPr>
            <a:xfrm>
              <a:off x="4716070" y="5735416"/>
              <a:ext cx="4037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7</a:t>
              </a:r>
            </a:p>
          </p:txBody>
        </p:sp>
        <p:sp>
          <p:nvSpPr>
            <p:cNvPr id="404" name="tx404"/>
            <p:cNvSpPr/>
            <p:nvPr/>
          </p:nvSpPr>
          <p:spPr>
            <a:xfrm>
              <a:off x="4787644" y="5733724"/>
              <a:ext cx="4037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8</a:t>
              </a:r>
            </a:p>
          </p:txBody>
        </p:sp>
        <p:sp>
          <p:nvSpPr>
            <p:cNvPr id="405" name="tx405"/>
            <p:cNvSpPr/>
            <p:nvPr/>
          </p:nvSpPr>
          <p:spPr>
            <a:xfrm>
              <a:off x="4859217" y="5733724"/>
              <a:ext cx="4037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9</a:t>
              </a:r>
            </a:p>
          </p:txBody>
        </p:sp>
        <p:sp>
          <p:nvSpPr>
            <p:cNvPr id="406" name="tx406"/>
            <p:cNvSpPr/>
            <p:nvPr/>
          </p:nvSpPr>
          <p:spPr>
            <a:xfrm>
              <a:off x="4955620" y="5732687"/>
              <a:ext cx="35405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1</a:t>
              </a:r>
            </a:p>
          </p:txBody>
        </p:sp>
        <p:sp>
          <p:nvSpPr>
            <p:cNvPr id="407" name="tx407"/>
            <p:cNvSpPr/>
            <p:nvPr/>
          </p:nvSpPr>
          <p:spPr>
            <a:xfrm>
              <a:off x="4996115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10</a:t>
              </a:r>
            </a:p>
          </p:txBody>
        </p:sp>
        <p:sp>
          <p:nvSpPr>
            <p:cNvPr id="408" name="tx408"/>
            <p:cNvSpPr/>
            <p:nvPr/>
          </p:nvSpPr>
          <p:spPr>
            <a:xfrm>
              <a:off x="5067689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11</a:t>
              </a:r>
            </a:p>
          </p:txBody>
        </p:sp>
        <p:sp>
          <p:nvSpPr>
            <p:cNvPr id="409" name="tx409"/>
            <p:cNvSpPr/>
            <p:nvPr/>
          </p:nvSpPr>
          <p:spPr>
            <a:xfrm>
              <a:off x="5139262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12</a:t>
              </a:r>
            </a:p>
          </p:txBody>
        </p:sp>
        <p:sp>
          <p:nvSpPr>
            <p:cNvPr id="410" name="tx410"/>
            <p:cNvSpPr/>
            <p:nvPr/>
          </p:nvSpPr>
          <p:spPr>
            <a:xfrm>
              <a:off x="5210835" y="5732633"/>
              <a:ext cx="41620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13</a:t>
              </a:r>
            </a:p>
          </p:txBody>
        </p:sp>
        <p:sp>
          <p:nvSpPr>
            <p:cNvPr id="411" name="tx411"/>
            <p:cNvSpPr/>
            <p:nvPr/>
          </p:nvSpPr>
          <p:spPr>
            <a:xfrm>
              <a:off x="5282409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14</a:t>
              </a:r>
            </a:p>
          </p:txBody>
        </p:sp>
        <p:sp>
          <p:nvSpPr>
            <p:cNvPr id="412" name="tx412"/>
            <p:cNvSpPr/>
            <p:nvPr/>
          </p:nvSpPr>
          <p:spPr>
            <a:xfrm>
              <a:off x="5353982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15</a:t>
              </a:r>
            </a:p>
          </p:txBody>
        </p:sp>
        <p:sp>
          <p:nvSpPr>
            <p:cNvPr id="413" name="tx413"/>
            <p:cNvSpPr/>
            <p:nvPr/>
          </p:nvSpPr>
          <p:spPr>
            <a:xfrm>
              <a:off x="5425555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16</a:t>
              </a:r>
            </a:p>
          </p:txBody>
        </p:sp>
        <p:sp>
          <p:nvSpPr>
            <p:cNvPr id="414" name="tx414"/>
            <p:cNvSpPr/>
            <p:nvPr/>
          </p:nvSpPr>
          <p:spPr>
            <a:xfrm>
              <a:off x="5497129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17</a:t>
              </a:r>
            </a:p>
          </p:txBody>
        </p:sp>
        <p:sp>
          <p:nvSpPr>
            <p:cNvPr id="415" name="tx415"/>
            <p:cNvSpPr/>
            <p:nvPr/>
          </p:nvSpPr>
          <p:spPr>
            <a:xfrm>
              <a:off x="5568702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18</a:t>
              </a:r>
            </a:p>
          </p:txBody>
        </p:sp>
        <p:sp>
          <p:nvSpPr>
            <p:cNvPr id="416" name="tx416"/>
            <p:cNvSpPr/>
            <p:nvPr/>
          </p:nvSpPr>
          <p:spPr>
            <a:xfrm>
              <a:off x="5640276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19</a:t>
              </a:r>
            </a:p>
          </p:txBody>
        </p:sp>
        <p:sp>
          <p:nvSpPr>
            <p:cNvPr id="417" name="tx417"/>
            <p:cNvSpPr/>
            <p:nvPr/>
          </p:nvSpPr>
          <p:spPr>
            <a:xfrm>
              <a:off x="5742927" y="5732687"/>
              <a:ext cx="35405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2</a:t>
              </a:r>
            </a:p>
          </p:txBody>
        </p:sp>
        <p:sp>
          <p:nvSpPr>
            <p:cNvPr id="418" name="tx418"/>
            <p:cNvSpPr/>
            <p:nvPr/>
          </p:nvSpPr>
          <p:spPr>
            <a:xfrm>
              <a:off x="5783422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20</a:t>
              </a:r>
            </a:p>
          </p:txBody>
        </p:sp>
        <p:sp>
          <p:nvSpPr>
            <p:cNvPr id="419" name="tx419"/>
            <p:cNvSpPr/>
            <p:nvPr/>
          </p:nvSpPr>
          <p:spPr>
            <a:xfrm>
              <a:off x="5854996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21</a:t>
              </a:r>
            </a:p>
          </p:txBody>
        </p:sp>
        <p:sp>
          <p:nvSpPr>
            <p:cNvPr id="420" name="tx420"/>
            <p:cNvSpPr/>
            <p:nvPr/>
          </p:nvSpPr>
          <p:spPr>
            <a:xfrm>
              <a:off x="5926569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22</a:t>
              </a:r>
            </a:p>
          </p:txBody>
        </p:sp>
        <p:sp>
          <p:nvSpPr>
            <p:cNvPr id="421" name="tx421"/>
            <p:cNvSpPr/>
            <p:nvPr/>
          </p:nvSpPr>
          <p:spPr>
            <a:xfrm>
              <a:off x="5998142" y="5732633"/>
              <a:ext cx="41620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23</a:t>
              </a:r>
            </a:p>
          </p:txBody>
        </p:sp>
        <p:sp>
          <p:nvSpPr>
            <p:cNvPr id="422" name="tx422"/>
            <p:cNvSpPr/>
            <p:nvPr/>
          </p:nvSpPr>
          <p:spPr>
            <a:xfrm>
              <a:off x="6069716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24</a:t>
              </a:r>
            </a:p>
          </p:txBody>
        </p:sp>
        <p:sp>
          <p:nvSpPr>
            <p:cNvPr id="423" name="tx423"/>
            <p:cNvSpPr/>
            <p:nvPr/>
          </p:nvSpPr>
          <p:spPr>
            <a:xfrm>
              <a:off x="6141289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25</a:t>
              </a:r>
            </a:p>
          </p:txBody>
        </p:sp>
        <p:sp>
          <p:nvSpPr>
            <p:cNvPr id="424" name="tx424"/>
            <p:cNvSpPr/>
            <p:nvPr/>
          </p:nvSpPr>
          <p:spPr>
            <a:xfrm>
              <a:off x="6212862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26</a:t>
              </a:r>
            </a:p>
          </p:txBody>
        </p:sp>
        <p:sp>
          <p:nvSpPr>
            <p:cNvPr id="425" name="tx425"/>
            <p:cNvSpPr/>
            <p:nvPr/>
          </p:nvSpPr>
          <p:spPr>
            <a:xfrm>
              <a:off x="6284436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27</a:t>
              </a:r>
            </a:p>
          </p:txBody>
        </p:sp>
        <p:sp>
          <p:nvSpPr>
            <p:cNvPr id="426" name="tx426"/>
            <p:cNvSpPr/>
            <p:nvPr/>
          </p:nvSpPr>
          <p:spPr>
            <a:xfrm>
              <a:off x="6356009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28</a:t>
              </a:r>
            </a:p>
          </p:txBody>
        </p:sp>
        <p:sp>
          <p:nvSpPr>
            <p:cNvPr id="427" name="tx427"/>
            <p:cNvSpPr/>
            <p:nvPr/>
          </p:nvSpPr>
          <p:spPr>
            <a:xfrm>
              <a:off x="6427582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29</a:t>
              </a:r>
            </a:p>
          </p:txBody>
        </p:sp>
        <p:sp>
          <p:nvSpPr>
            <p:cNvPr id="428" name="tx428"/>
            <p:cNvSpPr/>
            <p:nvPr/>
          </p:nvSpPr>
          <p:spPr>
            <a:xfrm>
              <a:off x="6530234" y="5732633"/>
              <a:ext cx="354052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3</a:t>
              </a:r>
            </a:p>
          </p:txBody>
        </p:sp>
        <p:sp>
          <p:nvSpPr>
            <p:cNvPr id="429" name="tx429"/>
            <p:cNvSpPr/>
            <p:nvPr/>
          </p:nvSpPr>
          <p:spPr>
            <a:xfrm>
              <a:off x="6570729" y="5732633"/>
              <a:ext cx="41620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30</a:t>
              </a:r>
            </a:p>
          </p:txBody>
        </p:sp>
        <p:sp>
          <p:nvSpPr>
            <p:cNvPr id="430" name="tx430"/>
            <p:cNvSpPr/>
            <p:nvPr/>
          </p:nvSpPr>
          <p:spPr>
            <a:xfrm>
              <a:off x="6642302" y="5732633"/>
              <a:ext cx="41620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31</a:t>
              </a:r>
            </a:p>
          </p:txBody>
        </p:sp>
        <p:sp>
          <p:nvSpPr>
            <p:cNvPr id="431" name="tx431"/>
            <p:cNvSpPr/>
            <p:nvPr/>
          </p:nvSpPr>
          <p:spPr>
            <a:xfrm>
              <a:off x="6713876" y="5732633"/>
              <a:ext cx="41620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32</a:t>
              </a:r>
            </a:p>
          </p:txBody>
        </p:sp>
        <p:sp>
          <p:nvSpPr>
            <p:cNvPr id="432" name="tx432"/>
            <p:cNvSpPr/>
            <p:nvPr/>
          </p:nvSpPr>
          <p:spPr>
            <a:xfrm>
              <a:off x="6785449" y="5732633"/>
              <a:ext cx="41620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33</a:t>
              </a:r>
            </a:p>
          </p:txBody>
        </p:sp>
        <p:sp>
          <p:nvSpPr>
            <p:cNvPr id="433" name="tx433"/>
            <p:cNvSpPr/>
            <p:nvPr/>
          </p:nvSpPr>
          <p:spPr>
            <a:xfrm>
              <a:off x="6857023" y="5732633"/>
              <a:ext cx="41620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34</a:t>
              </a:r>
            </a:p>
          </p:txBody>
        </p:sp>
        <p:sp>
          <p:nvSpPr>
            <p:cNvPr id="434" name="tx434"/>
            <p:cNvSpPr/>
            <p:nvPr/>
          </p:nvSpPr>
          <p:spPr>
            <a:xfrm>
              <a:off x="6928596" y="5732633"/>
              <a:ext cx="41620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35</a:t>
              </a:r>
            </a:p>
          </p:txBody>
        </p:sp>
        <p:sp>
          <p:nvSpPr>
            <p:cNvPr id="435" name="tx435"/>
            <p:cNvSpPr/>
            <p:nvPr/>
          </p:nvSpPr>
          <p:spPr>
            <a:xfrm>
              <a:off x="7000169" y="5732633"/>
              <a:ext cx="41620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36</a:t>
              </a:r>
            </a:p>
          </p:txBody>
        </p:sp>
        <p:sp>
          <p:nvSpPr>
            <p:cNvPr id="436" name="tx436"/>
            <p:cNvSpPr/>
            <p:nvPr/>
          </p:nvSpPr>
          <p:spPr>
            <a:xfrm>
              <a:off x="7071743" y="5732633"/>
              <a:ext cx="41620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37</a:t>
              </a:r>
            </a:p>
          </p:txBody>
        </p:sp>
        <p:sp>
          <p:nvSpPr>
            <p:cNvPr id="437" name="tx437"/>
            <p:cNvSpPr/>
            <p:nvPr/>
          </p:nvSpPr>
          <p:spPr>
            <a:xfrm>
              <a:off x="7143316" y="5732633"/>
              <a:ext cx="41620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38</a:t>
              </a:r>
            </a:p>
          </p:txBody>
        </p:sp>
        <p:sp>
          <p:nvSpPr>
            <p:cNvPr id="438" name="tx438"/>
            <p:cNvSpPr/>
            <p:nvPr/>
          </p:nvSpPr>
          <p:spPr>
            <a:xfrm>
              <a:off x="7214889" y="5732633"/>
              <a:ext cx="41620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39</a:t>
              </a:r>
            </a:p>
          </p:txBody>
        </p:sp>
        <p:sp>
          <p:nvSpPr>
            <p:cNvPr id="439" name="tx439"/>
            <p:cNvSpPr/>
            <p:nvPr/>
          </p:nvSpPr>
          <p:spPr>
            <a:xfrm>
              <a:off x="7317540" y="5732687"/>
              <a:ext cx="35405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4</a:t>
              </a:r>
            </a:p>
          </p:txBody>
        </p:sp>
        <p:sp>
          <p:nvSpPr>
            <p:cNvPr id="440" name="tx440"/>
            <p:cNvSpPr/>
            <p:nvPr/>
          </p:nvSpPr>
          <p:spPr>
            <a:xfrm>
              <a:off x="7358036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40</a:t>
              </a:r>
            </a:p>
          </p:txBody>
        </p:sp>
        <p:sp>
          <p:nvSpPr>
            <p:cNvPr id="441" name="tx441"/>
            <p:cNvSpPr/>
            <p:nvPr/>
          </p:nvSpPr>
          <p:spPr>
            <a:xfrm>
              <a:off x="7429609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41</a:t>
              </a:r>
            </a:p>
          </p:txBody>
        </p:sp>
        <p:sp>
          <p:nvSpPr>
            <p:cNvPr id="442" name="tx442"/>
            <p:cNvSpPr/>
            <p:nvPr/>
          </p:nvSpPr>
          <p:spPr>
            <a:xfrm>
              <a:off x="7501183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42</a:t>
              </a:r>
            </a:p>
          </p:txBody>
        </p:sp>
        <p:sp>
          <p:nvSpPr>
            <p:cNvPr id="443" name="tx443"/>
            <p:cNvSpPr/>
            <p:nvPr/>
          </p:nvSpPr>
          <p:spPr>
            <a:xfrm>
              <a:off x="7572756" y="5732633"/>
              <a:ext cx="41620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43</a:t>
              </a:r>
            </a:p>
          </p:txBody>
        </p:sp>
        <p:sp>
          <p:nvSpPr>
            <p:cNvPr id="444" name="tx444"/>
            <p:cNvSpPr/>
            <p:nvPr/>
          </p:nvSpPr>
          <p:spPr>
            <a:xfrm>
              <a:off x="7644329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44</a:t>
              </a:r>
            </a:p>
          </p:txBody>
        </p:sp>
        <p:sp>
          <p:nvSpPr>
            <p:cNvPr id="445" name="tx445"/>
            <p:cNvSpPr/>
            <p:nvPr/>
          </p:nvSpPr>
          <p:spPr>
            <a:xfrm>
              <a:off x="7715903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45</a:t>
              </a:r>
            </a:p>
          </p:txBody>
        </p:sp>
        <p:sp>
          <p:nvSpPr>
            <p:cNvPr id="446" name="tx446"/>
            <p:cNvSpPr/>
            <p:nvPr/>
          </p:nvSpPr>
          <p:spPr>
            <a:xfrm>
              <a:off x="7787476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46</a:t>
              </a:r>
            </a:p>
          </p:txBody>
        </p:sp>
        <p:sp>
          <p:nvSpPr>
            <p:cNvPr id="447" name="tx447"/>
            <p:cNvSpPr/>
            <p:nvPr/>
          </p:nvSpPr>
          <p:spPr>
            <a:xfrm>
              <a:off x="7859049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47</a:t>
              </a:r>
            </a:p>
          </p:txBody>
        </p:sp>
        <p:sp>
          <p:nvSpPr>
            <p:cNvPr id="448" name="tx448"/>
            <p:cNvSpPr/>
            <p:nvPr/>
          </p:nvSpPr>
          <p:spPr>
            <a:xfrm>
              <a:off x="7930623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48</a:t>
              </a:r>
            </a:p>
          </p:txBody>
        </p:sp>
        <p:sp>
          <p:nvSpPr>
            <p:cNvPr id="449" name="tx449"/>
            <p:cNvSpPr/>
            <p:nvPr/>
          </p:nvSpPr>
          <p:spPr>
            <a:xfrm>
              <a:off x="8002196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49</a:t>
              </a:r>
            </a:p>
          </p:txBody>
        </p:sp>
        <p:sp>
          <p:nvSpPr>
            <p:cNvPr id="450" name="tx450"/>
            <p:cNvSpPr/>
            <p:nvPr/>
          </p:nvSpPr>
          <p:spPr>
            <a:xfrm>
              <a:off x="8104847" y="5732687"/>
              <a:ext cx="35405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5</a:t>
              </a:r>
            </a:p>
          </p:txBody>
        </p:sp>
        <p:sp>
          <p:nvSpPr>
            <p:cNvPr id="451" name="tx451"/>
            <p:cNvSpPr/>
            <p:nvPr/>
          </p:nvSpPr>
          <p:spPr>
            <a:xfrm>
              <a:off x="8176421" y="5732687"/>
              <a:ext cx="35405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6</a:t>
              </a:r>
            </a:p>
          </p:txBody>
        </p:sp>
        <p:sp>
          <p:nvSpPr>
            <p:cNvPr id="452" name="tx452"/>
            <p:cNvSpPr/>
            <p:nvPr/>
          </p:nvSpPr>
          <p:spPr>
            <a:xfrm>
              <a:off x="8247994" y="5732687"/>
              <a:ext cx="35405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7</a:t>
              </a:r>
            </a:p>
          </p:txBody>
        </p:sp>
        <p:sp>
          <p:nvSpPr>
            <p:cNvPr id="453" name="tx453"/>
            <p:cNvSpPr/>
            <p:nvPr/>
          </p:nvSpPr>
          <p:spPr>
            <a:xfrm>
              <a:off x="8319567" y="5732687"/>
              <a:ext cx="35405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8</a:t>
              </a:r>
            </a:p>
          </p:txBody>
        </p:sp>
        <p:sp>
          <p:nvSpPr>
            <p:cNvPr id="454" name="tx454"/>
            <p:cNvSpPr/>
            <p:nvPr/>
          </p:nvSpPr>
          <p:spPr>
            <a:xfrm>
              <a:off x="8391141" y="5732687"/>
              <a:ext cx="35405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9</a:t>
              </a:r>
            </a:p>
          </p:txBody>
        </p:sp>
        <p:sp>
          <p:nvSpPr>
            <p:cNvPr id="455" name="tx455"/>
            <p:cNvSpPr/>
            <p:nvPr/>
          </p:nvSpPr>
          <p:spPr>
            <a:xfrm>
              <a:off x="4503689" y="5838087"/>
              <a:ext cx="1257913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paste(Site, Quadrat)</a:t>
              </a:r>
            </a:p>
          </p:txBody>
        </p:sp>
        <p:sp>
          <p:nvSpPr>
            <p:cNvPr id="456" name="tx456"/>
            <p:cNvSpPr/>
            <p:nvPr/>
          </p:nvSpPr>
          <p:spPr>
            <a:xfrm rot="-5400000">
              <a:off x="1064988" y="3567194"/>
              <a:ext cx="574352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SoilGWC</a:t>
              </a:r>
            </a:p>
          </p:txBody>
        </p:sp>
        <p:sp>
          <p:nvSpPr>
            <p:cNvPr id="457" name="rc457"/>
            <p:cNvSpPr/>
            <p:nvPr/>
          </p:nvSpPr>
          <p:spPr>
            <a:xfrm>
              <a:off x="8750289" y="2894439"/>
              <a:ext cx="644003" cy="14489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tx458"/>
            <p:cNvSpPr/>
            <p:nvPr/>
          </p:nvSpPr>
          <p:spPr>
            <a:xfrm>
              <a:off x="8819878" y="2955997"/>
              <a:ext cx="496999" cy="129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Species</a:t>
              </a:r>
            </a:p>
          </p:txBody>
        </p:sp>
        <p:sp>
          <p:nvSpPr>
            <p:cNvPr id="459" name="rc459"/>
            <p:cNvSpPr/>
            <p:nvPr/>
          </p:nvSpPr>
          <p:spPr>
            <a:xfrm>
              <a:off x="8819878" y="3176492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8857353" y="3213966"/>
              <a:ext cx="144506" cy="1445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rc461"/>
            <p:cNvSpPr/>
            <p:nvPr/>
          </p:nvSpPr>
          <p:spPr>
            <a:xfrm>
              <a:off x="8819878" y="339594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g462"/>
            <p:cNvSpPr/>
            <p:nvPr/>
          </p:nvSpPr>
          <p:spPr>
            <a:xfrm>
              <a:off x="8832297" y="3393313"/>
              <a:ext cx="194617" cy="168543"/>
            </a:xfrm>
            <a:custGeom>
              <a:avLst/>
              <a:pathLst>
                <a:path w="194617" h="168543">
                  <a:moveTo>
                    <a:pt x="97308" y="0"/>
                  </a:moveTo>
                  <a:lnTo>
                    <a:pt x="194617" y="168543"/>
                  </a:lnTo>
                  <a:lnTo>
                    <a:pt x="0" y="168543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rc463"/>
            <p:cNvSpPr/>
            <p:nvPr/>
          </p:nvSpPr>
          <p:spPr>
            <a:xfrm>
              <a:off x="8819878" y="3615404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g464"/>
            <p:cNvSpPr/>
            <p:nvPr/>
          </p:nvSpPr>
          <p:spPr>
            <a:xfrm>
              <a:off x="8857353" y="3652878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rc465"/>
            <p:cNvSpPr/>
            <p:nvPr/>
          </p:nvSpPr>
          <p:spPr>
            <a:xfrm>
              <a:off x="8819878" y="383486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6"/>
            <p:cNvSpPr/>
            <p:nvPr/>
          </p:nvSpPr>
          <p:spPr>
            <a:xfrm>
              <a:off x="8827425" y="3944588"/>
              <a:ext cx="204362" cy="0"/>
            </a:xfrm>
            <a:custGeom>
              <a:avLst/>
              <a:pathLst>
                <a:path w="204362" h="0">
                  <a:moveTo>
                    <a:pt x="0" y="0"/>
                  </a:moveTo>
                  <a:lnTo>
                    <a:pt x="204362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7"/>
            <p:cNvSpPr/>
            <p:nvPr/>
          </p:nvSpPr>
          <p:spPr>
            <a:xfrm>
              <a:off x="8929606" y="3842406"/>
              <a:ext cx="0" cy="204362"/>
            </a:xfrm>
            <a:custGeom>
              <a:avLst/>
              <a:pathLst>
                <a:path w="0" h="204362">
                  <a:moveTo>
                    <a:pt x="0" y="204362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rc468"/>
            <p:cNvSpPr/>
            <p:nvPr/>
          </p:nvSpPr>
          <p:spPr>
            <a:xfrm>
              <a:off x="8819878" y="4054316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rc469"/>
            <p:cNvSpPr/>
            <p:nvPr/>
          </p:nvSpPr>
          <p:spPr>
            <a:xfrm>
              <a:off x="8857353" y="4091790"/>
              <a:ext cx="144506" cy="144506"/>
            </a:xfrm>
            <a:prstGeom prst="rect">
              <a:avLst/>
            </a:pr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70"/>
            <p:cNvSpPr/>
            <p:nvPr/>
          </p:nvSpPr>
          <p:spPr>
            <a:xfrm>
              <a:off x="8857353" y="4091790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1"/>
            <p:cNvSpPr/>
            <p:nvPr/>
          </p:nvSpPr>
          <p:spPr>
            <a:xfrm>
              <a:off x="8857353" y="4091790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tx472"/>
            <p:cNvSpPr/>
            <p:nvPr/>
          </p:nvSpPr>
          <p:spPr>
            <a:xfrm>
              <a:off x="9108923" y="3246220"/>
              <a:ext cx="11176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</a:t>
              </a:r>
            </a:p>
          </p:txBody>
        </p:sp>
        <p:sp>
          <p:nvSpPr>
            <p:cNvPr id="473" name="tx473"/>
            <p:cNvSpPr/>
            <p:nvPr/>
          </p:nvSpPr>
          <p:spPr>
            <a:xfrm>
              <a:off x="9108923" y="3465676"/>
              <a:ext cx="17380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RM</a:t>
              </a:r>
            </a:p>
          </p:txBody>
        </p:sp>
        <p:sp>
          <p:nvSpPr>
            <p:cNvPr id="474" name="tx474"/>
            <p:cNvSpPr/>
            <p:nvPr/>
          </p:nvSpPr>
          <p:spPr>
            <a:xfrm>
              <a:off x="9108923" y="3682348"/>
              <a:ext cx="167640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</a:t>
              </a:r>
            </a:p>
          </p:txBody>
        </p:sp>
        <p:sp>
          <p:nvSpPr>
            <p:cNvPr id="475" name="tx475"/>
            <p:cNvSpPr/>
            <p:nvPr/>
          </p:nvSpPr>
          <p:spPr>
            <a:xfrm>
              <a:off x="9108923" y="3904588"/>
              <a:ext cx="1428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TP</a:t>
              </a:r>
            </a:p>
          </p:txBody>
        </p:sp>
        <p:sp>
          <p:nvSpPr>
            <p:cNvPr id="476" name="tx476"/>
            <p:cNvSpPr/>
            <p:nvPr/>
          </p:nvSpPr>
          <p:spPr>
            <a:xfrm>
              <a:off x="9108923" y="4124044"/>
              <a:ext cx="180027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WP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2020-02-11T21:31:10Z</dcterms:modified>
</cp:coreProperties>
</file>