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82981" y="1565014"/>
              <a:ext cx="321030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2981" y="5484882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82981" y="4251741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82981" y="3018600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82981" y="1785460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82981" y="4868311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82981" y="3635171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82981" y="2402030"/>
              <a:ext cx="3210309" cy="0"/>
            </a:xfrm>
            <a:custGeom>
              <a:avLst/>
              <a:pathLst>
                <a:path w="3210309" h="0">
                  <a:moveTo>
                    <a:pt x="0" y="0"/>
                  </a:moveTo>
                  <a:lnTo>
                    <a:pt x="3210309" y="0"/>
                  </a:lnTo>
                  <a:lnTo>
                    <a:pt x="32103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5852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177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140128" y="1751730"/>
              <a:ext cx="436784" cy="3148207"/>
            </a:xfrm>
            <a:custGeom>
              <a:avLst/>
              <a:pathLst>
                <a:path w="436784" h="3148207">
                  <a:moveTo>
                    <a:pt x="138209" y="3148207"/>
                  </a:moveTo>
                  <a:lnTo>
                    <a:pt x="136931" y="3142046"/>
                  </a:lnTo>
                  <a:lnTo>
                    <a:pt x="135646" y="3135885"/>
                  </a:lnTo>
                  <a:lnTo>
                    <a:pt x="134358" y="3129724"/>
                  </a:lnTo>
                  <a:lnTo>
                    <a:pt x="133066" y="3123563"/>
                  </a:lnTo>
                  <a:lnTo>
                    <a:pt x="131770" y="3117403"/>
                  </a:lnTo>
                  <a:lnTo>
                    <a:pt x="130471" y="3111242"/>
                  </a:lnTo>
                  <a:lnTo>
                    <a:pt x="129169" y="3105081"/>
                  </a:lnTo>
                  <a:lnTo>
                    <a:pt x="127865" y="3098920"/>
                  </a:lnTo>
                  <a:lnTo>
                    <a:pt x="126557" y="3092759"/>
                  </a:lnTo>
                  <a:lnTo>
                    <a:pt x="125249" y="3086598"/>
                  </a:lnTo>
                  <a:lnTo>
                    <a:pt x="123939" y="3080437"/>
                  </a:lnTo>
                  <a:lnTo>
                    <a:pt x="122627" y="3074276"/>
                  </a:lnTo>
                  <a:lnTo>
                    <a:pt x="121315" y="3068116"/>
                  </a:lnTo>
                  <a:lnTo>
                    <a:pt x="120002" y="3061955"/>
                  </a:lnTo>
                  <a:lnTo>
                    <a:pt x="118690" y="3055794"/>
                  </a:lnTo>
                  <a:lnTo>
                    <a:pt x="117377" y="3049633"/>
                  </a:lnTo>
                  <a:lnTo>
                    <a:pt x="116065" y="3043472"/>
                  </a:lnTo>
                  <a:lnTo>
                    <a:pt x="114754" y="3037311"/>
                  </a:lnTo>
                  <a:lnTo>
                    <a:pt x="113444" y="3031150"/>
                  </a:lnTo>
                  <a:lnTo>
                    <a:pt x="112137" y="3024989"/>
                  </a:lnTo>
                  <a:lnTo>
                    <a:pt x="110830" y="3018829"/>
                  </a:lnTo>
                  <a:lnTo>
                    <a:pt x="109527" y="3012668"/>
                  </a:lnTo>
                  <a:lnTo>
                    <a:pt x="108225" y="3006507"/>
                  </a:lnTo>
                  <a:lnTo>
                    <a:pt x="106928" y="3000346"/>
                  </a:lnTo>
                  <a:lnTo>
                    <a:pt x="105633" y="2994185"/>
                  </a:lnTo>
                  <a:lnTo>
                    <a:pt x="104342" y="2988024"/>
                  </a:lnTo>
                  <a:lnTo>
                    <a:pt x="103055" y="2981863"/>
                  </a:lnTo>
                  <a:lnTo>
                    <a:pt x="101772" y="2975702"/>
                  </a:lnTo>
                  <a:lnTo>
                    <a:pt x="100494" y="2969542"/>
                  </a:lnTo>
                  <a:lnTo>
                    <a:pt x="99220" y="2963381"/>
                  </a:lnTo>
                  <a:lnTo>
                    <a:pt x="97952" y="2957220"/>
                  </a:lnTo>
                  <a:lnTo>
                    <a:pt x="96688" y="2951059"/>
                  </a:lnTo>
                  <a:lnTo>
                    <a:pt x="95432" y="2944898"/>
                  </a:lnTo>
                  <a:lnTo>
                    <a:pt x="94179" y="2938737"/>
                  </a:lnTo>
                  <a:lnTo>
                    <a:pt x="92936" y="2932576"/>
                  </a:lnTo>
                  <a:lnTo>
                    <a:pt x="91695" y="2926415"/>
                  </a:lnTo>
                  <a:lnTo>
                    <a:pt x="90466" y="2920255"/>
                  </a:lnTo>
                  <a:lnTo>
                    <a:pt x="89239" y="2914094"/>
                  </a:lnTo>
                  <a:lnTo>
                    <a:pt x="88023" y="2907933"/>
                  </a:lnTo>
                  <a:lnTo>
                    <a:pt x="86812" y="2901772"/>
                  </a:lnTo>
                  <a:lnTo>
                    <a:pt x="85609" y="2895611"/>
                  </a:lnTo>
                  <a:lnTo>
                    <a:pt x="84415" y="2889450"/>
                  </a:lnTo>
                  <a:lnTo>
                    <a:pt x="83227" y="2883289"/>
                  </a:lnTo>
                  <a:lnTo>
                    <a:pt x="82050" y="2877128"/>
                  </a:lnTo>
                  <a:lnTo>
                    <a:pt x="80877" y="2870968"/>
                  </a:lnTo>
                  <a:lnTo>
                    <a:pt x="79717" y="2864807"/>
                  </a:lnTo>
                  <a:lnTo>
                    <a:pt x="78560" y="2858646"/>
                  </a:lnTo>
                  <a:lnTo>
                    <a:pt x="77420" y="2852485"/>
                  </a:lnTo>
                  <a:lnTo>
                    <a:pt x="76281" y="2846324"/>
                  </a:lnTo>
                  <a:lnTo>
                    <a:pt x="75157" y="2840163"/>
                  </a:lnTo>
                  <a:lnTo>
                    <a:pt x="74038" y="2834002"/>
                  </a:lnTo>
                  <a:lnTo>
                    <a:pt x="72931" y="2827841"/>
                  </a:lnTo>
                  <a:lnTo>
                    <a:pt x="71831" y="2821681"/>
                  </a:lnTo>
                  <a:lnTo>
                    <a:pt x="70741" y="2815520"/>
                  </a:lnTo>
                  <a:lnTo>
                    <a:pt x="69662" y="2809359"/>
                  </a:lnTo>
                  <a:lnTo>
                    <a:pt x="68589" y="2803198"/>
                  </a:lnTo>
                  <a:lnTo>
                    <a:pt x="67530" y="2797037"/>
                  </a:lnTo>
                  <a:lnTo>
                    <a:pt x="66475" y="2790876"/>
                  </a:lnTo>
                  <a:lnTo>
                    <a:pt x="65436" y="2784715"/>
                  </a:lnTo>
                  <a:lnTo>
                    <a:pt x="64399" y="2778554"/>
                  </a:lnTo>
                  <a:lnTo>
                    <a:pt x="63380" y="2772394"/>
                  </a:lnTo>
                  <a:lnTo>
                    <a:pt x="62364" y="2766233"/>
                  </a:lnTo>
                  <a:lnTo>
                    <a:pt x="61363" y="2760072"/>
                  </a:lnTo>
                  <a:lnTo>
                    <a:pt x="60367" y="2753911"/>
                  </a:lnTo>
                  <a:lnTo>
                    <a:pt x="59383" y="2747750"/>
                  </a:lnTo>
                  <a:lnTo>
                    <a:pt x="58407" y="2741589"/>
                  </a:lnTo>
                  <a:lnTo>
                    <a:pt x="57441" y="2735428"/>
                  </a:lnTo>
                  <a:lnTo>
                    <a:pt x="56485" y="2729267"/>
                  </a:lnTo>
                  <a:lnTo>
                    <a:pt x="55536" y="2723107"/>
                  </a:lnTo>
                  <a:lnTo>
                    <a:pt x="54600" y="2716946"/>
                  </a:lnTo>
                  <a:lnTo>
                    <a:pt x="53668" y="2710785"/>
                  </a:lnTo>
                  <a:lnTo>
                    <a:pt x="52751" y="2704624"/>
                  </a:lnTo>
                  <a:lnTo>
                    <a:pt x="51836" y="2698463"/>
                  </a:lnTo>
                  <a:lnTo>
                    <a:pt x="50937" y="2692302"/>
                  </a:lnTo>
                  <a:lnTo>
                    <a:pt x="50042" y="2686141"/>
                  </a:lnTo>
                  <a:lnTo>
                    <a:pt x="49159" y="2679980"/>
                  </a:lnTo>
                  <a:lnTo>
                    <a:pt x="48282" y="2673820"/>
                  </a:lnTo>
                  <a:lnTo>
                    <a:pt x="47415" y="2667659"/>
                  </a:lnTo>
                  <a:lnTo>
                    <a:pt x="46555" y="2661498"/>
                  </a:lnTo>
                  <a:lnTo>
                    <a:pt x="45704" y="2655337"/>
                  </a:lnTo>
                  <a:lnTo>
                    <a:pt x="44862" y="2649176"/>
                  </a:lnTo>
                  <a:lnTo>
                    <a:pt x="44025" y="2643015"/>
                  </a:lnTo>
                  <a:lnTo>
                    <a:pt x="43200" y="2636854"/>
                  </a:lnTo>
                  <a:lnTo>
                    <a:pt x="42378" y="2630693"/>
                  </a:lnTo>
                  <a:lnTo>
                    <a:pt x="41569" y="2624533"/>
                  </a:lnTo>
                  <a:lnTo>
                    <a:pt x="40762" y="2618372"/>
                  </a:lnTo>
                  <a:lnTo>
                    <a:pt x="39967" y="2612211"/>
                  </a:lnTo>
                  <a:lnTo>
                    <a:pt x="39176" y="2606050"/>
                  </a:lnTo>
                  <a:lnTo>
                    <a:pt x="38395" y="2599889"/>
                  </a:lnTo>
                  <a:lnTo>
                    <a:pt x="37619" y="2593728"/>
                  </a:lnTo>
                  <a:lnTo>
                    <a:pt x="36851" y="2587567"/>
                  </a:lnTo>
                  <a:lnTo>
                    <a:pt x="36089" y="2581406"/>
                  </a:lnTo>
                  <a:lnTo>
                    <a:pt x="35334" y="2575246"/>
                  </a:lnTo>
                  <a:lnTo>
                    <a:pt x="34587" y="2569085"/>
                  </a:lnTo>
                  <a:lnTo>
                    <a:pt x="33843" y="2562924"/>
                  </a:lnTo>
                  <a:lnTo>
                    <a:pt x="33110" y="2556763"/>
                  </a:lnTo>
                  <a:lnTo>
                    <a:pt x="32378" y="2550602"/>
                  </a:lnTo>
                  <a:lnTo>
                    <a:pt x="31658" y="2544441"/>
                  </a:lnTo>
                  <a:lnTo>
                    <a:pt x="30940" y="2538280"/>
                  </a:lnTo>
                  <a:lnTo>
                    <a:pt x="30231" y="2532119"/>
                  </a:lnTo>
                  <a:lnTo>
                    <a:pt x="29526" y="2525959"/>
                  </a:lnTo>
                  <a:lnTo>
                    <a:pt x="28829" y="2519798"/>
                  </a:lnTo>
                  <a:lnTo>
                    <a:pt x="28136" y="2513637"/>
                  </a:lnTo>
                  <a:lnTo>
                    <a:pt x="27450" y="2507476"/>
                  </a:lnTo>
                  <a:lnTo>
                    <a:pt x="26770" y="2501315"/>
                  </a:lnTo>
                  <a:lnTo>
                    <a:pt x="26095" y="2495154"/>
                  </a:lnTo>
                  <a:lnTo>
                    <a:pt x="25427" y="2488993"/>
                  </a:lnTo>
                  <a:lnTo>
                    <a:pt x="24763" y="2482832"/>
                  </a:lnTo>
                  <a:lnTo>
                    <a:pt x="24108" y="2476672"/>
                  </a:lnTo>
                  <a:lnTo>
                    <a:pt x="23455" y="2470511"/>
                  </a:lnTo>
                  <a:lnTo>
                    <a:pt x="22813" y="2464350"/>
                  </a:lnTo>
                  <a:lnTo>
                    <a:pt x="22172" y="2458189"/>
                  </a:lnTo>
                  <a:lnTo>
                    <a:pt x="21541" y="2452028"/>
                  </a:lnTo>
                  <a:lnTo>
                    <a:pt x="20913" y="2445867"/>
                  </a:lnTo>
                  <a:lnTo>
                    <a:pt x="20293" y="2439706"/>
                  </a:lnTo>
                  <a:lnTo>
                    <a:pt x="19678" y="2433545"/>
                  </a:lnTo>
                  <a:lnTo>
                    <a:pt x="19070" y="2427385"/>
                  </a:lnTo>
                  <a:lnTo>
                    <a:pt x="18469" y="2421224"/>
                  </a:lnTo>
                  <a:lnTo>
                    <a:pt x="17872" y="2415063"/>
                  </a:lnTo>
                  <a:lnTo>
                    <a:pt x="17285" y="2408902"/>
                  </a:lnTo>
                  <a:lnTo>
                    <a:pt x="16700" y="2402741"/>
                  </a:lnTo>
                  <a:lnTo>
                    <a:pt x="16127" y="2396580"/>
                  </a:lnTo>
                  <a:lnTo>
                    <a:pt x="15556" y="2390419"/>
                  </a:lnTo>
                  <a:lnTo>
                    <a:pt x="14997" y="2384258"/>
                  </a:lnTo>
                  <a:lnTo>
                    <a:pt x="14441" y="2378097"/>
                  </a:lnTo>
                  <a:lnTo>
                    <a:pt x="13896" y="2371937"/>
                  </a:lnTo>
                  <a:lnTo>
                    <a:pt x="13355" y="2365776"/>
                  </a:lnTo>
                  <a:lnTo>
                    <a:pt x="12824" y="2359615"/>
                  </a:lnTo>
                  <a:lnTo>
                    <a:pt x="12300" y="2353454"/>
                  </a:lnTo>
                  <a:lnTo>
                    <a:pt x="11784" y="2347293"/>
                  </a:lnTo>
                  <a:lnTo>
                    <a:pt x="11277" y="2341132"/>
                  </a:lnTo>
                  <a:lnTo>
                    <a:pt x="10776" y="2334971"/>
                  </a:lnTo>
                  <a:lnTo>
                    <a:pt x="10287" y="2328810"/>
                  </a:lnTo>
                  <a:lnTo>
                    <a:pt x="9802" y="2322650"/>
                  </a:lnTo>
                  <a:lnTo>
                    <a:pt x="9332" y="2316489"/>
                  </a:lnTo>
                  <a:lnTo>
                    <a:pt x="8864" y="2310328"/>
                  </a:lnTo>
                  <a:lnTo>
                    <a:pt x="8414" y="2304167"/>
                  </a:lnTo>
                  <a:lnTo>
                    <a:pt x="7966" y="2298006"/>
                  </a:lnTo>
                  <a:lnTo>
                    <a:pt x="7533" y="2291845"/>
                  </a:lnTo>
                  <a:lnTo>
                    <a:pt x="7107" y="2285684"/>
                  </a:lnTo>
                  <a:lnTo>
                    <a:pt x="6693" y="2279523"/>
                  </a:lnTo>
                  <a:lnTo>
                    <a:pt x="6288" y="2273363"/>
                  </a:lnTo>
                  <a:lnTo>
                    <a:pt x="5894" y="2267202"/>
                  </a:lnTo>
                  <a:lnTo>
                    <a:pt x="5512" y="2261041"/>
                  </a:lnTo>
                  <a:lnTo>
                    <a:pt x="5138" y="2254880"/>
                  </a:lnTo>
                  <a:lnTo>
                    <a:pt x="4781" y="2248719"/>
                  </a:lnTo>
                  <a:lnTo>
                    <a:pt x="4428" y="2242558"/>
                  </a:lnTo>
                  <a:lnTo>
                    <a:pt x="4095" y="2236397"/>
                  </a:lnTo>
                  <a:lnTo>
                    <a:pt x="3765" y="2230236"/>
                  </a:lnTo>
                  <a:lnTo>
                    <a:pt x="3456" y="2224076"/>
                  </a:lnTo>
                  <a:lnTo>
                    <a:pt x="3153" y="2217915"/>
                  </a:lnTo>
                  <a:lnTo>
                    <a:pt x="2867" y="2211754"/>
                  </a:lnTo>
                  <a:lnTo>
                    <a:pt x="2590" y="2205593"/>
                  </a:lnTo>
                  <a:lnTo>
                    <a:pt x="2329" y="2199432"/>
                  </a:lnTo>
                  <a:lnTo>
                    <a:pt x="2080" y="2193271"/>
                  </a:lnTo>
                  <a:lnTo>
                    <a:pt x="1843" y="2187110"/>
                  </a:lnTo>
                  <a:lnTo>
                    <a:pt x="1622" y="2180949"/>
                  </a:lnTo>
                  <a:lnTo>
                    <a:pt x="1410" y="2174789"/>
                  </a:lnTo>
                  <a:lnTo>
                    <a:pt x="1219" y="2168628"/>
                  </a:lnTo>
                  <a:lnTo>
                    <a:pt x="1032" y="2162467"/>
                  </a:lnTo>
                  <a:lnTo>
                    <a:pt x="871" y="2156306"/>
                  </a:lnTo>
                  <a:lnTo>
                    <a:pt x="713" y="2150145"/>
                  </a:lnTo>
                  <a:lnTo>
                    <a:pt x="580" y="2143984"/>
                  </a:lnTo>
                  <a:lnTo>
                    <a:pt x="453" y="2137823"/>
                  </a:lnTo>
                  <a:lnTo>
                    <a:pt x="346" y="2131662"/>
                  </a:lnTo>
                  <a:lnTo>
                    <a:pt x="250" y="2125502"/>
                  </a:lnTo>
                  <a:lnTo>
                    <a:pt x="171" y="2119341"/>
                  </a:lnTo>
                  <a:lnTo>
                    <a:pt x="107" y="2113180"/>
                  </a:lnTo>
                  <a:lnTo>
                    <a:pt x="56" y="2107019"/>
                  </a:lnTo>
                  <a:lnTo>
                    <a:pt x="23" y="2100858"/>
                  </a:lnTo>
                  <a:lnTo>
                    <a:pt x="0" y="2094697"/>
                  </a:lnTo>
                  <a:lnTo>
                    <a:pt x="0" y="2088536"/>
                  </a:lnTo>
                  <a:lnTo>
                    <a:pt x="4" y="2082375"/>
                  </a:lnTo>
                  <a:lnTo>
                    <a:pt x="36" y="2076215"/>
                  </a:lnTo>
                  <a:lnTo>
                    <a:pt x="73" y="2070054"/>
                  </a:lnTo>
                  <a:lnTo>
                    <a:pt x="134" y="2063893"/>
                  </a:lnTo>
                  <a:lnTo>
                    <a:pt x="203" y="2057732"/>
                  </a:lnTo>
                  <a:lnTo>
                    <a:pt x="292" y="2051571"/>
                  </a:lnTo>
                  <a:lnTo>
                    <a:pt x="393" y="2045410"/>
                  </a:lnTo>
                  <a:lnTo>
                    <a:pt x="511" y="2039249"/>
                  </a:lnTo>
                  <a:lnTo>
                    <a:pt x="644" y="2033088"/>
                  </a:lnTo>
                  <a:lnTo>
                    <a:pt x="790" y="2026928"/>
                  </a:lnTo>
                  <a:lnTo>
                    <a:pt x="955" y="2020767"/>
                  </a:lnTo>
                  <a:lnTo>
                    <a:pt x="1129" y="2014606"/>
                  </a:lnTo>
                  <a:lnTo>
                    <a:pt x="1326" y="2008445"/>
                  </a:lnTo>
                  <a:lnTo>
                    <a:pt x="1527" y="2002284"/>
                  </a:lnTo>
                  <a:lnTo>
                    <a:pt x="1756" y="1996123"/>
                  </a:lnTo>
                  <a:lnTo>
                    <a:pt x="1988" y="1989962"/>
                  </a:lnTo>
                  <a:lnTo>
                    <a:pt x="2243" y="1983801"/>
                  </a:lnTo>
                  <a:lnTo>
                    <a:pt x="2507" y="1977641"/>
                  </a:lnTo>
                  <a:lnTo>
                    <a:pt x="2789" y="1971480"/>
                  </a:lnTo>
                  <a:lnTo>
                    <a:pt x="3082" y="1965319"/>
                  </a:lnTo>
                  <a:lnTo>
                    <a:pt x="3390" y="1959158"/>
                  </a:lnTo>
                  <a:lnTo>
                    <a:pt x="3713" y="1952997"/>
                  </a:lnTo>
                  <a:lnTo>
                    <a:pt x="4046" y="1946836"/>
                  </a:lnTo>
                  <a:lnTo>
                    <a:pt x="4398" y="1940675"/>
                  </a:lnTo>
                  <a:lnTo>
                    <a:pt x="4756" y="1934514"/>
                  </a:lnTo>
                  <a:lnTo>
                    <a:pt x="5136" y="1928354"/>
                  </a:lnTo>
                  <a:lnTo>
                    <a:pt x="5520" y="1922193"/>
                  </a:lnTo>
                  <a:lnTo>
                    <a:pt x="5926" y="1916032"/>
                  </a:lnTo>
                  <a:lnTo>
                    <a:pt x="6337" y="1909871"/>
                  </a:lnTo>
                  <a:lnTo>
                    <a:pt x="6766" y="1903710"/>
                  </a:lnTo>
                  <a:lnTo>
                    <a:pt x="7203" y="1897549"/>
                  </a:lnTo>
                  <a:lnTo>
                    <a:pt x="7655" y="1891388"/>
                  </a:lnTo>
                  <a:lnTo>
                    <a:pt x="8117" y="1885227"/>
                  </a:lnTo>
                  <a:lnTo>
                    <a:pt x="8590" y="1879067"/>
                  </a:lnTo>
                  <a:lnTo>
                    <a:pt x="9077" y="1872906"/>
                  </a:lnTo>
                  <a:lnTo>
                    <a:pt x="9571" y="1866745"/>
                  </a:lnTo>
                  <a:lnTo>
                    <a:pt x="10081" y="1860584"/>
                  </a:lnTo>
                  <a:lnTo>
                    <a:pt x="10596" y="1854423"/>
                  </a:lnTo>
                  <a:lnTo>
                    <a:pt x="11128" y="1848262"/>
                  </a:lnTo>
                  <a:lnTo>
                    <a:pt x="11663" y="1842101"/>
                  </a:lnTo>
                  <a:lnTo>
                    <a:pt x="12215" y="1835940"/>
                  </a:lnTo>
                  <a:lnTo>
                    <a:pt x="12772" y="1829780"/>
                  </a:lnTo>
                  <a:lnTo>
                    <a:pt x="13342" y="1823619"/>
                  </a:lnTo>
                  <a:lnTo>
                    <a:pt x="13919" y="1817458"/>
                  </a:lnTo>
                  <a:lnTo>
                    <a:pt x="14506" y="1811297"/>
                  </a:lnTo>
                  <a:lnTo>
                    <a:pt x="15102" y="1805136"/>
                  </a:lnTo>
                  <a:lnTo>
                    <a:pt x="15706" y="1798975"/>
                  </a:lnTo>
                  <a:lnTo>
                    <a:pt x="16319" y="1792814"/>
                  </a:lnTo>
                  <a:lnTo>
                    <a:pt x="16939" y="1786653"/>
                  </a:lnTo>
                  <a:lnTo>
                    <a:pt x="17570" y="1780493"/>
                  </a:lnTo>
                  <a:lnTo>
                    <a:pt x="18204" y="1774332"/>
                  </a:lnTo>
                  <a:lnTo>
                    <a:pt x="18852" y="1768171"/>
                  </a:lnTo>
                  <a:lnTo>
                    <a:pt x="19501" y="1762010"/>
                  </a:lnTo>
                  <a:lnTo>
                    <a:pt x="20163" y="1755849"/>
                  </a:lnTo>
                  <a:lnTo>
                    <a:pt x="20828" y="1749688"/>
                  </a:lnTo>
                  <a:lnTo>
                    <a:pt x="21502" y="1743527"/>
                  </a:lnTo>
                  <a:lnTo>
                    <a:pt x="22181" y="1737366"/>
                  </a:lnTo>
                  <a:lnTo>
                    <a:pt x="22868" y="1731206"/>
                  </a:lnTo>
                  <a:lnTo>
                    <a:pt x="23560" y="1725045"/>
                  </a:lnTo>
                  <a:lnTo>
                    <a:pt x="24258" y="1718884"/>
                  </a:lnTo>
                  <a:lnTo>
                    <a:pt x="24964" y="1712723"/>
                  </a:lnTo>
                  <a:lnTo>
                    <a:pt x="25672" y="1706562"/>
                  </a:lnTo>
                  <a:lnTo>
                    <a:pt x="26389" y="1700401"/>
                  </a:lnTo>
                  <a:lnTo>
                    <a:pt x="27108" y="1694240"/>
                  </a:lnTo>
                  <a:lnTo>
                    <a:pt x="27837" y="1688079"/>
                  </a:lnTo>
                  <a:lnTo>
                    <a:pt x="28566" y="1681919"/>
                  </a:lnTo>
                  <a:lnTo>
                    <a:pt x="29304" y="1675758"/>
                  </a:lnTo>
                  <a:lnTo>
                    <a:pt x="30044" y="1669597"/>
                  </a:lnTo>
                  <a:lnTo>
                    <a:pt x="30791" y="1663436"/>
                  </a:lnTo>
                  <a:lnTo>
                    <a:pt x="31541" y="1657275"/>
                  </a:lnTo>
                  <a:lnTo>
                    <a:pt x="32296" y="1651114"/>
                  </a:lnTo>
                  <a:lnTo>
                    <a:pt x="33055" y="1644953"/>
                  </a:lnTo>
                  <a:lnTo>
                    <a:pt x="33817" y="1638792"/>
                  </a:lnTo>
                  <a:lnTo>
                    <a:pt x="34585" y="1632632"/>
                  </a:lnTo>
                  <a:lnTo>
                    <a:pt x="35355" y="1626471"/>
                  </a:lnTo>
                  <a:lnTo>
                    <a:pt x="36131" y="1620310"/>
                  </a:lnTo>
                  <a:lnTo>
                    <a:pt x="36908" y="1614149"/>
                  </a:lnTo>
                  <a:lnTo>
                    <a:pt x="37692" y="1607988"/>
                  </a:lnTo>
                  <a:lnTo>
                    <a:pt x="38476" y="1601827"/>
                  </a:lnTo>
                  <a:lnTo>
                    <a:pt x="39267" y="1595666"/>
                  </a:lnTo>
                  <a:lnTo>
                    <a:pt x="40059" y="1589505"/>
                  </a:lnTo>
                  <a:lnTo>
                    <a:pt x="40855" y="1583345"/>
                  </a:lnTo>
                  <a:lnTo>
                    <a:pt x="41654" y="1577184"/>
                  </a:lnTo>
                  <a:lnTo>
                    <a:pt x="42457" y="1571023"/>
                  </a:lnTo>
                  <a:lnTo>
                    <a:pt x="43262" y="1564862"/>
                  </a:lnTo>
                  <a:lnTo>
                    <a:pt x="44070" y="1558701"/>
                  </a:lnTo>
                  <a:lnTo>
                    <a:pt x="44883" y="1552540"/>
                  </a:lnTo>
                  <a:lnTo>
                    <a:pt x="45696" y="1546379"/>
                  </a:lnTo>
                  <a:lnTo>
                    <a:pt x="46515" y="1540218"/>
                  </a:lnTo>
                  <a:lnTo>
                    <a:pt x="47334" y="1534058"/>
                  </a:lnTo>
                  <a:lnTo>
                    <a:pt x="48158" y="1527897"/>
                  </a:lnTo>
                  <a:lnTo>
                    <a:pt x="48983" y="1521736"/>
                  </a:lnTo>
                  <a:lnTo>
                    <a:pt x="49813" y="1515575"/>
                  </a:lnTo>
                  <a:lnTo>
                    <a:pt x="50643" y="1509414"/>
                  </a:lnTo>
                  <a:lnTo>
                    <a:pt x="51478" y="1503253"/>
                  </a:lnTo>
                  <a:lnTo>
                    <a:pt x="52314" y="1497092"/>
                  </a:lnTo>
                  <a:lnTo>
                    <a:pt x="53153" y="1490931"/>
                  </a:lnTo>
                  <a:lnTo>
                    <a:pt x="53995" y="1484771"/>
                  </a:lnTo>
                  <a:lnTo>
                    <a:pt x="54839" y="1478610"/>
                  </a:lnTo>
                  <a:lnTo>
                    <a:pt x="55687" y="1472449"/>
                  </a:lnTo>
                  <a:lnTo>
                    <a:pt x="56535" y="1466288"/>
                  </a:lnTo>
                  <a:lnTo>
                    <a:pt x="57388" y="1460127"/>
                  </a:lnTo>
                  <a:lnTo>
                    <a:pt x="58241" y="1453966"/>
                  </a:lnTo>
                  <a:lnTo>
                    <a:pt x="59098" y="1447805"/>
                  </a:lnTo>
                  <a:lnTo>
                    <a:pt x="59956" y="1441644"/>
                  </a:lnTo>
                  <a:lnTo>
                    <a:pt x="60818" y="1435484"/>
                  </a:lnTo>
                  <a:lnTo>
                    <a:pt x="61681" y="1429323"/>
                  </a:lnTo>
                  <a:lnTo>
                    <a:pt x="62547" y="1423162"/>
                  </a:lnTo>
                  <a:lnTo>
                    <a:pt x="63415" y="1417001"/>
                  </a:lnTo>
                  <a:lnTo>
                    <a:pt x="64284" y="1410840"/>
                  </a:lnTo>
                  <a:lnTo>
                    <a:pt x="65157" y="1404679"/>
                  </a:lnTo>
                  <a:lnTo>
                    <a:pt x="66030" y="1398518"/>
                  </a:lnTo>
                  <a:lnTo>
                    <a:pt x="66907" y="1392357"/>
                  </a:lnTo>
                  <a:lnTo>
                    <a:pt x="67784" y="1386197"/>
                  </a:lnTo>
                  <a:lnTo>
                    <a:pt x="68665" y="1380036"/>
                  </a:lnTo>
                  <a:lnTo>
                    <a:pt x="69546" y="1373875"/>
                  </a:lnTo>
                  <a:lnTo>
                    <a:pt x="70431" y="1367714"/>
                  </a:lnTo>
                  <a:lnTo>
                    <a:pt x="71316" y="1361553"/>
                  </a:lnTo>
                  <a:lnTo>
                    <a:pt x="72203" y="1355392"/>
                  </a:lnTo>
                  <a:lnTo>
                    <a:pt x="73092" y="1349231"/>
                  </a:lnTo>
                  <a:lnTo>
                    <a:pt x="73982" y="1343070"/>
                  </a:lnTo>
                  <a:lnTo>
                    <a:pt x="74874" y="1336910"/>
                  </a:lnTo>
                  <a:lnTo>
                    <a:pt x="75767" y="1330749"/>
                  </a:lnTo>
                  <a:lnTo>
                    <a:pt x="76661" y="1324588"/>
                  </a:lnTo>
                  <a:lnTo>
                    <a:pt x="77556" y="1318427"/>
                  </a:lnTo>
                  <a:lnTo>
                    <a:pt x="78453" y="1312266"/>
                  </a:lnTo>
                  <a:lnTo>
                    <a:pt x="79350" y="1306105"/>
                  </a:lnTo>
                  <a:lnTo>
                    <a:pt x="80249" y="1299944"/>
                  </a:lnTo>
                  <a:lnTo>
                    <a:pt x="81148" y="1293783"/>
                  </a:lnTo>
                  <a:lnTo>
                    <a:pt x="82048" y="1287623"/>
                  </a:lnTo>
                  <a:lnTo>
                    <a:pt x="82948" y="1281462"/>
                  </a:lnTo>
                  <a:lnTo>
                    <a:pt x="83849" y="1275301"/>
                  </a:lnTo>
                  <a:lnTo>
                    <a:pt x="84751" y="1269140"/>
                  </a:lnTo>
                  <a:lnTo>
                    <a:pt x="85652" y="1262979"/>
                  </a:lnTo>
                  <a:lnTo>
                    <a:pt x="86553" y="1256818"/>
                  </a:lnTo>
                  <a:lnTo>
                    <a:pt x="87454" y="1250657"/>
                  </a:lnTo>
                  <a:lnTo>
                    <a:pt x="88355" y="1244496"/>
                  </a:lnTo>
                  <a:lnTo>
                    <a:pt x="89256" y="1238336"/>
                  </a:lnTo>
                  <a:lnTo>
                    <a:pt x="90156" y="1232175"/>
                  </a:lnTo>
                  <a:lnTo>
                    <a:pt x="91055" y="1226014"/>
                  </a:lnTo>
                  <a:lnTo>
                    <a:pt x="91953" y="1219853"/>
                  </a:lnTo>
                  <a:lnTo>
                    <a:pt x="92851" y="1213692"/>
                  </a:lnTo>
                  <a:lnTo>
                    <a:pt x="93747" y="1207531"/>
                  </a:lnTo>
                  <a:lnTo>
                    <a:pt x="94642" y="1201370"/>
                  </a:lnTo>
                  <a:lnTo>
                    <a:pt x="95535" y="1195209"/>
                  </a:lnTo>
                  <a:lnTo>
                    <a:pt x="96427" y="1189048"/>
                  </a:lnTo>
                  <a:lnTo>
                    <a:pt x="97317" y="1182888"/>
                  </a:lnTo>
                  <a:lnTo>
                    <a:pt x="98204" y="1176727"/>
                  </a:lnTo>
                  <a:lnTo>
                    <a:pt x="99090" y="1170566"/>
                  </a:lnTo>
                  <a:lnTo>
                    <a:pt x="99972" y="1164405"/>
                  </a:lnTo>
                  <a:lnTo>
                    <a:pt x="100853" y="1158244"/>
                  </a:lnTo>
                  <a:lnTo>
                    <a:pt x="101730" y="1152083"/>
                  </a:lnTo>
                  <a:lnTo>
                    <a:pt x="102606" y="1145922"/>
                  </a:lnTo>
                  <a:lnTo>
                    <a:pt x="103476" y="1139761"/>
                  </a:lnTo>
                  <a:lnTo>
                    <a:pt x="104345" y="1133601"/>
                  </a:lnTo>
                  <a:lnTo>
                    <a:pt x="105208" y="1127440"/>
                  </a:lnTo>
                  <a:lnTo>
                    <a:pt x="106070" y="1121279"/>
                  </a:lnTo>
                  <a:lnTo>
                    <a:pt x="106926" y="1115118"/>
                  </a:lnTo>
                  <a:lnTo>
                    <a:pt x="107779" y="1108957"/>
                  </a:lnTo>
                  <a:lnTo>
                    <a:pt x="108627" y="1102796"/>
                  </a:lnTo>
                  <a:lnTo>
                    <a:pt x="109470" y="1096635"/>
                  </a:lnTo>
                  <a:lnTo>
                    <a:pt x="110310" y="1090474"/>
                  </a:lnTo>
                  <a:lnTo>
                    <a:pt x="111144" y="1084314"/>
                  </a:lnTo>
                  <a:lnTo>
                    <a:pt x="111974" y="1078153"/>
                  </a:lnTo>
                  <a:lnTo>
                    <a:pt x="112797" y="1071992"/>
                  </a:lnTo>
                  <a:lnTo>
                    <a:pt x="113617" y="1065831"/>
                  </a:lnTo>
                  <a:lnTo>
                    <a:pt x="114428" y="1059670"/>
                  </a:lnTo>
                  <a:lnTo>
                    <a:pt x="115237" y="1053509"/>
                  </a:lnTo>
                  <a:lnTo>
                    <a:pt x="116037" y="1047348"/>
                  </a:lnTo>
                  <a:lnTo>
                    <a:pt x="116833" y="1041187"/>
                  </a:lnTo>
                  <a:lnTo>
                    <a:pt x="117621" y="1035027"/>
                  </a:lnTo>
                  <a:lnTo>
                    <a:pt x="118403" y="1028866"/>
                  </a:lnTo>
                  <a:lnTo>
                    <a:pt x="119180" y="1022705"/>
                  </a:lnTo>
                  <a:lnTo>
                    <a:pt x="119948" y="1016544"/>
                  </a:lnTo>
                  <a:lnTo>
                    <a:pt x="120711" y="1010383"/>
                  </a:lnTo>
                  <a:lnTo>
                    <a:pt x="121465" y="1004222"/>
                  </a:lnTo>
                  <a:lnTo>
                    <a:pt x="122216" y="998061"/>
                  </a:lnTo>
                  <a:lnTo>
                    <a:pt x="122954" y="991900"/>
                  </a:lnTo>
                  <a:lnTo>
                    <a:pt x="123690" y="985740"/>
                  </a:lnTo>
                  <a:lnTo>
                    <a:pt x="124413" y="979579"/>
                  </a:lnTo>
                  <a:lnTo>
                    <a:pt x="125133" y="973418"/>
                  </a:lnTo>
                  <a:lnTo>
                    <a:pt x="125841" y="967257"/>
                  </a:lnTo>
                  <a:lnTo>
                    <a:pt x="126545" y="961096"/>
                  </a:lnTo>
                  <a:lnTo>
                    <a:pt x="127239" y="954935"/>
                  </a:lnTo>
                  <a:lnTo>
                    <a:pt x="127925" y="948774"/>
                  </a:lnTo>
                  <a:lnTo>
                    <a:pt x="128604" y="942613"/>
                  </a:lnTo>
                  <a:lnTo>
                    <a:pt x="129273" y="936453"/>
                  </a:lnTo>
                  <a:lnTo>
                    <a:pt x="129936" y="930292"/>
                  </a:lnTo>
                  <a:lnTo>
                    <a:pt x="130587" y="924131"/>
                  </a:lnTo>
                  <a:lnTo>
                    <a:pt x="131235" y="917970"/>
                  </a:lnTo>
                  <a:lnTo>
                    <a:pt x="131868" y="911809"/>
                  </a:lnTo>
                  <a:lnTo>
                    <a:pt x="132499" y="905648"/>
                  </a:lnTo>
                  <a:lnTo>
                    <a:pt x="133115" y="899487"/>
                  </a:lnTo>
                  <a:lnTo>
                    <a:pt x="133727" y="893326"/>
                  </a:lnTo>
                  <a:lnTo>
                    <a:pt x="134327" y="887166"/>
                  </a:lnTo>
                  <a:lnTo>
                    <a:pt x="134921" y="881005"/>
                  </a:lnTo>
                  <a:lnTo>
                    <a:pt x="135504" y="874844"/>
                  </a:lnTo>
                  <a:lnTo>
                    <a:pt x="136079" y="868683"/>
                  </a:lnTo>
                  <a:lnTo>
                    <a:pt x="136647" y="862522"/>
                  </a:lnTo>
                  <a:lnTo>
                    <a:pt x="137203" y="856361"/>
                  </a:lnTo>
                  <a:lnTo>
                    <a:pt x="137754" y="850200"/>
                  </a:lnTo>
                  <a:lnTo>
                    <a:pt x="138292" y="844039"/>
                  </a:lnTo>
                  <a:lnTo>
                    <a:pt x="138826" y="837879"/>
                  </a:lnTo>
                  <a:lnTo>
                    <a:pt x="139345" y="831718"/>
                  </a:lnTo>
                  <a:lnTo>
                    <a:pt x="139862" y="825557"/>
                  </a:lnTo>
                  <a:lnTo>
                    <a:pt x="140364" y="819396"/>
                  </a:lnTo>
                  <a:lnTo>
                    <a:pt x="140862" y="813235"/>
                  </a:lnTo>
                  <a:lnTo>
                    <a:pt x="141347" y="807074"/>
                  </a:lnTo>
                  <a:lnTo>
                    <a:pt x="141827" y="800913"/>
                  </a:lnTo>
                  <a:lnTo>
                    <a:pt x="142297" y="794752"/>
                  </a:lnTo>
                  <a:lnTo>
                    <a:pt x="142758" y="788592"/>
                  </a:lnTo>
                  <a:lnTo>
                    <a:pt x="143212" y="782431"/>
                  </a:lnTo>
                  <a:lnTo>
                    <a:pt x="143655" y="776270"/>
                  </a:lnTo>
                  <a:lnTo>
                    <a:pt x="144093" y="770109"/>
                  </a:lnTo>
                  <a:lnTo>
                    <a:pt x="144519" y="763948"/>
                  </a:lnTo>
                  <a:lnTo>
                    <a:pt x="144941" y="757787"/>
                  </a:lnTo>
                  <a:lnTo>
                    <a:pt x="145349" y="751626"/>
                  </a:lnTo>
                  <a:lnTo>
                    <a:pt x="145754" y="745465"/>
                  </a:lnTo>
                  <a:lnTo>
                    <a:pt x="146147" y="739305"/>
                  </a:lnTo>
                  <a:lnTo>
                    <a:pt x="146535" y="733144"/>
                  </a:lnTo>
                  <a:lnTo>
                    <a:pt x="146913" y="726983"/>
                  </a:lnTo>
                  <a:lnTo>
                    <a:pt x="147284" y="720822"/>
                  </a:lnTo>
                  <a:lnTo>
                    <a:pt x="147647" y="714661"/>
                  </a:lnTo>
                  <a:lnTo>
                    <a:pt x="148002" y="708500"/>
                  </a:lnTo>
                  <a:lnTo>
                    <a:pt x="148350" y="702339"/>
                  </a:lnTo>
                  <a:lnTo>
                    <a:pt x="148689" y="696178"/>
                  </a:lnTo>
                  <a:lnTo>
                    <a:pt x="149024" y="690018"/>
                  </a:lnTo>
                  <a:lnTo>
                    <a:pt x="149346" y="683857"/>
                  </a:lnTo>
                  <a:lnTo>
                    <a:pt x="149667" y="677696"/>
                  </a:lnTo>
                  <a:lnTo>
                    <a:pt x="149974" y="671535"/>
                  </a:lnTo>
                  <a:lnTo>
                    <a:pt x="150280" y="665374"/>
                  </a:lnTo>
                  <a:lnTo>
                    <a:pt x="150574" y="659213"/>
                  </a:lnTo>
                  <a:lnTo>
                    <a:pt x="150865" y="653052"/>
                  </a:lnTo>
                  <a:lnTo>
                    <a:pt x="151146" y="646891"/>
                  </a:lnTo>
                  <a:lnTo>
                    <a:pt x="151422" y="640731"/>
                  </a:lnTo>
                  <a:lnTo>
                    <a:pt x="151691" y="634570"/>
                  </a:lnTo>
                  <a:lnTo>
                    <a:pt x="151953" y="628409"/>
                  </a:lnTo>
                  <a:lnTo>
                    <a:pt x="152210" y="622248"/>
                  </a:lnTo>
                  <a:lnTo>
                    <a:pt x="152457" y="616087"/>
                  </a:lnTo>
                  <a:lnTo>
                    <a:pt x="152702" y="609926"/>
                  </a:lnTo>
                  <a:lnTo>
                    <a:pt x="152937" y="603765"/>
                  </a:lnTo>
                  <a:lnTo>
                    <a:pt x="153170" y="597604"/>
                  </a:lnTo>
                  <a:lnTo>
                    <a:pt x="153392" y="591444"/>
                  </a:lnTo>
                  <a:lnTo>
                    <a:pt x="153613" y="585283"/>
                  </a:lnTo>
                  <a:lnTo>
                    <a:pt x="153824" y="579122"/>
                  </a:lnTo>
                  <a:lnTo>
                    <a:pt x="154032" y="572961"/>
                  </a:lnTo>
                  <a:lnTo>
                    <a:pt x="154233" y="566800"/>
                  </a:lnTo>
                  <a:lnTo>
                    <a:pt x="154429" y="560639"/>
                  </a:lnTo>
                  <a:lnTo>
                    <a:pt x="154620" y="554478"/>
                  </a:lnTo>
                  <a:lnTo>
                    <a:pt x="154805" y="548317"/>
                  </a:lnTo>
                  <a:lnTo>
                    <a:pt x="154986" y="542157"/>
                  </a:lnTo>
                  <a:lnTo>
                    <a:pt x="155159" y="535996"/>
                  </a:lnTo>
                  <a:lnTo>
                    <a:pt x="155331" y="529835"/>
                  </a:lnTo>
                  <a:lnTo>
                    <a:pt x="155494" y="523674"/>
                  </a:lnTo>
                  <a:lnTo>
                    <a:pt x="155656" y="517513"/>
                  </a:lnTo>
                  <a:lnTo>
                    <a:pt x="155810" y="511352"/>
                  </a:lnTo>
                  <a:lnTo>
                    <a:pt x="155963" y="505191"/>
                  </a:lnTo>
                  <a:lnTo>
                    <a:pt x="156108" y="499030"/>
                  </a:lnTo>
                  <a:lnTo>
                    <a:pt x="156251" y="492870"/>
                  </a:lnTo>
                  <a:lnTo>
                    <a:pt x="156389" y="486709"/>
                  </a:lnTo>
                  <a:lnTo>
                    <a:pt x="156523" y="480548"/>
                  </a:lnTo>
                  <a:lnTo>
                    <a:pt x="156654" y="474387"/>
                  </a:lnTo>
                  <a:lnTo>
                    <a:pt x="156780" y="468226"/>
                  </a:lnTo>
                  <a:lnTo>
                    <a:pt x="156903" y="462065"/>
                  </a:lnTo>
                  <a:lnTo>
                    <a:pt x="157021" y="455904"/>
                  </a:lnTo>
                  <a:lnTo>
                    <a:pt x="157138" y="449743"/>
                  </a:lnTo>
                  <a:lnTo>
                    <a:pt x="157250" y="443583"/>
                  </a:lnTo>
                  <a:lnTo>
                    <a:pt x="157360" y="437422"/>
                  </a:lnTo>
                  <a:lnTo>
                    <a:pt x="157466" y="431261"/>
                  </a:lnTo>
                  <a:lnTo>
                    <a:pt x="157570" y="425100"/>
                  </a:lnTo>
                  <a:lnTo>
                    <a:pt x="157670" y="418939"/>
                  </a:lnTo>
                  <a:lnTo>
                    <a:pt x="157769" y="412778"/>
                  </a:lnTo>
                  <a:lnTo>
                    <a:pt x="157865" y="406617"/>
                  </a:lnTo>
                  <a:lnTo>
                    <a:pt x="157959" y="400456"/>
                  </a:lnTo>
                  <a:lnTo>
                    <a:pt x="158051" y="394296"/>
                  </a:lnTo>
                  <a:lnTo>
                    <a:pt x="158140" y="388135"/>
                  </a:lnTo>
                  <a:lnTo>
                    <a:pt x="158229" y="381974"/>
                  </a:lnTo>
                  <a:lnTo>
                    <a:pt x="158315" y="375813"/>
                  </a:lnTo>
                  <a:lnTo>
                    <a:pt x="158401" y="369652"/>
                  </a:lnTo>
                  <a:lnTo>
                    <a:pt x="158485" y="363491"/>
                  </a:lnTo>
                  <a:lnTo>
                    <a:pt x="158568" y="357330"/>
                  </a:lnTo>
                  <a:lnTo>
                    <a:pt x="158650" y="351169"/>
                  </a:lnTo>
                  <a:lnTo>
                    <a:pt x="158732" y="345009"/>
                  </a:lnTo>
                  <a:lnTo>
                    <a:pt x="158814" y="338848"/>
                  </a:lnTo>
                  <a:lnTo>
                    <a:pt x="158895" y="332687"/>
                  </a:lnTo>
                  <a:lnTo>
                    <a:pt x="158976" y="326526"/>
                  </a:lnTo>
                  <a:lnTo>
                    <a:pt x="159057" y="320365"/>
                  </a:lnTo>
                  <a:lnTo>
                    <a:pt x="159138" y="314204"/>
                  </a:lnTo>
                  <a:lnTo>
                    <a:pt x="159221" y="308043"/>
                  </a:lnTo>
                  <a:lnTo>
                    <a:pt x="159303" y="301882"/>
                  </a:lnTo>
                  <a:lnTo>
                    <a:pt x="159387" y="295722"/>
                  </a:lnTo>
                  <a:lnTo>
                    <a:pt x="159472" y="289561"/>
                  </a:lnTo>
                  <a:lnTo>
                    <a:pt x="159559" y="283400"/>
                  </a:lnTo>
                  <a:lnTo>
                    <a:pt x="159646" y="277239"/>
                  </a:lnTo>
                  <a:lnTo>
                    <a:pt x="159737" y="271078"/>
                  </a:lnTo>
                  <a:lnTo>
                    <a:pt x="159828" y="264917"/>
                  </a:lnTo>
                  <a:lnTo>
                    <a:pt x="159922" y="258756"/>
                  </a:lnTo>
                  <a:lnTo>
                    <a:pt x="160019" y="252595"/>
                  </a:lnTo>
                  <a:lnTo>
                    <a:pt x="160118" y="246435"/>
                  </a:lnTo>
                  <a:lnTo>
                    <a:pt x="160220" y="240274"/>
                  </a:lnTo>
                  <a:lnTo>
                    <a:pt x="160325" y="234113"/>
                  </a:lnTo>
                  <a:lnTo>
                    <a:pt x="160434" y="227952"/>
                  </a:lnTo>
                  <a:lnTo>
                    <a:pt x="160544" y="221791"/>
                  </a:lnTo>
                  <a:lnTo>
                    <a:pt x="160661" y="215630"/>
                  </a:lnTo>
                  <a:lnTo>
                    <a:pt x="160779" y="209469"/>
                  </a:lnTo>
                  <a:lnTo>
                    <a:pt x="160904" y="203308"/>
                  </a:lnTo>
                  <a:lnTo>
                    <a:pt x="161031" y="197148"/>
                  </a:lnTo>
                  <a:lnTo>
                    <a:pt x="161164" y="190987"/>
                  </a:lnTo>
                  <a:lnTo>
                    <a:pt x="161301" y="184826"/>
                  </a:lnTo>
                  <a:lnTo>
                    <a:pt x="161443" y="178665"/>
                  </a:lnTo>
                  <a:lnTo>
                    <a:pt x="161590" y="172504"/>
                  </a:lnTo>
                  <a:lnTo>
                    <a:pt x="161742" y="166343"/>
                  </a:lnTo>
                  <a:lnTo>
                    <a:pt x="161900" y="160182"/>
                  </a:lnTo>
                  <a:lnTo>
                    <a:pt x="162063" y="154021"/>
                  </a:lnTo>
                  <a:lnTo>
                    <a:pt x="162233" y="147861"/>
                  </a:lnTo>
                  <a:lnTo>
                    <a:pt x="162406" y="141700"/>
                  </a:lnTo>
                  <a:lnTo>
                    <a:pt x="162589" y="135539"/>
                  </a:lnTo>
                  <a:lnTo>
                    <a:pt x="162774" y="129378"/>
                  </a:lnTo>
                  <a:lnTo>
                    <a:pt x="162971" y="123217"/>
                  </a:lnTo>
                  <a:lnTo>
                    <a:pt x="163169" y="117056"/>
                  </a:lnTo>
                  <a:lnTo>
                    <a:pt x="163378" y="110895"/>
                  </a:lnTo>
                  <a:lnTo>
                    <a:pt x="163591" y="104734"/>
                  </a:lnTo>
                  <a:lnTo>
                    <a:pt x="163812" y="98574"/>
                  </a:lnTo>
                  <a:lnTo>
                    <a:pt x="164040" y="92413"/>
                  </a:lnTo>
                  <a:lnTo>
                    <a:pt x="164274" y="86252"/>
                  </a:lnTo>
                  <a:lnTo>
                    <a:pt x="164517" y="80091"/>
                  </a:lnTo>
                  <a:lnTo>
                    <a:pt x="164765" y="73930"/>
                  </a:lnTo>
                  <a:lnTo>
                    <a:pt x="165023" y="67769"/>
                  </a:lnTo>
                  <a:lnTo>
                    <a:pt x="165285" y="61608"/>
                  </a:lnTo>
                  <a:lnTo>
                    <a:pt x="165559" y="55447"/>
                  </a:lnTo>
                  <a:lnTo>
                    <a:pt x="165836" y="49287"/>
                  </a:lnTo>
                  <a:lnTo>
                    <a:pt x="166125" y="43126"/>
                  </a:lnTo>
                  <a:lnTo>
                    <a:pt x="166418" y="36965"/>
                  </a:lnTo>
                  <a:lnTo>
                    <a:pt x="166722" y="30804"/>
                  </a:lnTo>
                  <a:lnTo>
                    <a:pt x="167031" y="24643"/>
                  </a:lnTo>
                  <a:lnTo>
                    <a:pt x="167348" y="18482"/>
                  </a:lnTo>
                  <a:lnTo>
                    <a:pt x="167674" y="12321"/>
                  </a:lnTo>
                  <a:lnTo>
                    <a:pt x="168005" y="6160"/>
                  </a:lnTo>
                  <a:lnTo>
                    <a:pt x="168347" y="0"/>
                  </a:lnTo>
                  <a:lnTo>
                    <a:pt x="268436" y="0"/>
                  </a:lnTo>
                  <a:lnTo>
                    <a:pt x="268778" y="6160"/>
                  </a:lnTo>
                  <a:lnTo>
                    <a:pt x="269110" y="12321"/>
                  </a:lnTo>
                  <a:lnTo>
                    <a:pt x="269435" y="18482"/>
                  </a:lnTo>
                  <a:lnTo>
                    <a:pt x="269753" y="24643"/>
                  </a:lnTo>
                  <a:lnTo>
                    <a:pt x="270062" y="30804"/>
                  </a:lnTo>
                  <a:lnTo>
                    <a:pt x="270365" y="36965"/>
                  </a:lnTo>
                  <a:lnTo>
                    <a:pt x="270658" y="43126"/>
                  </a:lnTo>
                  <a:lnTo>
                    <a:pt x="270947" y="49287"/>
                  </a:lnTo>
                  <a:lnTo>
                    <a:pt x="271224" y="55447"/>
                  </a:lnTo>
                  <a:lnTo>
                    <a:pt x="271498" y="61608"/>
                  </a:lnTo>
                  <a:lnTo>
                    <a:pt x="271760" y="67769"/>
                  </a:lnTo>
                  <a:lnTo>
                    <a:pt x="272018" y="73930"/>
                  </a:lnTo>
                  <a:lnTo>
                    <a:pt x="272266" y="80091"/>
                  </a:lnTo>
                  <a:lnTo>
                    <a:pt x="272509" y="86252"/>
                  </a:lnTo>
                  <a:lnTo>
                    <a:pt x="272743" y="92413"/>
                  </a:lnTo>
                  <a:lnTo>
                    <a:pt x="272971" y="98574"/>
                  </a:lnTo>
                  <a:lnTo>
                    <a:pt x="273192" y="104734"/>
                  </a:lnTo>
                  <a:lnTo>
                    <a:pt x="273405" y="110895"/>
                  </a:lnTo>
                  <a:lnTo>
                    <a:pt x="273614" y="117056"/>
                  </a:lnTo>
                  <a:lnTo>
                    <a:pt x="273813" y="123217"/>
                  </a:lnTo>
                  <a:lnTo>
                    <a:pt x="274009" y="129378"/>
                  </a:lnTo>
                  <a:lnTo>
                    <a:pt x="274194" y="135539"/>
                  </a:lnTo>
                  <a:lnTo>
                    <a:pt x="274377" y="141700"/>
                  </a:lnTo>
                  <a:lnTo>
                    <a:pt x="274550" y="147861"/>
                  </a:lnTo>
                  <a:lnTo>
                    <a:pt x="274721" y="154021"/>
                  </a:lnTo>
                  <a:lnTo>
                    <a:pt x="274883" y="160182"/>
                  </a:lnTo>
                  <a:lnTo>
                    <a:pt x="275041" y="166343"/>
                  </a:lnTo>
                  <a:lnTo>
                    <a:pt x="275193" y="172504"/>
                  </a:lnTo>
                  <a:lnTo>
                    <a:pt x="275340" y="178665"/>
                  </a:lnTo>
                  <a:lnTo>
                    <a:pt x="275483" y="184826"/>
                  </a:lnTo>
                  <a:lnTo>
                    <a:pt x="275619" y="190987"/>
                  </a:lnTo>
                  <a:lnTo>
                    <a:pt x="275752" y="197148"/>
                  </a:lnTo>
                  <a:lnTo>
                    <a:pt x="275879" y="203308"/>
                  </a:lnTo>
                  <a:lnTo>
                    <a:pt x="276004" y="209469"/>
                  </a:lnTo>
                  <a:lnTo>
                    <a:pt x="276122" y="215630"/>
                  </a:lnTo>
                  <a:lnTo>
                    <a:pt x="276239" y="221791"/>
                  </a:lnTo>
                  <a:lnTo>
                    <a:pt x="276350" y="227952"/>
                  </a:lnTo>
                  <a:lnTo>
                    <a:pt x="276459" y="234113"/>
                  </a:lnTo>
                  <a:lnTo>
                    <a:pt x="276563" y="240274"/>
                  </a:lnTo>
                  <a:lnTo>
                    <a:pt x="276665" y="246435"/>
                  </a:lnTo>
                  <a:lnTo>
                    <a:pt x="276764" y="252595"/>
                  </a:lnTo>
                  <a:lnTo>
                    <a:pt x="276861" y="258756"/>
                  </a:lnTo>
                  <a:lnTo>
                    <a:pt x="276955" y="264917"/>
                  </a:lnTo>
                  <a:lnTo>
                    <a:pt x="277047" y="271078"/>
                  </a:lnTo>
                  <a:lnTo>
                    <a:pt x="277137" y="277239"/>
                  </a:lnTo>
                  <a:lnTo>
                    <a:pt x="277224" y="283400"/>
                  </a:lnTo>
                  <a:lnTo>
                    <a:pt x="277311" y="289561"/>
                  </a:lnTo>
                  <a:lnTo>
                    <a:pt x="277396" y="295722"/>
                  </a:lnTo>
                  <a:lnTo>
                    <a:pt x="277480" y="301882"/>
                  </a:lnTo>
                  <a:lnTo>
                    <a:pt x="277563" y="308043"/>
                  </a:lnTo>
                  <a:lnTo>
                    <a:pt x="277645" y="314204"/>
                  </a:lnTo>
                  <a:lnTo>
                    <a:pt x="277726" y="320365"/>
                  </a:lnTo>
                  <a:lnTo>
                    <a:pt x="277808" y="326526"/>
                  </a:lnTo>
                  <a:lnTo>
                    <a:pt x="277889" y="332687"/>
                  </a:lnTo>
                  <a:lnTo>
                    <a:pt x="277970" y="338848"/>
                  </a:lnTo>
                  <a:lnTo>
                    <a:pt x="278051" y="345009"/>
                  </a:lnTo>
                  <a:lnTo>
                    <a:pt x="278133" y="351169"/>
                  </a:lnTo>
                  <a:lnTo>
                    <a:pt x="278215" y="357330"/>
                  </a:lnTo>
                  <a:lnTo>
                    <a:pt x="278298" y="363491"/>
                  </a:lnTo>
                  <a:lnTo>
                    <a:pt x="278382" y="369652"/>
                  </a:lnTo>
                  <a:lnTo>
                    <a:pt x="278468" y="375813"/>
                  </a:lnTo>
                  <a:lnTo>
                    <a:pt x="278554" y="381974"/>
                  </a:lnTo>
                  <a:lnTo>
                    <a:pt x="278643" y="388135"/>
                  </a:lnTo>
                  <a:lnTo>
                    <a:pt x="278733" y="394296"/>
                  </a:lnTo>
                  <a:lnTo>
                    <a:pt x="278825" y="400456"/>
                  </a:lnTo>
                  <a:lnTo>
                    <a:pt x="278918" y="406617"/>
                  </a:lnTo>
                  <a:lnTo>
                    <a:pt x="279014" y="412778"/>
                  </a:lnTo>
                  <a:lnTo>
                    <a:pt x="279113" y="418939"/>
                  </a:lnTo>
                  <a:lnTo>
                    <a:pt x="279213" y="425100"/>
                  </a:lnTo>
                  <a:lnTo>
                    <a:pt x="279318" y="431261"/>
                  </a:lnTo>
                  <a:lnTo>
                    <a:pt x="279423" y="437422"/>
                  </a:lnTo>
                  <a:lnTo>
                    <a:pt x="279534" y="443583"/>
                  </a:lnTo>
                  <a:lnTo>
                    <a:pt x="279645" y="449743"/>
                  </a:lnTo>
                  <a:lnTo>
                    <a:pt x="279762" y="455904"/>
                  </a:lnTo>
                  <a:lnTo>
                    <a:pt x="279880" y="462065"/>
                  </a:lnTo>
                  <a:lnTo>
                    <a:pt x="280004" y="468226"/>
                  </a:lnTo>
                  <a:lnTo>
                    <a:pt x="280130" y="474387"/>
                  </a:lnTo>
                  <a:lnTo>
                    <a:pt x="280260" y="480548"/>
                  </a:lnTo>
                  <a:lnTo>
                    <a:pt x="280394" y="486709"/>
                  </a:lnTo>
                  <a:lnTo>
                    <a:pt x="280532" y="492870"/>
                  </a:lnTo>
                  <a:lnTo>
                    <a:pt x="280675" y="499030"/>
                  </a:lnTo>
                  <a:lnTo>
                    <a:pt x="280821" y="505191"/>
                  </a:lnTo>
                  <a:lnTo>
                    <a:pt x="280973" y="511352"/>
                  </a:lnTo>
                  <a:lnTo>
                    <a:pt x="281127" y="517513"/>
                  </a:lnTo>
                  <a:lnTo>
                    <a:pt x="281289" y="523674"/>
                  </a:lnTo>
                  <a:lnTo>
                    <a:pt x="281452" y="529835"/>
                  </a:lnTo>
                  <a:lnTo>
                    <a:pt x="281624" y="535996"/>
                  </a:lnTo>
                  <a:lnTo>
                    <a:pt x="281798" y="542157"/>
                  </a:lnTo>
                  <a:lnTo>
                    <a:pt x="281979" y="548317"/>
                  </a:lnTo>
                  <a:lnTo>
                    <a:pt x="282163" y="554478"/>
                  </a:lnTo>
                  <a:lnTo>
                    <a:pt x="282354" y="560639"/>
                  </a:lnTo>
                  <a:lnTo>
                    <a:pt x="282550" y="566800"/>
                  </a:lnTo>
                  <a:lnTo>
                    <a:pt x="282751" y="572961"/>
                  </a:lnTo>
                  <a:lnTo>
                    <a:pt x="282959" y="579122"/>
                  </a:lnTo>
                  <a:lnTo>
                    <a:pt x="283171" y="585283"/>
                  </a:lnTo>
                  <a:lnTo>
                    <a:pt x="283391" y="591444"/>
                  </a:lnTo>
                  <a:lnTo>
                    <a:pt x="283613" y="597604"/>
                  </a:lnTo>
                  <a:lnTo>
                    <a:pt x="283846" y="603765"/>
                  </a:lnTo>
                  <a:lnTo>
                    <a:pt x="284081" y="609926"/>
                  </a:lnTo>
                  <a:lnTo>
                    <a:pt x="284326" y="616087"/>
                  </a:lnTo>
                  <a:lnTo>
                    <a:pt x="284574" y="622248"/>
                  </a:lnTo>
                  <a:lnTo>
                    <a:pt x="284831" y="628409"/>
                  </a:lnTo>
                  <a:lnTo>
                    <a:pt x="285092" y="634570"/>
                  </a:lnTo>
                  <a:lnTo>
                    <a:pt x="285361" y="640731"/>
                  </a:lnTo>
                  <a:lnTo>
                    <a:pt x="285637" y="646891"/>
                  </a:lnTo>
                  <a:lnTo>
                    <a:pt x="285919" y="653052"/>
                  </a:lnTo>
                  <a:lnTo>
                    <a:pt x="286209" y="659213"/>
                  </a:lnTo>
                  <a:lnTo>
                    <a:pt x="286503" y="665374"/>
                  </a:lnTo>
                  <a:lnTo>
                    <a:pt x="286809" y="671535"/>
                  </a:lnTo>
                  <a:lnTo>
                    <a:pt x="287116" y="677696"/>
                  </a:lnTo>
                  <a:lnTo>
                    <a:pt x="287437" y="683857"/>
                  </a:lnTo>
                  <a:lnTo>
                    <a:pt x="287760" y="690018"/>
                  </a:lnTo>
                  <a:lnTo>
                    <a:pt x="288094" y="696178"/>
                  </a:lnTo>
                  <a:lnTo>
                    <a:pt x="288433" y="702339"/>
                  </a:lnTo>
                  <a:lnTo>
                    <a:pt x="288782" y="708500"/>
                  </a:lnTo>
                  <a:lnTo>
                    <a:pt x="289136" y="714661"/>
                  </a:lnTo>
                  <a:lnTo>
                    <a:pt x="289499" y="720822"/>
                  </a:lnTo>
                  <a:lnTo>
                    <a:pt x="289871" y="726983"/>
                  </a:lnTo>
                  <a:lnTo>
                    <a:pt x="290248" y="733144"/>
                  </a:lnTo>
                  <a:lnTo>
                    <a:pt x="290636" y="739305"/>
                  </a:lnTo>
                  <a:lnTo>
                    <a:pt x="291029" y="745465"/>
                  </a:lnTo>
                  <a:lnTo>
                    <a:pt x="291434" y="751626"/>
                  </a:lnTo>
                  <a:lnTo>
                    <a:pt x="291842" y="757787"/>
                  </a:lnTo>
                  <a:lnTo>
                    <a:pt x="292265" y="763948"/>
                  </a:lnTo>
                  <a:lnTo>
                    <a:pt x="292690" y="770109"/>
                  </a:lnTo>
                  <a:lnTo>
                    <a:pt x="293128" y="776270"/>
                  </a:lnTo>
                  <a:lnTo>
                    <a:pt x="293571" y="782431"/>
                  </a:lnTo>
                  <a:lnTo>
                    <a:pt x="294025" y="788592"/>
                  </a:lnTo>
                  <a:lnTo>
                    <a:pt x="294486" y="794752"/>
                  </a:lnTo>
                  <a:lnTo>
                    <a:pt x="294956" y="800913"/>
                  </a:lnTo>
                  <a:lnTo>
                    <a:pt x="295436" y="807074"/>
                  </a:lnTo>
                  <a:lnTo>
                    <a:pt x="295922" y="813235"/>
                  </a:lnTo>
                  <a:lnTo>
                    <a:pt x="296420" y="819396"/>
                  </a:lnTo>
                  <a:lnTo>
                    <a:pt x="296922" y="825557"/>
                  </a:lnTo>
                  <a:lnTo>
                    <a:pt x="297438" y="831718"/>
                  </a:lnTo>
                  <a:lnTo>
                    <a:pt x="297957" y="837879"/>
                  </a:lnTo>
                  <a:lnTo>
                    <a:pt x="298492" y="844039"/>
                  </a:lnTo>
                  <a:lnTo>
                    <a:pt x="299029" y="850200"/>
                  </a:lnTo>
                  <a:lnTo>
                    <a:pt x="299580" y="856361"/>
                  </a:lnTo>
                  <a:lnTo>
                    <a:pt x="300137" y="862522"/>
                  </a:lnTo>
                  <a:lnTo>
                    <a:pt x="300704" y="868683"/>
                  </a:lnTo>
                  <a:lnTo>
                    <a:pt x="301279" y="874844"/>
                  </a:lnTo>
                  <a:lnTo>
                    <a:pt x="301863" y="881005"/>
                  </a:lnTo>
                  <a:lnTo>
                    <a:pt x="302456" y="887166"/>
                  </a:lnTo>
                  <a:lnTo>
                    <a:pt x="303056" y="893326"/>
                  </a:lnTo>
                  <a:lnTo>
                    <a:pt x="303668" y="899487"/>
                  </a:lnTo>
                  <a:lnTo>
                    <a:pt x="304284" y="905648"/>
                  </a:lnTo>
                  <a:lnTo>
                    <a:pt x="304915" y="911809"/>
                  </a:lnTo>
                  <a:lnTo>
                    <a:pt x="305548" y="917970"/>
                  </a:lnTo>
                  <a:lnTo>
                    <a:pt x="306196" y="924131"/>
                  </a:lnTo>
                  <a:lnTo>
                    <a:pt x="306847" y="930292"/>
                  </a:lnTo>
                  <a:lnTo>
                    <a:pt x="307510" y="936453"/>
                  </a:lnTo>
                  <a:lnTo>
                    <a:pt x="308179" y="942613"/>
                  </a:lnTo>
                  <a:lnTo>
                    <a:pt x="308858" y="948774"/>
                  </a:lnTo>
                  <a:lnTo>
                    <a:pt x="309545" y="954935"/>
                  </a:lnTo>
                  <a:lnTo>
                    <a:pt x="310238" y="961096"/>
                  </a:lnTo>
                  <a:lnTo>
                    <a:pt x="310942" y="967257"/>
                  </a:lnTo>
                  <a:lnTo>
                    <a:pt x="311650" y="973418"/>
                  </a:lnTo>
                  <a:lnTo>
                    <a:pt x="312370" y="979579"/>
                  </a:lnTo>
                  <a:lnTo>
                    <a:pt x="313093" y="985740"/>
                  </a:lnTo>
                  <a:lnTo>
                    <a:pt x="313830" y="991900"/>
                  </a:lnTo>
                  <a:lnTo>
                    <a:pt x="314568" y="998061"/>
                  </a:lnTo>
                  <a:lnTo>
                    <a:pt x="315318" y="1004222"/>
                  </a:lnTo>
                  <a:lnTo>
                    <a:pt x="316072" y="1010383"/>
                  </a:lnTo>
                  <a:lnTo>
                    <a:pt x="316835" y="1016544"/>
                  </a:lnTo>
                  <a:lnTo>
                    <a:pt x="317604" y="1022705"/>
                  </a:lnTo>
                  <a:lnTo>
                    <a:pt x="318380" y="1028866"/>
                  </a:lnTo>
                  <a:lnTo>
                    <a:pt x="319162" y="1035027"/>
                  </a:lnTo>
                  <a:lnTo>
                    <a:pt x="319951" y="1041187"/>
                  </a:lnTo>
                  <a:lnTo>
                    <a:pt x="320747" y="1047348"/>
                  </a:lnTo>
                  <a:lnTo>
                    <a:pt x="321546" y="1053509"/>
                  </a:lnTo>
                  <a:lnTo>
                    <a:pt x="322355" y="1059670"/>
                  </a:lnTo>
                  <a:lnTo>
                    <a:pt x="323166" y="1065831"/>
                  </a:lnTo>
                  <a:lnTo>
                    <a:pt x="323987" y="1071992"/>
                  </a:lnTo>
                  <a:lnTo>
                    <a:pt x="324809" y="1078153"/>
                  </a:lnTo>
                  <a:lnTo>
                    <a:pt x="325640" y="1084314"/>
                  </a:lnTo>
                  <a:lnTo>
                    <a:pt x="326473" y="1090474"/>
                  </a:lnTo>
                  <a:lnTo>
                    <a:pt x="327313" y="1096635"/>
                  </a:lnTo>
                  <a:lnTo>
                    <a:pt x="328156" y="1102796"/>
                  </a:lnTo>
                  <a:lnTo>
                    <a:pt x="329005" y="1108957"/>
                  </a:lnTo>
                  <a:lnTo>
                    <a:pt x="329857" y="1115118"/>
                  </a:lnTo>
                  <a:lnTo>
                    <a:pt x="330714" y="1121279"/>
                  </a:lnTo>
                  <a:lnTo>
                    <a:pt x="331575" y="1127440"/>
                  </a:lnTo>
                  <a:lnTo>
                    <a:pt x="332438" y="1133601"/>
                  </a:lnTo>
                  <a:lnTo>
                    <a:pt x="333307" y="1139761"/>
                  </a:lnTo>
                  <a:lnTo>
                    <a:pt x="334177" y="1145922"/>
                  </a:lnTo>
                  <a:lnTo>
                    <a:pt x="335053" y="1152083"/>
                  </a:lnTo>
                  <a:lnTo>
                    <a:pt x="335930" y="1158244"/>
                  </a:lnTo>
                  <a:lnTo>
                    <a:pt x="336811" y="1164405"/>
                  </a:lnTo>
                  <a:lnTo>
                    <a:pt x="337693" y="1170566"/>
                  </a:lnTo>
                  <a:lnTo>
                    <a:pt x="338579" y="1176727"/>
                  </a:lnTo>
                  <a:lnTo>
                    <a:pt x="339467" y="1182888"/>
                  </a:lnTo>
                  <a:lnTo>
                    <a:pt x="340356" y="1189048"/>
                  </a:lnTo>
                  <a:lnTo>
                    <a:pt x="341248" y="1195209"/>
                  </a:lnTo>
                  <a:lnTo>
                    <a:pt x="342141" y="1201370"/>
                  </a:lnTo>
                  <a:lnTo>
                    <a:pt x="343036" y="1207531"/>
                  </a:lnTo>
                  <a:lnTo>
                    <a:pt x="343932" y="1213692"/>
                  </a:lnTo>
                  <a:lnTo>
                    <a:pt x="344830" y="1219853"/>
                  </a:lnTo>
                  <a:lnTo>
                    <a:pt x="345728" y="1226014"/>
                  </a:lnTo>
                  <a:lnTo>
                    <a:pt x="346627" y="1232175"/>
                  </a:lnTo>
                  <a:lnTo>
                    <a:pt x="347527" y="1238336"/>
                  </a:lnTo>
                  <a:lnTo>
                    <a:pt x="348428" y="1244496"/>
                  </a:lnTo>
                  <a:lnTo>
                    <a:pt x="349329" y="1250657"/>
                  </a:lnTo>
                  <a:lnTo>
                    <a:pt x="350230" y="1256818"/>
                  </a:lnTo>
                  <a:lnTo>
                    <a:pt x="351131" y="1262979"/>
                  </a:lnTo>
                  <a:lnTo>
                    <a:pt x="352033" y="1269140"/>
                  </a:lnTo>
                  <a:lnTo>
                    <a:pt x="352934" y="1275301"/>
                  </a:lnTo>
                  <a:lnTo>
                    <a:pt x="353835" y="1281462"/>
                  </a:lnTo>
                  <a:lnTo>
                    <a:pt x="354735" y="1287623"/>
                  </a:lnTo>
                  <a:lnTo>
                    <a:pt x="355635" y="1293783"/>
                  </a:lnTo>
                  <a:lnTo>
                    <a:pt x="356534" y="1299944"/>
                  </a:lnTo>
                  <a:lnTo>
                    <a:pt x="357433" y="1306105"/>
                  </a:lnTo>
                  <a:lnTo>
                    <a:pt x="358330" y="1312266"/>
                  </a:lnTo>
                  <a:lnTo>
                    <a:pt x="359227" y="1318427"/>
                  </a:lnTo>
                  <a:lnTo>
                    <a:pt x="360122" y="1324588"/>
                  </a:lnTo>
                  <a:lnTo>
                    <a:pt x="361017" y="1330749"/>
                  </a:lnTo>
                  <a:lnTo>
                    <a:pt x="361910" y="1336910"/>
                  </a:lnTo>
                  <a:lnTo>
                    <a:pt x="362801" y="1343070"/>
                  </a:lnTo>
                  <a:lnTo>
                    <a:pt x="363692" y="1349231"/>
                  </a:lnTo>
                  <a:lnTo>
                    <a:pt x="364580" y="1355392"/>
                  </a:lnTo>
                  <a:lnTo>
                    <a:pt x="365467" y="1361553"/>
                  </a:lnTo>
                  <a:lnTo>
                    <a:pt x="366352" y="1367714"/>
                  </a:lnTo>
                  <a:lnTo>
                    <a:pt x="367237" y="1373875"/>
                  </a:lnTo>
                  <a:lnTo>
                    <a:pt x="368118" y="1380036"/>
                  </a:lnTo>
                  <a:lnTo>
                    <a:pt x="368999" y="1386197"/>
                  </a:lnTo>
                  <a:lnTo>
                    <a:pt x="369876" y="1392357"/>
                  </a:lnTo>
                  <a:lnTo>
                    <a:pt x="370753" y="1398518"/>
                  </a:lnTo>
                  <a:lnTo>
                    <a:pt x="371627" y="1404679"/>
                  </a:lnTo>
                  <a:lnTo>
                    <a:pt x="372499" y="1410840"/>
                  </a:lnTo>
                  <a:lnTo>
                    <a:pt x="373369" y="1417001"/>
                  </a:lnTo>
                  <a:lnTo>
                    <a:pt x="374236" y="1423162"/>
                  </a:lnTo>
                  <a:lnTo>
                    <a:pt x="375102" y="1429323"/>
                  </a:lnTo>
                  <a:lnTo>
                    <a:pt x="375965" y="1435484"/>
                  </a:lnTo>
                  <a:lnTo>
                    <a:pt x="376827" y="1441644"/>
                  </a:lnTo>
                  <a:lnTo>
                    <a:pt x="377685" y="1447805"/>
                  </a:lnTo>
                  <a:lnTo>
                    <a:pt x="378543" y="1453966"/>
                  </a:lnTo>
                  <a:lnTo>
                    <a:pt x="379396" y="1460127"/>
                  </a:lnTo>
                  <a:lnTo>
                    <a:pt x="380248" y="1466288"/>
                  </a:lnTo>
                  <a:lnTo>
                    <a:pt x="381097" y="1472449"/>
                  </a:lnTo>
                  <a:lnTo>
                    <a:pt x="381944" y="1478610"/>
                  </a:lnTo>
                  <a:lnTo>
                    <a:pt x="382788" y="1484771"/>
                  </a:lnTo>
                  <a:lnTo>
                    <a:pt x="383630" y="1490931"/>
                  </a:lnTo>
                  <a:lnTo>
                    <a:pt x="384469" y="1497092"/>
                  </a:lnTo>
                  <a:lnTo>
                    <a:pt x="385305" y="1503253"/>
                  </a:lnTo>
                  <a:lnTo>
                    <a:pt x="386140" y="1509414"/>
                  </a:lnTo>
                  <a:lnTo>
                    <a:pt x="386971" y="1515575"/>
                  </a:lnTo>
                  <a:lnTo>
                    <a:pt x="387800" y="1521736"/>
                  </a:lnTo>
                  <a:lnTo>
                    <a:pt x="388625" y="1527897"/>
                  </a:lnTo>
                  <a:lnTo>
                    <a:pt x="389449" y="1534058"/>
                  </a:lnTo>
                  <a:lnTo>
                    <a:pt x="390269" y="1540218"/>
                  </a:lnTo>
                  <a:lnTo>
                    <a:pt x="391087" y="1546379"/>
                  </a:lnTo>
                  <a:lnTo>
                    <a:pt x="391901" y="1552540"/>
                  </a:lnTo>
                  <a:lnTo>
                    <a:pt x="392713" y="1558701"/>
                  </a:lnTo>
                  <a:lnTo>
                    <a:pt x="393521" y="1564862"/>
                  </a:lnTo>
                  <a:lnTo>
                    <a:pt x="394327" y="1571023"/>
                  </a:lnTo>
                  <a:lnTo>
                    <a:pt x="395129" y="1577184"/>
                  </a:lnTo>
                  <a:lnTo>
                    <a:pt x="395928" y="1583345"/>
                  </a:lnTo>
                  <a:lnTo>
                    <a:pt x="396725" y="1589505"/>
                  </a:lnTo>
                  <a:lnTo>
                    <a:pt x="397517" y="1595666"/>
                  </a:lnTo>
                  <a:lnTo>
                    <a:pt x="398307" y="1601827"/>
                  </a:lnTo>
                  <a:lnTo>
                    <a:pt x="399092" y="1607988"/>
                  </a:lnTo>
                  <a:lnTo>
                    <a:pt x="399875" y="1614149"/>
                  </a:lnTo>
                  <a:lnTo>
                    <a:pt x="400652" y="1620310"/>
                  </a:lnTo>
                  <a:lnTo>
                    <a:pt x="401428" y="1626471"/>
                  </a:lnTo>
                  <a:lnTo>
                    <a:pt x="402198" y="1632632"/>
                  </a:lnTo>
                  <a:lnTo>
                    <a:pt x="402966" y="1638792"/>
                  </a:lnTo>
                  <a:lnTo>
                    <a:pt x="403729" y="1644953"/>
                  </a:lnTo>
                  <a:lnTo>
                    <a:pt x="404488" y="1651114"/>
                  </a:lnTo>
                  <a:lnTo>
                    <a:pt x="405243" y="1657275"/>
                  </a:lnTo>
                  <a:lnTo>
                    <a:pt x="405992" y="1663436"/>
                  </a:lnTo>
                  <a:lnTo>
                    <a:pt x="406739" y="1669597"/>
                  </a:lnTo>
                  <a:lnTo>
                    <a:pt x="407479" y="1675758"/>
                  </a:lnTo>
                  <a:lnTo>
                    <a:pt x="408217" y="1681919"/>
                  </a:lnTo>
                  <a:lnTo>
                    <a:pt x="408946" y="1688079"/>
                  </a:lnTo>
                  <a:lnTo>
                    <a:pt x="409675" y="1694240"/>
                  </a:lnTo>
                  <a:lnTo>
                    <a:pt x="410394" y="1700401"/>
                  </a:lnTo>
                  <a:lnTo>
                    <a:pt x="411111" y="1706562"/>
                  </a:lnTo>
                  <a:lnTo>
                    <a:pt x="411820" y="1712723"/>
                  </a:lnTo>
                  <a:lnTo>
                    <a:pt x="412525" y="1718884"/>
                  </a:lnTo>
                  <a:lnTo>
                    <a:pt x="413223" y="1725045"/>
                  </a:lnTo>
                  <a:lnTo>
                    <a:pt x="413915" y="1731206"/>
                  </a:lnTo>
                  <a:lnTo>
                    <a:pt x="414602" y="1737366"/>
                  </a:lnTo>
                  <a:lnTo>
                    <a:pt x="415281" y="1743527"/>
                  </a:lnTo>
                  <a:lnTo>
                    <a:pt x="415955" y="1749688"/>
                  </a:lnTo>
                  <a:lnTo>
                    <a:pt x="416620" y="1755849"/>
                  </a:lnTo>
                  <a:lnTo>
                    <a:pt x="417282" y="1762010"/>
                  </a:lnTo>
                  <a:lnTo>
                    <a:pt x="417931" y="1768171"/>
                  </a:lnTo>
                  <a:lnTo>
                    <a:pt x="418579" y="1774332"/>
                  </a:lnTo>
                  <a:lnTo>
                    <a:pt x="419213" y="1780493"/>
                  </a:lnTo>
                  <a:lnTo>
                    <a:pt x="419844" y="1786653"/>
                  </a:lnTo>
                  <a:lnTo>
                    <a:pt x="420464" y="1792814"/>
                  </a:lnTo>
                  <a:lnTo>
                    <a:pt x="421078" y="1798975"/>
                  </a:lnTo>
                  <a:lnTo>
                    <a:pt x="421682" y="1805136"/>
                  </a:lnTo>
                  <a:lnTo>
                    <a:pt x="422277" y="1811297"/>
                  </a:lnTo>
                  <a:lnTo>
                    <a:pt x="422865" y="1817458"/>
                  </a:lnTo>
                  <a:lnTo>
                    <a:pt x="423441" y="1823619"/>
                  </a:lnTo>
                  <a:lnTo>
                    <a:pt x="424012" y="1829780"/>
                  </a:lnTo>
                  <a:lnTo>
                    <a:pt x="424568" y="1835940"/>
                  </a:lnTo>
                  <a:lnTo>
                    <a:pt x="425120" y="1842101"/>
                  </a:lnTo>
                  <a:lnTo>
                    <a:pt x="425655" y="1848262"/>
                  </a:lnTo>
                  <a:lnTo>
                    <a:pt x="426188" y="1854423"/>
                  </a:lnTo>
                  <a:lnTo>
                    <a:pt x="426702" y="1860584"/>
                  </a:lnTo>
                  <a:lnTo>
                    <a:pt x="427212" y="1866745"/>
                  </a:lnTo>
                  <a:lnTo>
                    <a:pt x="427706" y="1872906"/>
                  </a:lnTo>
                  <a:lnTo>
                    <a:pt x="428193" y="1879067"/>
                  </a:lnTo>
                  <a:lnTo>
                    <a:pt x="428666" y="1885227"/>
                  </a:lnTo>
                  <a:lnTo>
                    <a:pt x="429128" y="1891388"/>
                  </a:lnTo>
                  <a:lnTo>
                    <a:pt x="429580" y="1897549"/>
                  </a:lnTo>
                  <a:lnTo>
                    <a:pt x="430017" y="1903710"/>
                  </a:lnTo>
                  <a:lnTo>
                    <a:pt x="430447" y="1909871"/>
                  </a:lnTo>
                  <a:lnTo>
                    <a:pt x="430857" y="1916032"/>
                  </a:lnTo>
                  <a:lnTo>
                    <a:pt x="431264" y="1922193"/>
                  </a:lnTo>
                  <a:lnTo>
                    <a:pt x="431647" y="1928354"/>
                  </a:lnTo>
                  <a:lnTo>
                    <a:pt x="432027" y="1934514"/>
                  </a:lnTo>
                  <a:lnTo>
                    <a:pt x="432385" y="1940675"/>
                  </a:lnTo>
                  <a:lnTo>
                    <a:pt x="432737" y="1946836"/>
                  </a:lnTo>
                  <a:lnTo>
                    <a:pt x="433070" y="1952997"/>
                  </a:lnTo>
                  <a:lnTo>
                    <a:pt x="433393" y="1959158"/>
                  </a:lnTo>
                  <a:lnTo>
                    <a:pt x="433701" y="1965319"/>
                  </a:lnTo>
                  <a:lnTo>
                    <a:pt x="433995" y="1971480"/>
                  </a:lnTo>
                  <a:lnTo>
                    <a:pt x="434277" y="1977641"/>
                  </a:lnTo>
                  <a:lnTo>
                    <a:pt x="434540" y="1983801"/>
                  </a:lnTo>
                  <a:lnTo>
                    <a:pt x="434795" y="1989962"/>
                  </a:lnTo>
                  <a:lnTo>
                    <a:pt x="435028" y="1996123"/>
                  </a:lnTo>
                  <a:lnTo>
                    <a:pt x="435256" y="2002284"/>
                  </a:lnTo>
                  <a:lnTo>
                    <a:pt x="435457" y="2008445"/>
                  </a:lnTo>
                  <a:lnTo>
                    <a:pt x="435654" y="2014606"/>
                  </a:lnTo>
                  <a:lnTo>
                    <a:pt x="435828" y="2020767"/>
                  </a:lnTo>
                  <a:lnTo>
                    <a:pt x="435993" y="2026928"/>
                  </a:lnTo>
                  <a:lnTo>
                    <a:pt x="436139" y="2033088"/>
                  </a:lnTo>
                  <a:lnTo>
                    <a:pt x="436272" y="2039249"/>
                  </a:lnTo>
                  <a:lnTo>
                    <a:pt x="436390" y="2045410"/>
                  </a:lnTo>
                  <a:lnTo>
                    <a:pt x="436491" y="2051571"/>
                  </a:lnTo>
                  <a:lnTo>
                    <a:pt x="436581" y="2057732"/>
                  </a:lnTo>
                  <a:lnTo>
                    <a:pt x="436649" y="2063893"/>
                  </a:lnTo>
                  <a:lnTo>
                    <a:pt x="436711" y="2070054"/>
                  </a:lnTo>
                  <a:lnTo>
                    <a:pt x="436747" y="2076215"/>
                  </a:lnTo>
                  <a:lnTo>
                    <a:pt x="436779" y="2082375"/>
                  </a:lnTo>
                  <a:lnTo>
                    <a:pt x="436784" y="2088536"/>
                  </a:lnTo>
                  <a:lnTo>
                    <a:pt x="436784" y="2094697"/>
                  </a:lnTo>
                  <a:lnTo>
                    <a:pt x="436760" y="2100858"/>
                  </a:lnTo>
                  <a:lnTo>
                    <a:pt x="436728" y="2107019"/>
                  </a:lnTo>
                  <a:lnTo>
                    <a:pt x="436676" y="2113180"/>
                  </a:lnTo>
                  <a:lnTo>
                    <a:pt x="436612" y="2119341"/>
                  </a:lnTo>
                  <a:lnTo>
                    <a:pt x="436533" y="2125502"/>
                  </a:lnTo>
                  <a:lnTo>
                    <a:pt x="436437" y="2131662"/>
                  </a:lnTo>
                  <a:lnTo>
                    <a:pt x="436331" y="2137823"/>
                  </a:lnTo>
                  <a:lnTo>
                    <a:pt x="436204" y="2143984"/>
                  </a:lnTo>
                  <a:lnTo>
                    <a:pt x="436070" y="2150145"/>
                  </a:lnTo>
                  <a:lnTo>
                    <a:pt x="435912" y="2156306"/>
                  </a:lnTo>
                  <a:lnTo>
                    <a:pt x="435751" y="2162467"/>
                  </a:lnTo>
                  <a:lnTo>
                    <a:pt x="435565" y="2168628"/>
                  </a:lnTo>
                  <a:lnTo>
                    <a:pt x="435373" y="2174789"/>
                  </a:lnTo>
                  <a:lnTo>
                    <a:pt x="435161" y="2180949"/>
                  </a:lnTo>
                  <a:lnTo>
                    <a:pt x="434941" y="2187110"/>
                  </a:lnTo>
                  <a:lnTo>
                    <a:pt x="434704" y="2193271"/>
                  </a:lnTo>
                  <a:lnTo>
                    <a:pt x="434454" y="2199432"/>
                  </a:lnTo>
                  <a:lnTo>
                    <a:pt x="434193" y="2205593"/>
                  </a:lnTo>
                  <a:lnTo>
                    <a:pt x="433916" y="2211754"/>
                  </a:lnTo>
                  <a:lnTo>
                    <a:pt x="433631" y="2217915"/>
                  </a:lnTo>
                  <a:lnTo>
                    <a:pt x="433327" y="2224076"/>
                  </a:lnTo>
                  <a:lnTo>
                    <a:pt x="433018" y="2230236"/>
                  </a:lnTo>
                  <a:lnTo>
                    <a:pt x="432688" y="2236397"/>
                  </a:lnTo>
                  <a:lnTo>
                    <a:pt x="432356" y="2242558"/>
                  </a:lnTo>
                  <a:lnTo>
                    <a:pt x="432003" y="2248719"/>
                  </a:lnTo>
                  <a:lnTo>
                    <a:pt x="431645" y="2254880"/>
                  </a:lnTo>
                  <a:lnTo>
                    <a:pt x="431271" y="2261041"/>
                  </a:lnTo>
                  <a:lnTo>
                    <a:pt x="430889" y="2267202"/>
                  </a:lnTo>
                  <a:lnTo>
                    <a:pt x="430495" y="2273363"/>
                  </a:lnTo>
                  <a:lnTo>
                    <a:pt x="430090" y="2279523"/>
                  </a:lnTo>
                  <a:lnTo>
                    <a:pt x="429676" y="2285684"/>
                  </a:lnTo>
                  <a:lnTo>
                    <a:pt x="429250" y="2291845"/>
                  </a:lnTo>
                  <a:lnTo>
                    <a:pt x="428817" y="2298006"/>
                  </a:lnTo>
                  <a:lnTo>
                    <a:pt x="428370" y="2304167"/>
                  </a:lnTo>
                  <a:lnTo>
                    <a:pt x="427919" y="2310328"/>
                  </a:lnTo>
                  <a:lnTo>
                    <a:pt x="427451" y="2316489"/>
                  </a:lnTo>
                  <a:lnTo>
                    <a:pt x="426981" y="2322650"/>
                  </a:lnTo>
                  <a:lnTo>
                    <a:pt x="426496" y="2328810"/>
                  </a:lnTo>
                  <a:lnTo>
                    <a:pt x="426007" y="2334971"/>
                  </a:lnTo>
                  <a:lnTo>
                    <a:pt x="425507" y="2341132"/>
                  </a:lnTo>
                  <a:lnTo>
                    <a:pt x="425000" y="2347293"/>
                  </a:lnTo>
                  <a:lnTo>
                    <a:pt x="424483" y="2353454"/>
                  </a:lnTo>
                  <a:lnTo>
                    <a:pt x="423959" y="2359615"/>
                  </a:lnTo>
                  <a:lnTo>
                    <a:pt x="423428" y="2365776"/>
                  </a:lnTo>
                  <a:lnTo>
                    <a:pt x="422888" y="2371937"/>
                  </a:lnTo>
                  <a:lnTo>
                    <a:pt x="422343" y="2378097"/>
                  </a:lnTo>
                  <a:lnTo>
                    <a:pt x="421786" y="2384258"/>
                  </a:lnTo>
                  <a:lnTo>
                    <a:pt x="421228" y="2390419"/>
                  </a:lnTo>
                  <a:lnTo>
                    <a:pt x="420656" y="2396580"/>
                  </a:lnTo>
                  <a:lnTo>
                    <a:pt x="420083" y="2402741"/>
                  </a:lnTo>
                  <a:lnTo>
                    <a:pt x="419499" y="2408902"/>
                  </a:lnTo>
                  <a:lnTo>
                    <a:pt x="418911" y="2415063"/>
                  </a:lnTo>
                  <a:lnTo>
                    <a:pt x="418315" y="2421224"/>
                  </a:lnTo>
                  <a:lnTo>
                    <a:pt x="417713" y="2427385"/>
                  </a:lnTo>
                  <a:lnTo>
                    <a:pt x="417105" y="2433545"/>
                  </a:lnTo>
                  <a:lnTo>
                    <a:pt x="416490" y="2439706"/>
                  </a:lnTo>
                  <a:lnTo>
                    <a:pt x="415870" y="2445867"/>
                  </a:lnTo>
                  <a:lnTo>
                    <a:pt x="415242" y="2452028"/>
                  </a:lnTo>
                  <a:lnTo>
                    <a:pt x="414611" y="2458189"/>
                  </a:lnTo>
                  <a:lnTo>
                    <a:pt x="413971" y="2464350"/>
                  </a:lnTo>
                  <a:lnTo>
                    <a:pt x="413328" y="2470511"/>
                  </a:lnTo>
                  <a:lnTo>
                    <a:pt x="412675" y="2476672"/>
                  </a:lnTo>
                  <a:lnTo>
                    <a:pt x="412020" y="2482832"/>
                  </a:lnTo>
                  <a:lnTo>
                    <a:pt x="411356" y="2488993"/>
                  </a:lnTo>
                  <a:lnTo>
                    <a:pt x="410688" y="2495154"/>
                  </a:lnTo>
                  <a:lnTo>
                    <a:pt x="410013" y="2501315"/>
                  </a:lnTo>
                  <a:lnTo>
                    <a:pt x="409333" y="2507476"/>
                  </a:lnTo>
                  <a:lnTo>
                    <a:pt x="408647" y="2513637"/>
                  </a:lnTo>
                  <a:lnTo>
                    <a:pt x="407954" y="2519798"/>
                  </a:lnTo>
                  <a:lnTo>
                    <a:pt x="407257" y="2525959"/>
                  </a:lnTo>
                  <a:lnTo>
                    <a:pt x="406552" y="2532119"/>
                  </a:lnTo>
                  <a:lnTo>
                    <a:pt x="405844" y="2538280"/>
                  </a:lnTo>
                  <a:lnTo>
                    <a:pt x="405125" y="2544441"/>
                  </a:lnTo>
                  <a:lnTo>
                    <a:pt x="404405" y="2550602"/>
                  </a:lnTo>
                  <a:lnTo>
                    <a:pt x="403673" y="2556763"/>
                  </a:lnTo>
                  <a:lnTo>
                    <a:pt x="402940" y="2562924"/>
                  </a:lnTo>
                  <a:lnTo>
                    <a:pt x="402197" y="2569085"/>
                  </a:lnTo>
                  <a:lnTo>
                    <a:pt x="401449" y="2575246"/>
                  </a:lnTo>
                  <a:lnTo>
                    <a:pt x="400694" y="2581406"/>
                  </a:lnTo>
                  <a:lnTo>
                    <a:pt x="399932" y="2587567"/>
                  </a:lnTo>
                  <a:lnTo>
                    <a:pt x="399164" y="2593728"/>
                  </a:lnTo>
                  <a:lnTo>
                    <a:pt x="398388" y="2599889"/>
                  </a:lnTo>
                  <a:lnTo>
                    <a:pt x="397607" y="2606050"/>
                  </a:lnTo>
                  <a:lnTo>
                    <a:pt x="396816" y="2612211"/>
                  </a:lnTo>
                  <a:lnTo>
                    <a:pt x="396021" y="2618372"/>
                  </a:lnTo>
                  <a:lnTo>
                    <a:pt x="395215" y="2624533"/>
                  </a:lnTo>
                  <a:lnTo>
                    <a:pt x="394406" y="2630693"/>
                  </a:lnTo>
                  <a:lnTo>
                    <a:pt x="393583" y="2636854"/>
                  </a:lnTo>
                  <a:lnTo>
                    <a:pt x="392758" y="2643015"/>
                  </a:lnTo>
                  <a:lnTo>
                    <a:pt x="391922" y="2649176"/>
                  </a:lnTo>
                  <a:lnTo>
                    <a:pt x="391079" y="2655337"/>
                  </a:lnTo>
                  <a:lnTo>
                    <a:pt x="390228" y="2661498"/>
                  </a:lnTo>
                  <a:lnTo>
                    <a:pt x="389368" y="2667659"/>
                  </a:lnTo>
                  <a:lnTo>
                    <a:pt x="388501" y="2673820"/>
                  </a:lnTo>
                  <a:lnTo>
                    <a:pt x="387624" y="2679980"/>
                  </a:lnTo>
                  <a:lnTo>
                    <a:pt x="386742" y="2686141"/>
                  </a:lnTo>
                  <a:lnTo>
                    <a:pt x="385846" y="2692302"/>
                  </a:lnTo>
                  <a:lnTo>
                    <a:pt x="384947" y="2698463"/>
                  </a:lnTo>
                  <a:lnTo>
                    <a:pt x="384033" y="2704624"/>
                  </a:lnTo>
                  <a:lnTo>
                    <a:pt x="383116" y="2710785"/>
                  </a:lnTo>
                  <a:lnTo>
                    <a:pt x="382184" y="2716946"/>
                  </a:lnTo>
                  <a:lnTo>
                    <a:pt x="381247" y="2723107"/>
                  </a:lnTo>
                  <a:lnTo>
                    <a:pt x="380298" y="2729267"/>
                  </a:lnTo>
                  <a:lnTo>
                    <a:pt x="379343" y="2735428"/>
                  </a:lnTo>
                  <a:lnTo>
                    <a:pt x="378376" y="2741589"/>
                  </a:lnTo>
                  <a:lnTo>
                    <a:pt x="377400" y="2747750"/>
                  </a:lnTo>
                  <a:lnTo>
                    <a:pt x="376417" y="2753911"/>
                  </a:lnTo>
                  <a:lnTo>
                    <a:pt x="375421" y="2760072"/>
                  </a:lnTo>
                  <a:lnTo>
                    <a:pt x="374419" y="2766233"/>
                  </a:lnTo>
                  <a:lnTo>
                    <a:pt x="373403" y="2772394"/>
                  </a:lnTo>
                  <a:lnTo>
                    <a:pt x="372384" y="2778554"/>
                  </a:lnTo>
                  <a:lnTo>
                    <a:pt x="371347" y="2784715"/>
                  </a:lnTo>
                  <a:lnTo>
                    <a:pt x="370308" y="2790876"/>
                  </a:lnTo>
                  <a:lnTo>
                    <a:pt x="369253" y="2797037"/>
                  </a:lnTo>
                  <a:lnTo>
                    <a:pt x="368194" y="2803198"/>
                  </a:lnTo>
                  <a:lnTo>
                    <a:pt x="367122" y="2809359"/>
                  </a:lnTo>
                  <a:lnTo>
                    <a:pt x="366042" y="2815520"/>
                  </a:lnTo>
                  <a:lnTo>
                    <a:pt x="364952" y="2821681"/>
                  </a:lnTo>
                  <a:lnTo>
                    <a:pt x="363852" y="2827841"/>
                  </a:lnTo>
                  <a:lnTo>
                    <a:pt x="362745" y="2834002"/>
                  </a:lnTo>
                  <a:lnTo>
                    <a:pt x="361626" y="2840163"/>
                  </a:lnTo>
                  <a:lnTo>
                    <a:pt x="360502" y="2846324"/>
                  </a:lnTo>
                  <a:lnTo>
                    <a:pt x="359364" y="2852485"/>
                  </a:lnTo>
                  <a:lnTo>
                    <a:pt x="358223" y="2858646"/>
                  </a:lnTo>
                  <a:lnTo>
                    <a:pt x="357066" y="2864807"/>
                  </a:lnTo>
                  <a:lnTo>
                    <a:pt x="355906" y="2870968"/>
                  </a:lnTo>
                  <a:lnTo>
                    <a:pt x="354734" y="2877128"/>
                  </a:lnTo>
                  <a:lnTo>
                    <a:pt x="353556" y="2883289"/>
                  </a:lnTo>
                  <a:lnTo>
                    <a:pt x="352368" y="2889450"/>
                  </a:lnTo>
                  <a:lnTo>
                    <a:pt x="351174" y="2895611"/>
                  </a:lnTo>
                  <a:lnTo>
                    <a:pt x="349971" y="2901772"/>
                  </a:lnTo>
                  <a:lnTo>
                    <a:pt x="348760" y="2907933"/>
                  </a:lnTo>
                  <a:lnTo>
                    <a:pt x="347544" y="2914094"/>
                  </a:lnTo>
                  <a:lnTo>
                    <a:pt x="346317" y="2920255"/>
                  </a:lnTo>
                  <a:lnTo>
                    <a:pt x="345088" y="2926415"/>
                  </a:lnTo>
                  <a:lnTo>
                    <a:pt x="343847" y="2932576"/>
                  </a:lnTo>
                  <a:lnTo>
                    <a:pt x="342604" y="2938737"/>
                  </a:lnTo>
                  <a:lnTo>
                    <a:pt x="341351" y="2944898"/>
                  </a:lnTo>
                  <a:lnTo>
                    <a:pt x="340095" y="2951059"/>
                  </a:lnTo>
                  <a:lnTo>
                    <a:pt x="338831" y="2957220"/>
                  </a:lnTo>
                  <a:lnTo>
                    <a:pt x="337563" y="2963381"/>
                  </a:lnTo>
                  <a:lnTo>
                    <a:pt x="336289" y="2969542"/>
                  </a:lnTo>
                  <a:lnTo>
                    <a:pt x="335011" y="2975702"/>
                  </a:lnTo>
                  <a:lnTo>
                    <a:pt x="333728" y="2981863"/>
                  </a:lnTo>
                  <a:lnTo>
                    <a:pt x="332441" y="2988024"/>
                  </a:lnTo>
                  <a:lnTo>
                    <a:pt x="331150" y="2994185"/>
                  </a:lnTo>
                  <a:lnTo>
                    <a:pt x="329855" y="3000346"/>
                  </a:lnTo>
                  <a:lnTo>
                    <a:pt x="328558" y="3006507"/>
                  </a:lnTo>
                  <a:lnTo>
                    <a:pt x="327256" y="3012668"/>
                  </a:lnTo>
                  <a:lnTo>
                    <a:pt x="325953" y="3018829"/>
                  </a:lnTo>
                  <a:lnTo>
                    <a:pt x="324646" y="3024989"/>
                  </a:lnTo>
                  <a:lnTo>
                    <a:pt x="323339" y="3031150"/>
                  </a:lnTo>
                  <a:lnTo>
                    <a:pt x="322029" y="3037311"/>
                  </a:lnTo>
                  <a:lnTo>
                    <a:pt x="320718" y="3043472"/>
                  </a:lnTo>
                  <a:lnTo>
                    <a:pt x="319406" y="3049633"/>
                  </a:lnTo>
                  <a:lnTo>
                    <a:pt x="318094" y="3055794"/>
                  </a:lnTo>
                  <a:lnTo>
                    <a:pt x="316781" y="3061955"/>
                  </a:lnTo>
                  <a:lnTo>
                    <a:pt x="315468" y="3068116"/>
                  </a:lnTo>
                  <a:lnTo>
                    <a:pt x="314156" y="3074276"/>
                  </a:lnTo>
                  <a:lnTo>
                    <a:pt x="312845" y="3080437"/>
                  </a:lnTo>
                  <a:lnTo>
                    <a:pt x="311534" y="3086598"/>
                  </a:lnTo>
                  <a:lnTo>
                    <a:pt x="310226" y="3092759"/>
                  </a:lnTo>
                  <a:lnTo>
                    <a:pt x="308918" y="3098920"/>
                  </a:lnTo>
                  <a:lnTo>
                    <a:pt x="307614" y="3105081"/>
                  </a:lnTo>
                  <a:lnTo>
                    <a:pt x="306312" y="3111242"/>
                  </a:lnTo>
                  <a:lnTo>
                    <a:pt x="305013" y="3117403"/>
                  </a:lnTo>
                  <a:lnTo>
                    <a:pt x="303717" y="3123563"/>
                  </a:lnTo>
                  <a:lnTo>
                    <a:pt x="302425" y="3129724"/>
                  </a:lnTo>
                  <a:lnTo>
                    <a:pt x="301137" y="3135885"/>
                  </a:lnTo>
                  <a:lnTo>
                    <a:pt x="299852" y="3142046"/>
                  </a:lnTo>
                  <a:lnTo>
                    <a:pt x="298574" y="314820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61097" y="3447221"/>
              <a:ext cx="1313308" cy="2038841"/>
            </a:xfrm>
            <a:custGeom>
              <a:avLst/>
              <a:pathLst>
                <a:path w="1313308" h="2038841">
                  <a:moveTo>
                    <a:pt x="339499" y="2038841"/>
                  </a:moveTo>
                  <a:lnTo>
                    <a:pt x="332017" y="2034851"/>
                  </a:lnTo>
                  <a:lnTo>
                    <a:pt x="324540" y="2030861"/>
                  </a:lnTo>
                  <a:lnTo>
                    <a:pt x="317074" y="2026871"/>
                  </a:lnTo>
                  <a:lnTo>
                    <a:pt x="309632" y="2022881"/>
                  </a:lnTo>
                  <a:lnTo>
                    <a:pt x="302210" y="2018891"/>
                  </a:lnTo>
                  <a:lnTo>
                    <a:pt x="294813" y="2014901"/>
                  </a:lnTo>
                  <a:lnTo>
                    <a:pt x="287463" y="2010911"/>
                  </a:lnTo>
                  <a:lnTo>
                    <a:pt x="280143" y="2006921"/>
                  </a:lnTo>
                  <a:lnTo>
                    <a:pt x="272864" y="2002931"/>
                  </a:lnTo>
                  <a:lnTo>
                    <a:pt x="265651" y="1998941"/>
                  </a:lnTo>
                  <a:lnTo>
                    <a:pt x="258478" y="1994952"/>
                  </a:lnTo>
                  <a:lnTo>
                    <a:pt x="251360" y="1990962"/>
                  </a:lnTo>
                  <a:lnTo>
                    <a:pt x="244323" y="1986972"/>
                  </a:lnTo>
                  <a:lnTo>
                    <a:pt x="237336" y="1982982"/>
                  </a:lnTo>
                  <a:lnTo>
                    <a:pt x="230418" y="1978992"/>
                  </a:lnTo>
                  <a:lnTo>
                    <a:pt x="223592" y="1975002"/>
                  </a:lnTo>
                  <a:lnTo>
                    <a:pt x="216824" y="1971012"/>
                  </a:lnTo>
                  <a:lnTo>
                    <a:pt x="210136" y="1967022"/>
                  </a:lnTo>
                  <a:lnTo>
                    <a:pt x="203549" y="1963032"/>
                  </a:lnTo>
                  <a:lnTo>
                    <a:pt x="197026" y="1959042"/>
                  </a:lnTo>
                  <a:lnTo>
                    <a:pt x="190593" y="1955053"/>
                  </a:lnTo>
                  <a:lnTo>
                    <a:pt x="184268" y="1951063"/>
                  </a:lnTo>
                  <a:lnTo>
                    <a:pt x="178010" y="1947073"/>
                  </a:lnTo>
                  <a:lnTo>
                    <a:pt x="171850" y="1943083"/>
                  </a:lnTo>
                  <a:lnTo>
                    <a:pt x="165802" y="1939093"/>
                  </a:lnTo>
                  <a:lnTo>
                    <a:pt x="159825" y="1935103"/>
                  </a:lnTo>
                  <a:lnTo>
                    <a:pt x="153951" y="1931113"/>
                  </a:lnTo>
                  <a:lnTo>
                    <a:pt x="148191" y="1927123"/>
                  </a:lnTo>
                  <a:lnTo>
                    <a:pt x="142503" y="1923133"/>
                  </a:lnTo>
                  <a:lnTo>
                    <a:pt x="136923" y="1919143"/>
                  </a:lnTo>
                  <a:lnTo>
                    <a:pt x="131457" y="1915154"/>
                  </a:lnTo>
                  <a:lnTo>
                    <a:pt x="126064" y="1911164"/>
                  </a:lnTo>
                  <a:lnTo>
                    <a:pt x="120782" y="1907174"/>
                  </a:lnTo>
                  <a:lnTo>
                    <a:pt x="115612" y="1903184"/>
                  </a:lnTo>
                  <a:lnTo>
                    <a:pt x="110517" y="1899194"/>
                  </a:lnTo>
                  <a:lnTo>
                    <a:pt x="105535" y="1895204"/>
                  </a:lnTo>
                  <a:lnTo>
                    <a:pt x="100663" y="1891214"/>
                  </a:lnTo>
                  <a:lnTo>
                    <a:pt x="95866" y="1887224"/>
                  </a:lnTo>
                  <a:lnTo>
                    <a:pt x="91185" y="1883234"/>
                  </a:lnTo>
                  <a:lnTo>
                    <a:pt x="86613" y="1879244"/>
                  </a:lnTo>
                  <a:lnTo>
                    <a:pt x="82115" y="1875254"/>
                  </a:lnTo>
                  <a:lnTo>
                    <a:pt x="77737" y="1871265"/>
                  </a:lnTo>
                  <a:lnTo>
                    <a:pt x="73466" y="1867275"/>
                  </a:lnTo>
                  <a:lnTo>
                    <a:pt x="69270" y="1863285"/>
                  </a:lnTo>
                  <a:lnTo>
                    <a:pt x="65197" y="1859295"/>
                  </a:lnTo>
                  <a:lnTo>
                    <a:pt x="61232" y="1855305"/>
                  </a:lnTo>
                  <a:lnTo>
                    <a:pt x="57344" y="1851315"/>
                  </a:lnTo>
                  <a:lnTo>
                    <a:pt x="53584" y="1847325"/>
                  </a:lnTo>
                  <a:lnTo>
                    <a:pt x="49933" y="1843335"/>
                  </a:lnTo>
                  <a:lnTo>
                    <a:pt x="46362" y="1839345"/>
                  </a:lnTo>
                  <a:lnTo>
                    <a:pt x="42926" y="1835355"/>
                  </a:lnTo>
                  <a:lnTo>
                    <a:pt x="39601" y="1831366"/>
                  </a:lnTo>
                  <a:lnTo>
                    <a:pt x="36360" y="1827376"/>
                  </a:lnTo>
                  <a:lnTo>
                    <a:pt x="33265" y="1823386"/>
                  </a:lnTo>
                  <a:lnTo>
                    <a:pt x="30285" y="1819396"/>
                  </a:lnTo>
                  <a:lnTo>
                    <a:pt x="27393" y="1815406"/>
                  </a:lnTo>
                  <a:lnTo>
                    <a:pt x="24659" y="1811416"/>
                  </a:lnTo>
                  <a:lnTo>
                    <a:pt x="22047" y="1807426"/>
                  </a:lnTo>
                  <a:lnTo>
                    <a:pt x="19529" y="1803436"/>
                  </a:lnTo>
                  <a:lnTo>
                    <a:pt x="17183" y="1799446"/>
                  </a:lnTo>
                  <a:lnTo>
                    <a:pt x="14966" y="1795456"/>
                  </a:lnTo>
                  <a:lnTo>
                    <a:pt x="12850" y="1791466"/>
                  </a:lnTo>
                  <a:lnTo>
                    <a:pt x="10924" y="1787477"/>
                  </a:lnTo>
                  <a:lnTo>
                    <a:pt x="9133" y="1783487"/>
                  </a:lnTo>
                  <a:lnTo>
                    <a:pt x="7453" y="1779497"/>
                  </a:lnTo>
                  <a:lnTo>
                    <a:pt x="5979" y="1775507"/>
                  </a:lnTo>
                  <a:lnTo>
                    <a:pt x="4650" y="1771517"/>
                  </a:lnTo>
                  <a:lnTo>
                    <a:pt x="3440" y="1767527"/>
                  </a:lnTo>
                  <a:lnTo>
                    <a:pt x="2456" y="1763537"/>
                  </a:lnTo>
                  <a:lnTo>
                    <a:pt x="1624" y="1759547"/>
                  </a:lnTo>
                  <a:lnTo>
                    <a:pt x="920" y="1755557"/>
                  </a:lnTo>
                  <a:lnTo>
                    <a:pt x="462" y="1751567"/>
                  </a:lnTo>
                  <a:lnTo>
                    <a:pt x="163" y="1747578"/>
                  </a:lnTo>
                  <a:lnTo>
                    <a:pt x="0" y="1743588"/>
                  </a:lnTo>
                  <a:lnTo>
                    <a:pt x="102" y="1739598"/>
                  </a:lnTo>
                  <a:lnTo>
                    <a:pt x="368" y="1735608"/>
                  </a:lnTo>
                  <a:lnTo>
                    <a:pt x="777" y="1731618"/>
                  </a:lnTo>
                  <a:lnTo>
                    <a:pt x="1470" y="1727628"/>
                  </a:lnTo>
                  <a:lnTo>
                    <a:pt x="2328" y="1723638"/>
                  </a:lnTo>
                  <a:lnTo>
                    <a:pt x="3336" y="1719648"/>
                  </a:lnTo>
                  <a:lnTo>
                    <a:pt x="4642" y="1715658"/>
                  </a:lnTo>
                  <a:lnTo>
                    <a:pt x="6114" y="1711668"/>
                  </a:lnTo>
                  <a:lnTo>
                    <a:pt x="7740" y="1707678"/>
                  </a:lnTo>
                  <a:lnTo>
                    <a:pt x="9674" y="1703689"/>
                  </a:lnTo>
                  <a:lnTo>
                    <a:pt x="11771" y="1699699"/>
                  </a:lnTo>
                  <a:lnTo>
                    <a:pt x="14024" y="1695709"/>
                  </a:lnTo>
                  <a:lnTo>
                    <a:pt x="16590" y="1691719"/>
                  </a:lnTo>
                  <a:lnTo>
                    <a:pt x="19313" y="1687729"/>
                  </a:lnTo>
                  <a:lnTo>
                    <a:pt x="22192" y="1683739"/>
                  </a:lnTo>
                  <a:lnTo>
                    <a:pt x="25381" y="1679749"/>
                  </a:lnTo>
                  <a:lnTo>
                    <a:pt x="28719" y="1675759"/>
                  </a:lnTo>
                  <a:lnTo>
                    <a:pt x="32213" y="1671769"/>
                  </a:lnTo>
                  <a:lnTo>
                    <a:pt x="36000" y="1667779"/>
                  </a:lnTo>
                  <a:lnTo>
                    <a:pt x="39929" y="1663790"/>
                  </a:lnTo>
                  <a:lnTo>
                    <a:pt x="44010" y="1659800"/>
                  </a:lnTo>
                  <a:lnTo>
                    <a:pt x="48361" y="1655810"/>
                  </a:lnTo>
                  <a:lnTo>
                    <a:pt x="52844" y="1651820"/>
                  </a:lnTo>
                  <a:lnTo>
                    <a:pt x="57470" y="1647830"/>
                  </a:lnTo>
                  <a:lnTo>
                    <a:pt x="62339" y="1643840"/>
                  </a:lnTo>
                  <a:lnTo>
                    <a:pt x="67325" y="1639850"/>
                  </a:lnTo>
                  <a:lnTo>
                    <a:pt x="72442" y="1635860"/>
                  </a:lnTo>
                  <a:lnTo>
                    <a:pt x="77768" y="1631870"/>
                  </a:lnTo>
                  <a:lnTo>
                    <a:pt x="83195" y="1627880"/>
                  </a:lnTo>
                  <a:lnTo>
                    <a:pt x="88737" y="1623891"/>
                  </a:lnTo>
                  <a:lnTo>
                    <a:pt x="94451" y="1619901"/>
                  </a:lnTo>
                  <a:lnTo>
                    <a:pt x="100246" y="1615911"/>
                  </a:lnTo>
                  <a:lnTo>
                    <a:pt x="106137" y="1611921"/>
                  </a:lnTo>
                  <a:lnTo>
                    <a:pt x="112159" y="1607931"/>
                  </a:lnTo>
                  <a:lnTo>
                    <a:pt x="118242" y="1603941"/>
                  </a:lnTo>
                  <a:lnTo>
                    <a:pt x="124397" y="1599951"/>
                  </a:lnTo>
                  <a:lnTo>
                    <a:pt x="130641" y="1595961"/>
                  </a:lnTo>
                  <a:lnTo>
                    <a:pt x="136926" y="1591971"/>
                  </a:lnTo>
                  <a:lnTo>
                    <a:pt x="143256" y="1587981"/>
                  </a:lnTo>
                  <a:lnTo>
                    <a:pt x="149635" y="1583991"/>
                  </a:lnTo>
                  <a:lnTo>
                    <a:pt x="156030" y="1580002"/>
                  </a:lnTo>
                  <a:lnTo>
                    <a:pt x="162446" y="1576012"/>
                  </a:lnTo>
                  <a:lnTo>
                    <a:pt x="168868" y="1572022"/>
                  </a:lnTo>
                  <a:lnTo>
                    <a:pt x="175286" y="1568032"/>
                  </a:lnTo>
                  <a:lnTo>
                    <a:pt x="181696" y="1564042"/>
                  </a:lnTo>
                  <a:lnTo>
                    <a:pt x="188076" y="1560052"/>
                  </a:lnTo>
                  <a:lnTo>
                    <a:pt x="194431" y="1556062"/>
                  </a:lnTo>
                  <a:lnTo>
                    <a:pt x="200750" y="1552072"/>
                  </a:lnTo>
                  <a:lnTo>
                    <a:pt x="207005" y="1548082"/>
                  </a:lnTo>
                  <a:lnTo>
                    <a:pt x="213217" y="1544092"/>
                  </a:lnTo>
                  <a:lnTo>
                    <a:pt x="219368" y="1540103"/>
                  </a:lnTo>
                  <a:lnTo>
                    <a:pt x="225426" y="1536113"/>
                  </a:lnTo>
                  <a:lnTo>
                    <a:pt x="231425" y="1532123"/>
                  </a:lnTo>
                  <a:lnTo>
                    <a:pt x="237339" y="1528133"/>
                  </a:lnTo>
                  <a:lnTo>
                    <a:pt x="243138" y="1524143"/>
                  </a:lnTo>
                  <a:lnTo>
                    <a:pt x="248865" y="1520153"/>
                  </a:lnTo>
                  <a:lnTo>
                    <a:pt x="254487" y="1516163"/>
                  </a:lnTo>
                  <a:lnTo>
                    <a:pt x="259977" y="1512173"/>
                  </a:lnTo>
                  <a:lnTo>
                    <a:pt x="265386" y="1508183"/>
                  </a:lnTo>
                  <a:lnTo>
                    <a:pt x="270674" y="1504193"/>
                  </a:lnTo>
                  <a:lnTo>
                    <a:pt x="275822" y="1500203"/>
                  </a:lnTo>
                  <a:lnTo>
                    <a:pt x="280880" y="1496214"/>
                  </a:lnTo>
                  <a:lnTo>
                    <a:pt x="285809" y="1492224"/>
                  </a:lnTo>
                  <a:lnTo>
                    <a:pt x="290593" y="1488234"/>
                  </a:lnTo>
                  <a:lnTo>
                    <a:pt x="295285" y="1484244"/>
                  </a:lnTo>
                  <a:lnTo>
                    <a:pt x="299842" y="1480254"/>
                  </a:lnTo>
                  <a:lnTo>
                    <a:pt x="304258" y="1476264"/>
                  </a:lnTo>
                  <a:lnTo>
                    <a:pt x="308582" y="1472274"/>
                  </a:lnTo>
                  <a:lnTo>
                    <a:pt x="312772" y="1468284"/>
                  </a:lnTo>
                  <a:lnTo>
                    <a:pt x="316828" y="1464294"/>
                  </a:lnTo>
                  <a:lnTo>
                    <a:pt x="320798" y="1460304"/>
                  </a:lnTo>
                  <a:lnTo>
                    <a:pt x="324638" y="1456315"/>
                  </a:lnTo>
                  <a:lnTo>
                    <a:pt x="328357" y="1452325"/>
                  </a:lnTo>
                  <a:lnTo>
                    <a:pt x="331996" y="1448335"/>
                  </a:lnTo>
                  <a:lnTo>
                    <a:pt x="335517" y="1444345"/>
                  </a:lnTo>
                  <a:lnTo>
                    <a:pt x="338932" y="1440355"/>
                  </a:lnTo>
                  <a:lnTo>
                    <a:pt x="342278" y="1436365"/>
                  </a:lnTo>
                  <a:lnTo>
                    <a:pt x="345519" y="1432375"/>
                  </a:lnTo>
                  <a:lnTo>
                    <a:pt x="348673" y="1428385"/>
                  </a:lnTo>
                  <a:lnTo>
                    <a:pt x="351770" y="1424395"/>
                  </a:lnTo>
                  <a:lnTo>
                    <a:pt x="354780" y="1420405"/>
                  </a:lnTo>
                  <a:lnTo>
                    <a:pt x="357722" y="1416415"/>
                  </a:lnTo>
                  <a:lnTo>
                    <a:pt x="360620" y="1412426"/>
                  </a:lnTo>
                  <a:lnTo>
                    <a:pt x="363451" y="1408436"/>
                  </a:lnTo>
                  <a:lnTo>
                    <a:pt x="366234" y="1404446"/>
                  </a:lnTo>
                  <a:lnTo>
                    <a:pt x="368986" y="1400456"/>
                  </a:lnTo>
                  <a:lnTo>
                    <a:pt x="371693" y="1396466"/>
                  </a:lnTo>
                  <a:lnTo>
                    <a:pt x="374371" y="1392476"/>
                  </a:lnTo>
                  <a:lnTo>
                    <a:pt x="377031" y="1388486"/>
                  </a:lnTo>
                  <a:lnTo>
                    <a:pt x="379667" y="1384496"/>
                  </a:lnTo>
                  <a:lnTo>
                    <a:pt x="382292" y="1380506"/>
                  </a:lnTo>
                  <a:lnTo>
                    <a:pt x="384911" y="1376516"/>
                  </a:lnTo>
                  <a:lnTo>
                    <a:pt x="387526" y="1372527"/>
                  </a:lnTo>
                  <a:lnTo>
                    <a:pt x="390145" y="1368537"/>
                  </a:lnTo>
                  <a:lnTo>
                    <a:pt x="392769" y="1364547"/>
                  </a:lnTo>
                  <a:lnTo>
                    <a:pt x="395408" y="1360557"/>
                  </a:lnTo>
                  <a:lnTo>
                    <a:pt x="398062" y="1356567"/>
                  </a:lnTo>
                  <a:lnTo>
                    <a:pt x="400730" y="1352577"/>
                  </a:lnTo>
                  <a:lnTo>
                    <a:pt x="403428" y="1348587"/>
                  </a:lnTo>
                  <a:lnTo>
                    <a:pt x="406150" y="1344597"/>
                  </a:lnTo>
                  <a:lnTo>
                    <a:pt x="408892" y="1340607"/>
                  </a:lnTo>
                  <a:lnTo>
                    <a:pt x="411675" y="1336617"/>
                  </a:lnTo>
                  <a:lnTo>
                    <a:pt x="414487" y="1332627"/>
                  </a:lnTo>
                  <a:lnTo>
                    <a:pt x="417324" y="1328638"/>
                  </a:lnTo>
                  <a:lnTo>
                    <a:pt x="420207" y="1324648"/>
                  </a:lnTo>
                  <a:lnTo>
                    <a:pt x="423122" y="1320658"/>
                  </a:lnTo>
                  <a:lnTo>
                    <a:pt x="426063" y="1316668"/>
                  </a:lnTo>
                  <a:lnTo>
                    <a:pt x="429052" y="1312678"/>
                  </a:lnTo>
                  <a:lnTo>
                    <a:pt x="432070" y="1308688"/>
                  </a:lnTo>
                  <a:lnTo>
                    <a:pt x="435114" y="1304698"/>
                  </a:lnTo>
                  <a:lnTo>
                    <a:pt x="438202" y="1300708"/>
                  </a:lnTo>
                  <a:lnTo>
                    <a:pt x="441315" y="1296718"/>
                  </a:lnTo>
                  <a:lnTo>
                    <a:pt x="444450" y="1292728"/>
                  </a:lnTo>
                  <a:lnTo>
                    <a:pt x="447621" y="1288739"/>
                  </a:lnTo>
                  <a:lnTo>
                    <a:pt x="450810" y="1284749"/>
                  </a:lnTo>
                  <a:lnTo>
                    <a:pt x="454015" y="1280759"/>
                  </a:lnTo>
                  <a:lnTo>
                    <a:pt x="457244" y="1276769"/>
                  </a:lnTo>
                  <a:lnTo>
                    <a:pt x="460481" y="1272779"/>
                  </a:lnTo>
                  <a:lnTo>
                    <a:pt x="463727" y="1268789"/>
                  </a:lnTo>
                  <a:lnTo>
                    <a:pt x="466981" y="1264799"/>
                  </a:lnTo>
                  <a:lnTo>
                    <a:pt x="470233" y="1260809"/>
                  </a:lnTo>
                  <a:lnTo>
                    <a:pt x="473485" y="1256819"/>
                  </a:lnTo>
                  <a:lnTo>
                    <a:pt x="476724" y="1252829"/>
                  </a:lnTo>
                  <a:lnTo>
                    <a:pt x="479953" y="1248840"/>
                  </a:lnTo>
                  <a:lnTo>
                    <a:pt x="483170" y="1244850"/>
                  </a:lnTo>
                  <a:lnTo>
                    <a:pt x="486354" y="1240860"/>
                  </a:lnTo>
                  <a:lnTo>
                    <a:pt x="489516" y="1236870"/>
                  </a:lnTo>
                  <a:lnTo>
                    <a:pt x="492656" y="1232880"/>
                  </a:lnTo>
                  <a:lnTo>
                    <a:pt x="495742" y="1228890"/>
                  </a:lnTo>
                  <a:lnTo>
                    <a:pt x="498796" y="1224900"/>
                  </a:lnTo>
                  <a:lnTo>
                    <a:pt x="501815" y="1220910"/>
                  </a:lnTo>
                  <a:lnTo>
                    <a:pt x="504761" y="1216920"/>
                  </a:lnTo>
                  <a:lnTo>
                    <a:pt x="507665" y="1212930"/>
                  </a:lnTo>
                  <a:lnTo>
                    <a:pt x="510523" y="1208940"/>
                  </a:lnTo>
                  <a:lnTo>
                    <a:pt x="513289" y="1204951"/>
                  </a:lnTo>
                  <a:lnTo>
                    <a:pt x="516005" y="1200961"/>
                  </a:lnTo>
                  <a:lnTo>
                    <a:pt x="518664" y="1196971"/>
                  </a:lnTo>
                  <a:lnTo>
                    <a:pt x="521217" y="1192981"/>
                  </a:lnTo>
                  <a:lnTo>
                    <a:pt x="523711" y="1188991"/>
                  </a:lnTo>
                  <a:lnTo>
                    <a:pt x="526139" y="1185001"/>
                  </a:lnTo>
                  <a:lnTo>
                    <a:pt x="528450" y="1181011"/>
                  </a:lnTo>
                  <a:lnTo>
                    <a:pt x="530696" y="1177021"/>
                  </a:lnTo>
                  <a:lnTo>
                    <a:pt x="532868" y="1173031"/>
                  </a:lnTo>
                  <a:lnTo>
                    <a:pt x="534916" y="1169041"/>
                  </a:lnTo>
                  <a:lnTo>
                    <a:pt x="536895" y="1165052"/>
                  </a:lnTo>
                  <a:lnTo>
                    <a:pt x="538794" y="1161062"/>
                  </a:lnTo>
                  <a:lnTo>
                    <a:pt x="540565" y="1157072"/>
                  </a:lnTo>
                  <a:lnTo>
                    <a:pt x="542266" y="1153082"/>
                  </a:lnTo>
                  <a:lnTo>
                    <a:pt x="543883" y="1149092"/>
                  </a:lnTo>
                  <a:lnTo>
                    <a:pt x="545373" y="1145102"/>
                  </a:lnTo>
                  <a:lnTo>
                    <a:pt x="546794" y="1141112"/>
                  </a:lnTo>
                  <a:lnTo>
                    <a:pt x="548129" y="1137122"/>
                  </a:lnTo>
                  <a:lnTo>
                    <a:pt x="549342" y="1133132"/>
                  </a:lnTo>
                  <a:lnTo>
                    <a:pt x="550488" y="1129142"/>
                  </a:lnTo>
                  <a:lnTo>
                    <a:pt x="551550" y="1125152"/>
                  </a:lnTo>
                  <a:lnTo>
                    <a:pt x="552498" y="1121163"/>
                  </a:lnTo>
                  <a:lnTo>
                    <a:pt x="553384" y="1117173"/>
                  </a:lnTo>
                  <a:lnTo>
                    <a:pt x="554189" y="1113183"/>
                  </a:lnTo>
                  <a:lnTo>
                    <a:pt x="554891" y="1109193"/>
                  </a:lnTo>
                  <a:lnTo>
                    <a:pt x="555537" y="1105203"/>
                  </a:lnTo>
                  <a:lnTo>
                    <a:pt x="556109" y="1101213"/>
                  </a:lnTo>
                  <a:lnTo>
                    <a:pt x="556592" y="1097223"/>
                  </a:lnTo>
                  <a:lnTo>
                    <a:pt x="557025" y="1093233"/>
                  </a:lnTo>
                  <a:lnTo>
                    <a:pt x="557393" y="1089243"/>
                  </a:lnTo>
                  <a:lnTo>
                    <a:pt x="557687" y="1085253"/>
                  </a:lnTo>
                  <a:lnTo>
                    <a:pt x="557940" y="1081264"/>
                  </a:lnTo>
                  <a:lnTo>
                    <a:pt x="558138" y="1077274"/>
                  </a:lnTo>
                  <a:lnTo>
                    <a:pt x="558278" y="1073284"/>
                  </a:lnTo>
                  <a:lnTo>
                    <a:pt x="558386" y="1069294"/>
                  </a:lnTo>
                  <a:lnTo>
                    <a:pt x="558450" y="1065304"/>
                  </a:lnTo>
                  <a:lnTo>
                    <a:pt x="558474" y="1061314"/>
                  </a:lnTo>
                  <a:lnTo>
                    <a:pt x="558474" y="1057324"/>
                  </a:lnTo>
                  <a:lnTo>
                    <a:pt x="558444" y="1053334"/>
                  </a:lnTo>
                  <a:lnTo>
                    <a:pt x="558388" y="1049344"/>
                  </a:lnTo>
                  <a:lnTo>
                    <a:pt x="558318" y="1045354"/>
                  </a:lnTo>
                  <a:lnTo>
                    <a:pt x="558232" y="1041364"/>
                  </a:lnTo>
                  <a:lnTo>
                    <a:pt x="558134" y="1037375"/>
                  </a:lnTo>
                  <a:lnTo>
                    <a:pt x="558031" y="1033385"/>
                  </a:lnTo>
                  <a:lnTo>
                    <a:pt x="557924" y="1029395"/>
                  </a:lnTo>
                  <a:lnTo>
                    <a:pt x="557820" y="1025405"/>
                  </a:lnTo>
                  <a:lnTo>
                    <a:pt x="557718" y="1021415"/>
                  </a:lnTo>
                  <a:lnTo>
                    <a:pt x="557625" y="1017425"/>
                  </a:lnTo>
                  <a:lnTo>
                    <a:pt x="557546" y="1013435"/>
                  </a:lnTo>
                  <a:lnTo>
                    <a:pt x="557477" y="1009445"/>
                  </a:lnTo>
                  <a:lnTo>
                    <a:pt x="557428" y="1005455"/>
                  </a:lnTo>
                  <a:lnTo>
                    <a:pt x="557402" y="1001465"/>
                  </a:lnTo>
                  <a:lnTo>
                    <a:pt x="557392" y="997476"/>
                  </a:lnTo>
                  <a:lnTo>
                    <a:pt x="557412" y="993486"/>
                  </a:lnTo>
                  <a:lnTo>
                    <a:pt x="557462" y="989496"/>
                  </a:lnTo>
                  <a:lnTo>
                    <a:pt x="557534" y="985506"/>
                  </a:lnTo>
                  <a:lnTo>
                    <a:pt x="557643" y="981516"/>
                  </a:lnTo>
                  <a:lnTo>
                    <a:pt x="557787" y="977526"/>
                  </a:lnTo>
                  <a:lnTo>
                    <a:pt x="557957" y="973536"/>
                  </a:lnTo>
                  <a:lnTo>
                    <a:pt x="558170" y="969546"/>
                  </a:lnTo>
                  <a:lnTo>
                    <a:pt x="558422" y="965556"/>
                  </a:lnTo>
                  <a:lnTo>
                    <a:pt x="558701" y="961566"/>
                  </a:lnTo>
                  <a:lnTo>
                    <a:pt x="559027" y="957577"/>
                  </a:lnTo>
                  <a:lnTo>
                    <a:pt x="559393" y="953587"/>
                  </a:lnTo>
                  <a:lnTo>
                    <a:pt x="559788" y="949597"/>
                  </a:lnTo>
                  <a:lnTo>
                    <a:pt x="560232" y="945607"/>
                  </a:lnTo>
                  <a:lnTo>
                    <a:pt x="560716" y="941617"/>
                  </a:lnTo>
                  <a:lnTo>
                    <a:pt x="561228" y="937627"/>
                  </a:lnTo>
                  <a:lnTo>
                    <a:pt x="561789" y="933637"/>
                  </a:lnTo>
                  <a:lnTo>
                    <a:pt x="562388" y="929647"/>
                  </a:lnTo>
                  <a:lnTo>
                    <a:pt x="563014" y="925657"/>
                  </a:lnTo>
                  <a:lnTo>
                    <a:pt x="563688" y="921667"/>
                  </a:lnTo>
                  <a:lnTo>
                    <a:pt x="564397" y="917677"/>
                  </a:lnTo>
                  <a:lnTo>
                    <a:pt x="565132" y="913688"/>
                  </a:lnTo>
                  <a:lnTo>
                    <a:pt x="565911" y="909698"/>
                  </a:lnTo>
                  <a:lnTo>
                    <a:pt x="566721" y="905708"/>
                  </a:lnTo>
                  <a:lnTo>
                    <a:pt x="567555" y="901718"/>
                  </a:lnTo>
                  <a:lnTo>
                    <a:pt x="568430" y="897728"/>
                  </a:lnTo>
                  <a:lnTo>
                    <a:pt x="569331" y="893738"/>
                  </a:lnTo>
                  <a:lnTo>
                    <a:pt x="570253" y="889748"/>
                  </a:lnTo>
                  <a:lnTo>
                    <a:pt x="571211" y="885758"/>
                  </a:lnTo>
                  <a:lnTo>
                    <a:pt x="572191" y="881768"/>
                  </a:lnTo>
                  <a:lnTo>
                    <a:pt x="573189" y="877778"/>
                  </a:lnTo>
                  <a:lnTo>
                    <a:pt x="574217" y="873789"/>
                  </a:lnTo>
                  <a:lnTo>
                    <a:pt x="575263" y="869799"/>
                  </a:lnTo>
                  <a:lnTo>
                    <a:pt x="576324" y="865809"/>
                  </a:lnTo>
                  <a:lnTo>
                    <a:pt x="577410" y="861819"/>
                  </a:lnTo>
                  <a:lnTo>
                    <a:pt x="578510" y="857829"/>
                  </a:lnTo>
                  <a:lnTo>
                    <a:pt x="579621" y="853839"/>
                  </a:lnTo>
                  <a:lnTo>
                    <a:pt x="580752" y="849849"/>
                  </a:lnTo>
                  <a:lnTo>
                    <a:pt x="581892" y="845859"/>
                  </a:lnTo>
                  <a:lnTo>
                    <a:pt x="583042" y="841869"/>
                  </a:lnTo>
                  <a:lnTo>
                    <a:pt x="584205" y="837879"/>
                  </a:lnTo>
                  <a:lnTo>
                    <a:pt x="585375" y="833889"/>
                  </a:lnTo>
                  <a:lnTo>
                    <a:pt x="586552" y="829900"/>
                  </a:lnTo>
                  <a:lnTo>
                    <a:pt x="587737" y="825910"/>
                  </a:lnTo>
                  <a:lnTo>
                    <a:pt x="588926" y="821920"/>
                  </a:lnTo>
                  <a:lnTo>
                    <a:pt x="590119" y="817930"/>
                  </a:lnTo>
                  <a:lnTo>
                    <a:pt x="591317" y="813940"/>
                  </a:lnTo>
                  <a:lnTo>
                    <a:pt x="592516" y="809950"/>
                  </a:lnTo>
                  <a:lnTo>
                    <a:pt x="593716" y="805960"/>
                  </a:lnTo>
                  <a:lnTo>
                    <a:pt x="594917" y="801970"/>
                  </a:lnTo>
                  <a:lnTo>
                    <a:pt x="596118" y="797980"/>
                  </a:lnTo>
                  <a:lnTo>
                    <a:pt x="597318" y="793990"/>
                  </a:lnTo>
                  <a:lnTo>
                    <a:pt x="598516" y="790001"/>
                  </a:lnTo>
                  <a:lnTo>
                    <a:pt x="599711" y="786011"/>
                  </a:lnTo>
                  <a:lnTo>
                    <a:pt x="600904" y="782021"/>
                  </a:lnTo>
                  <a:lnTo>
                    <a:pt x="602092" y="778031"/>
                  </a:lnTo>
                  <a:lnTo>
                    <a:pt x="603276" y="774041"/>
                  </a:lnTo>
                  <a:lnTo>
                    <a:pt x="604456" y="770051"/>
                  </a:lnTo>
                  <a:lnTo>
                    <a:pt x="605629" y="766061"/>
                  </a:lnTo>
                  <a:lnTo>
                    <a:pt x="606796" y="762071"/>
                  </a:lnTo>
                  <a:lnTo>
                    <a:pt x="607959" y="758081"/>
                  </a:lnTo>
                  <a:lnTo>
                    <a:pt x="609111" y="754091"/>
                  </a:lnTo>
                  <a:lnTo>
                    <a:pt x="610258" y="750101"/>
                  </a:lnTo>
                  <a:lnTo>
                    <a:pt x="611398" y="746112"/>
                  </a:lnTo>
                  <a:lnTo>
                    <a:pt x="612526" y="742122"/>
                  </a:lnTo>
                  <a:lnTo>
                    <a:pt x="613647" y="738132"/>
                  </a:lnTo>
                  <a:lnTo>
                    <a:pt x="614761" y="734142"/>
                  </a:lnTo>
                  <a:lnTo>
                    <a:pt x="615861" y="730152"/>
                  </a:lnTo>
                  <a:lnTo>
                    <a:pt x="616954" y="726162"/>
                  </a:lnTo>
                  <a:lnTo>
                    <a:pt x="618037" y="722172"/>
                  </a:lnTo>
                  <a:lnTo>
                    <a:pt x="619106" y="718182"/>
                  </a:lnTo>
                  <a:lnTo>
                    <a:pt x="620165" y="714192"/>
                  </a:lnTo>
                  <a:lnTo>
                    <a:pt x="621215" y="710202"/>
                  </a:lnTo>
                  <a:lnTo>
                    <a:pt x="622248" y="706213"/>
                  </a:lnTo>
                  <a:lnTo>
                    <a:pt x="623272" y="702223"/>
                  </a:lnTo>
                  <a:lnTo>
                    <a:pt x="624284" y="698233"/>
                  </a:lnTo>
                  <a:lnTo>
                    <a:pt x="625278" y="694243"/>
                  </a:lnTo>
                  <a:lnTo>
                    <a:pt x="626262" y="690253"/>
                  </a:lnTo>
                  <a:lnTo>
                    <a:pt x="627233" y="686263"/>
                  </a:lnTo>
                  <a:lnTo>
                    <a:pt x="628186" y="682273"/>
                  </a:lnTo>
                  <a:lnTo>
                    <a:pt x="629127" y="678283"/>
                  </a:lnTo>
                  <a:lnTo>
                    <a:pt x="630054" y="674293"/>
                  </a:lnTo>
                  <a:lnTo>
                    <a:pt x="630961" y="670303"/>
                  </a:lnTo>
                  <a:lnTo>
                    <a:pt x="631856" y="666313"/>
                  </a:lnTo>
                  <a:lnTo>
                    <a:pt x="632736" y="662324"/>
                  </a:lnTo>
                  <a:lnTo>
                    <a:pt x="633595" y="658334"/>
                  </a:lnTo>
                  <a:lnTo>
                    <a:pt x="634441" y="654344"/>
                  </a:lnTo>
                  <a:lnTo>
                    <a:pt x="635271" y="650354"/>
                  </a:lnTo>
                  <a:lnTo>
                    <a:pt x="636079" y="646364"/>
                  </a:lnTo>
                  <a:lnTo>
                    <a:pt x="636874" y="642374"/>
                  </a:lnTo>
                  <a:lnTo>
                    <a:pt x="637652" y="638384"/>
                  </a:lnTo>
                  <a:lnTo>
                    <a:pt x="638407" y="634394"/>
                  </a:lnTo>
                  <a:lnTo>
                    <a:pt x="639149" y="630404"/>
                  </a:lnTo>
                  <a:lnTo>
                    <a:pt x="639873" y="626414"/>
                  </a:lnTo>
                  <a:lnTo>
                    <a:pt x="640574" y="622425"/>
                  </a:lnTo>
                  <a:lnTo>
                    <a:pt x="641261" y="618435"/>
                  </a:lnTo>
                  <a:lnTo>
                    <a:pt x="641929" y="614445"/>
                  </a:lnTo>
                  <a:lnTo>
                    <a:pt x="642575" y="610455"/>
                  </a:lnTo>
                  <a:lnTo>
                    <a:pt x="643207" y="606465"/>
                  </a:lnTo>
                  <a:lnTo>
                    <a:pt x="643820" y="602475"/>
                  </a:lnTo>
                  <a:lnTo>
                    <a:pt x="644410" y="598485"/>
                  </a:lnTo>
                  <a:lnTo>
                    <a:pt x="644987" y="594495"/>
                  </a:lnTo>
                  <a:lnTo>
                    <a:pt x="645544" y="590505"/>
                  </a:lnTo>
                  <a:lnTo>
                    <a:pt x="646079" y="586515"/>
                  </a:lnTo>
                  <a:lnTo>
                    <a:pt x="646601" y="582526"/>
                  </a:lnTo>
                  <a:lnTo>
                    <a:pt x="647103" y="578536"/>
                  </a:lnTo>
                  <a:lnTo>
                    <a:pt x="647585" y="574546"/>
                  </a:lnTo>
                  <a:lnTo>
                    <a:pt x="648053" y="570556"/>
                  </a:lnTo>
                  <a:lnTo>
                    <a:pt x="648502" y="566566"/>
                  </a:lnTo>
                  <a:lnTo>
                    <a:pt x="648931" y="562576"/>
                  </a:lnTo>
                  <a:lnTo>
                    <a:pt x="649348" y="558586"/>
                  </a:lnTo>
                  <a:lnTo>
                    <a:pt x="649745" y="554596"/>
                  </a:lnTo>
                  <a:lnTo>
                    <a:pt x="650124" y="550606"/>
                  </a:lnTo>
                  <a:lnTo>
                    <a:pt x="650492" y="546616"/>
                  </a:lnTo>
                  <a:lnTo>
                    <a:pt x="650840" y="542626"/>
                  </a:lnTo>
                  <a:lnTo>
                    <a:pt x="651172" y="538637"/>
                  </a:lnTo>
                  <a:lnTo>
                    <a:pt x="651493" y="534647"/>
                  </a:lnTo>
                  <a:lnTo>
                    <a:pt x="651796" y="530657"/>
                  </a:lnTo>
                  <a:lnTo>
                    <a:pt x="652084" y="526667"/>
                  </a:lnTo>
                  <a:lnTo>
                    <a:pt x="652361" y="522677"/>
                  </a:lnTo>
                  <a:lnTo>
                    <a:pt x="652622" y="518687"/>
                  </a:lnTo>
                  <a:lnTo>
                    <a:pt x="652868" y="514697"/>
                  </a:lnTo>
                  <a:lnTo>
                    <a:pt x="653106" y="510707"/>
                  </a:lnTo>
                  <a:lnTo>
                    <a:pt x="653327" y="506717"/>
                  </a:lnTo>
                  <a:lnTo>
                    <a:pt x="653536" y="502727"/>
                  </a:lnTo>
                  <a:lnTo>
                    <a:pt x="653736" y="498738"/>
                  </a:lnTo>
                  <a:lnTo>
                    <a:pt x="653921" y="494748"/>
                  </a:lnTo>
                  <a:lnTo>
                    <a:pt x="654096" y="490758"/>
                  </a:lnTo>
                  <a:lnTo>
                    <a:pt x="654262" y="486768"/>
                  </a:lnTo>
                  <a:lnTo>
                    <a:pt x="654415" y="482778"/>
                  </a:lnTo>
                  <a:lnTo>
                    <a:pt x="654558" y="478788"/>
                  </a:lnTo>
                  <a:lnTo>
                    <a:pt x="654694" y="474798"/>
                  </a:lnTo>
                  <a:lnTo>
                    <a:pt x="654817" y="470808"/>
                  </a:lnTo>
                  <a:lnTo>
                    <a:pt x="654932" y="466818"/>
                  </a:lnTo>
                  <a:lnTo>
                    <a:pt x="655040" y="462828"/>
                  </a:lnTo>
                  <a:lnTo>
                    <a:pt x="655136" y="458838"/>
                  </a:lnTo>
                  <a:lnTo>
                    <a:pt x="655225" y="454849"/>
                  </a:lnTo>
                  <a:lnTo>
                    <a:pt x="655307" y="450859"/>
                  </a:lnTo>
                  <a:lnTo>
                    <a:pt x="655378" y="446869"/>
                  </a:lnTo>
                  <a:lnTo>
                    <a:pt x="655443" y="442879"/>
                  </a:lnTo>
                  <a:lnTo>
                    <a:pt x="655501" y="438889"/>
                  </a:lnTo>
                  <a:lnTo>
                    <a:pt x="655549" y="434899"/>
                  </a:lnTo>
                  <a:lnTo>
                    <a:pt x="655591" y="430909"/>
                  </a:lnTo>
                  <a:lnTo>
                    <a:pt x="655627" y="426919"/>
                  </a:lnTo>
                  <a:lnTo>
                    <a:pt x="655653" y="422929"/>
                  </a:lnTo>
                  <a:lnTo>
                    <a:pt x="655673" y="418939"/>
                  </a:lnTo>
                  <a:lnTo>
                    <a:pt x="655687" y="414950"/>
                  </a:lnTo>
                  <a:lnTo>
                    <a:pt x="655692" y="410960"/>
                  </a:lnTo>
                  <a:lnTo>
                    <a:pt x="655690" y="406970"/>
                  </a:lnTo>
                  <a:lnTo>
                    <a:pt x="655682" y="402980"/>
                  </a:lnTo>
                  <a:lnTo>
                    <a:pt x="655664" y="398990"/>
                  </a:lnTo>
                  <a:lnTo>
                    <a:pt x="655640" y="395000"/>
                  </a:lnTo>
                  <a:lnTo>
                    <a:pt x="655610" y="391010"/>
                  </a:lnTo>
                  <a:lnTo>
                    <a:pt x="655569" y="387020"/>
                  </a:lnTo>
                  <a:lnTo>
                    <a:pt x="655521" y="383030"/>
                  </a:lnTo>
                  <a:lnTo>
                    <a:pt x="655467" y="379040"/>
                  </a:lnTo>
                  <a:lnTo>
                    <a:pt x="655401" y="375050"/>
                  </a:lnTo>
                  <a:lnTo>
                    <a:pt x="655327" y="371061"/>
                  </a:lnTo>
                  <a:lnTo>
                    <a:pt x="655247" y="367071"/>
                  </a:lnTo>
                  <a:lnTo>
                    <a:pt x="655153" y="363081"/>
                  </a:lnTo>
                  <a:lnTo>
                    <a:pt x="655051" y="359091"/>
                  </a:lnTo>
                  <a:lnTo>
                    <a:pt x="654942" y="355101"/>
                  </a:lnTo>
                  <a:lnTo>
                    <a:pt x="654817" y="351111"/>
                  </a:lnTo>
                  <a:lnTo>
                    <a:pt x="654684" y="347121"/>
                  </a:lnTo>
                  <a:lnTo>
                    <a:pt x="654542" y="343131"/>
                  </a:lnTo>
                  <a:lnTo>
                    <a:pt x="654382" y="339141"/>
                  </a:lnTo>
                  <a:lnTo>
                    <a:pt x="654212" y="335151"/>
                  </a:lnTo>
                  <a:lnTo>
                    <a:pt x="654033" y="331162"/>
                  </a:lnTo>
                  <a:lnTo>
                    <a:pt x="653834" y="327172"/>
                  </a:lnTo>
                  <a:lnTo>
                    <a:pt x="653624" y="323182"/>
                  </a:lnTo>
                  <a:lnTo>
                    <a:pt x="653403" y="319192"/>
                  </a:lnTo>
                  <a:lnTo>
                    <a:pt x="653159" y="315202"/>
                  </a:lnTo>
                  <a:lnTo>
                    <a:pt x="652904" y="311212"/>
                  </a:lnTo>
                  <a:lnTo>
                    <a:pt x="652636" y="307222"/>
                  </a:lnTo>
                  <a:lnTo>
                    <a:pt x="652343" y="303232"/>
                  </a:lnTo>
                  <a:lnTo>
                    <a:pt x="652037" y="299242"/>
                  </a:lnTo>
                  <a:lnTo>
                    <a:pt x="651715" y="295252"/>
                  </a:lnTo>
                  <a:lnTo>
                    <a:pt x="651368" y="291263"/>
                  </a:lnTo>
                  <a:lnTo>
                    <a:pt x="651005" y="287273"/>
                  </a:lnTo>
                  <a:lnTo>
                    <a:pt x="650626" y="283283"/>
                  </a:lnTo>
                  <a:lnTo>
                    <a:pt x="650218" y="279293"/>
                  </a:lnTo>
                  <a:lnTo>
                    <a:pt x="649794" y="275303"/>
                  </a:lnTo>
                  <a:lnTo>
                    <a:pt x="649352" y="271313"/>
                  </a:lnTo>
                  <a:lnTo>
                    <a:pt x="648879" y="267323"/>
                  </a:lnTo>
                  <a:lnTo>
                    <a:pt x="648389" y="263333"/>
                  </a:lnTo>
                  <a:lnTo>
                    <a:pt x="647879" y="259343"/>
                  </a:lnTo>
                  <a:lnTo>
                    <a:pt x="647337" y="255353"/>
                  </a:lnTo>
                  <a:lnTo>
                    <a:pt x="646778" y="251363"/>
                  </a:lnTo>
                  <a:lnTo>
                    <a:pt x="646196" y="247374"/>
                  </a:lnTo>
                  <a:lnTo>
                    <a:pt x="645581" y="243384"/>
                  </a:lnTo>
                  <a:lnTo>
                    <a:pt x="644949" y="239394"/>
                  </a:lnTo>
                  <a:lnTo>
                    <a:pt x="644293" y="235404"/>
                  </a:lnTo>
                  <a:lnTo>
                    <a:pt x="643605" y="231414"/>
                  </a:lnTo>
                  <a:lnTo>
                    <a:pt x="642898" y="227424"/>
                  </a:lnTo>
                  <a:lnTo>
                    <a:pt x="642167" y="223434"/>
                  </a:lnTo>
                  <a:lnTo>
                    <a:pt x="641405" y="219444"/>
                  </a:lnTo>
                  <a:lnTo>
                    <a:pt x="640624" y="215454"/>
                  </a:lnTo>
                  <a:lnTo>
                    <a:pt x="639819" y="211464"/>
                  </a:lnTo>
                  <a:lnTo>
                    <a:pt x="638984" y="207475"/>
                  </a:lnTo>
                  <a:lnTo>
                    <a:pt x="638132" y="203485"/>
                  </a:lnTo>
                  <a:lnTo>
                    <a:pt x="637256" y="199495"/>
                  </a:lnTo>
                  <a:lnTo>
                    <a:pt x="636353" y="195505"/>
                  </a:lnTo>
                  <a:lnTo>
                    <a:pt x="635434" y="191515"/>
                  </a:lnTo>
                  <a:lnTo>
                    <a:pt x="634493" y="187525"/>
                  </a:lnTo>
                  <a:lnTo>
                    <a:pt x="633529" y="183535"/>
                  </a:lnTo>
                  <a:lnTo>
                    <a:pt x="632550" y="179545"/>
                  </a:lnTo>
                  <a:lnTo>
                    <a:pt x="631552" y="175555"/>
                  </a:lnTo>
                  <a:lnTo>
                    <a:pt x="630535" y="171565"/>
                  </a:lnTo>
                  <a:lnTo>
                    <a:pt x="629506" y="167575"/>
                  </a:lnTo>
                  <a:lnTo>
                    <a:pt x="628462" y="163586"/>
                  </a:lnTo>
                  <a:lnTo>
                    <a:pt x="627404" y="159596"/>
                  </a:lnTo>
                  <a:lnTo>
                    <a:pt x="626337" y="155606"/>
                  </a:lnTo>
                  <a:lnTo>
                    <a:pt x="625261" y="151616"/>
                  </a:lnTo>
                  <a:lnTo>
                    <a:pt x="624176" y="147626"/>
                  </a:lnTo>
                  <a:lnTo>
                    <a:pt x="623087" y="143636"/>
                  </a:lnTo>
                  <a:lnTo>
                    <a:pt x="621994" y="139646"/>
                  </a:lnTo>
                  <a:lnTo>
                    <a:pt x="620899" y="135656"/>
                  </a:lnTo>
                  <a:lnTo>
                    <a:pt x="619804" y="131666"/>
                  </a:lnTo>
                  <a:lnTo>
                    <a:pt x="618712" y="127676"/>
                  </a:lnTo>
                  <a:lnTo>
                    <a:pt x="617626" y="123687"/>
                  </a:lnTo>
                  <a:lnTo>
                    <a:pt x="616544" y="119697"/>
                  </a:lnTo>
                  <a:lnTo>
                    <a:pt x="615473" y="115707"/>
                  </a:lnTo>
                  <a:lnTo>
                    <a:pt x="614415" y="111717"/>
                  </a:lnTo>
                  <a:lnTo>
                    <a:pt x="613367" y="107727"/>
                  </a:lnTo>
                  <a:lnTo>
                    <a:pt x="612338" y="103737"/>
                  </a:lnTo>
                  <a:lnTo>
                    <a:pt x="611329" y="99747"/>
                  </a:lnTo>
                  <a:lnTo>
                    <a:pt x="610336" y="95757"/>
                  </a:lnTo>
                  <a:lnTo>
                    <a:pt x="609370" y="91767"/>
                  </a:lnTo>
                  <a:lnTo>
                    <a:pt x="608432" y="87777"/>
                  </a:lnTo>
                  <a:lnTo>
                    <a:pt x="607514" y="83787"/>
                  </a:lnTo>
                  <a:lnTo>
                    <a:pt x="606632" y="79798"/>
                  </a:lnTo>
                  <a:lnTo>
                    <a:pt x="605785" y="75808"/>
                  </a:lnTo>
                  <a:lnTo>
                    <a:pt x="604964" y="71818"/>
                  </a:lnTo>
                  <a:lnTo>
                    <a:pt x="604187" y="67828"/>
                  </a:lnTo>
                  <a:lnTo>
                    <a:pt x="603450" y="63838"/>
                  </a:lnTo>
                  <a:lnTo>
                    <a:pt x="602743" y="59848"/>
                  </a:lnTo>
                  <a:lnTo>
                    <a:pt x="602089" y="55858"/>
                  </a:lnTo>
                  <a:lnTo>
                    <a:pt x="601480" y="51868"/>
                  </a:lnTo>
                  <a:lnTo>
                    <a:pt x="600906" y="47878"/>
                  </a:lnTo>
                  <a:lnTo>
                    <a:pt x="600391" y="43888"/>
                  </a:lnTo>
                  <a:lnTo>
                    <a:pt x="599925" y="39899"/>
                  </a:lnTo>
                  <a:lnTo>
                    <a:pt x="599496" y="35909"/>
                  </a:lnTo>
                  <a:lnTo>
                    <a:pt x="599133" y="31919"/>
                  </a:lnTo>
                  <a:lnTo>
                    <a:pt x="598821" y="27929"/>
                  </a:lnTo>
                  <a:lnTo>
                    <a:pt x="598549" y="23939"/>
                  </a:lnTo>
                  <a:lnTo>
                    <a:pt x="598348" y="19949"/>
                  </a:lnTo>
                  <a:lnTo>
                    <a:pt x="598198" y="15959"/>
                  </a:lnTo>
                  <a:lnTo>
                    <a:pt x="598089" y="11969"/>
                  </a:lnTo>
                  <a:lnTo>
                    <a:pt x="598054" y="7979"/>
                  </a:lnTo>
                  <a:lnTo>
                    <a:pt x="598070" y="3989"/>
                  </a:lnTo>
                  <a:lnTo>
                    <a:pt x="598128" y="0"/>
                  </a:lnTo>
                  <a:lnTo>
                    <a:pt x="715180" y="0"/>
                  </a:lnTo>
                  <a:lnTo>
                    <a:pt x="715237" y="3989"/>
                  </a:lnTo>
                  <a:lnTo>
                    <a:pt x="715254" y="7979"/>
                  </a:lnTo>
                  <a:lnTo>
                    <a:pt x="715219" y="11969"/>
                  </a:lnTo>
                  <a:lnTo>
                    <a:pt x="715110" y="15959"/>
                  </a:lnTo>
                  <a:lnTo>
                    <a:pt x="714960" y="19949"/>
                  </a:lnTo>
                  <a:lnTo>
                    <a:pt x="714759" y="23939"/>
                  </a:lnTo>
                  <a:lnTo>
                    <a:pt x="714486" y="27929"/>
                  </a:lnTo>
                  <a:lnTo>
                    <a:pt x="714174" y="31919"/>
                  </a:lnTo>
                  <a:lnTo>
                    <a:pt x="713812" y="35909"/>
                  </a:lnTo>
                  <a:lnTo>
                    <a:pt x="713383" y="39899"/>
                  </a:lnTo>
                  <a:lnTo>
                    <a:pt x="712917" y="43888"/>
                  </a:lnTo>
                  <a:lnTo>
                    <a:pt x="712402" y="47878"/>
                  </a:lnTo>
                  <a:lnTo>
                    <a:pt x="711827" y="51868"/>
                  </a:lnTo>
                  <a:lnTo>
                    <a:pt x="711218" y="55858"/>
                  </a:lnTo>
                  <a:lnTo>
                    <a:pt x="710564" y="59848"/>
                  </a:lnTo>
                  <a:lnTo>
                    <a:pt x="709858" y="63838"/>
                  </a:lnTo>
                  <a:lnTo>
                    <a:pt x="709121" y="67828"/>
                  </a:lnTo>
                  <a:lnTo>
                    <a:pt x="708344" y="71818"/>
                  </a:lnTo>
                  <a:lnTo>
                    <a:pt x="707522" y="75808"/>
                  </a:lnTo>
                  <a:lnTo>
                    <a:pt x="706675" y="79798"/>
                  </a:lnTo>
                  <a:lnTo>
                    <a:pt x="705793" y="83787"/>
                  </a:lnTo>
                  <a:lnTo>
                    <a:pt x="704876" y="87777"/>
                  </a:lnTo>
                  <a:lnTo>
                    <a:pt x="703938" y="91767"/>
                  </a:lnTo>
                  <a:lnTo>
                    <a:pt x="702971" y="95757"/>
                  </a:lnTo>
                  <a:lnTo>
                    <a:pt x="701978" y="99747"/>
                  </a:lnTo>
                  <a:lnTo>
                    <a:pt x="700970" y="103737"/>
                  </a:lnTo>
                  <a:lnTo>
                    <a:pt x="699940" y="107727"/>
                  </a:lnTo>
                  <a:lnTo>
                    <a:pt x="698892" y="111717"/>
                  </a:lnTo>
                  <a:lnTo>
                    <a:pt x="697834" y="115707"/>
                  </a:lnTo>
                  <a:lnTo>
                    <a:pt x="696763" y="119697"/>
                  </a:lnTo>
                  <a:lnTo>
                    <a:pt x="695682" y="123687"/>
                  </a:lnTo>
                  <a:lnTo>
                    <a:pt x="694596" y="127676"/>
                  </a:lnTo>
                  <a:lnTo>
                    <a:pt x="693503" y="131666"/>
                  </a:lnTo>
                  <a:lnTo>
                    <a:pt x="692409" y="135656"/>
                  </a:lnTo>
                  <a:lnTo>
                    <a:pt x="691314" y="139646"/>
                  </a:lnTo>
                  <a:lnTo>
                    <a:pt x="690220" y="143636"/>
                  </a:lnTo>
                  <a:lnTo>
                    <a:pt x="689132" y="147626"/>
                  </a:lnTo>
                  <a:lnTo>
                    <a:pt x="688047" y="151616"/>
                  </a:lnTo>
                  <a:lnTo>
                    <a:pt x="686970" y="155606"/>
                  </a:lnTo>
                  <a:lnTo>
                    <a:pt x="685904" y="159596"/>
                  </a:lnTo>
                  <a:lnTo>
                    <a:pt x="684846" y="163586"/>
                  </a:lnTo>
                  <a:lnTo>
                    <a:pt x="683802" y="167575"/>
                  </a:lnTo>
                  <a:lnTo>
                    <a:pt x="682773" y="171565"/>
                  </a:lnTo>
                  <a:lnTo>
                    <a:pt x="681756" y="175555"/>
                  </a:lnTo>
                  <a:lnTo>
                    <a:pt x="680758" y="179545"/>
                  </a:lnTo>
                  <a:lnTo>
                    <a:pt x="679779" y="183535"/>
                  </a:lnTo>
                  <a:lnTo>
                    <a:pt x="678814" y="187525"/>
                  </a:lnTo>
                  <a:lnTo>
                    <a:pt x="677873" y="191515"/>
                  </a:lnTo>
                  <a:lnTo>
                    <a:pt x="676954" y="195505"/>
                  </a:lnTo>
                  <a:lnTo>
                    <a:pt x="676051" y="199495"/>
                  </a:lnTo>
                  <a:lnTo>
                    <a:pt x="675176" y="203485"/>
                  </a:lnTo>
                  <a:lnTo>
                    <a:pt x="674323" y="207475"/>
                  </a:lnTo>
                  <a:lnTo>
                    <a:pt x="673488" y="211464"/>
                  </a:lnTo>
                  <a:lnTo>
                    <a:pt x="672684" y="215454"/>
                  </a:lnTo>
                  <a:lnTo>
                    <a:pt x="671903" y="219444"/>
                  </a:lnTo>
                  <a:lnTo>
                    <a:pt x="671140" y="223434"/>
                  </a:lnTo>
                  <a:lnTo>
                    <a:pt x="670410" y="227424"/>
                  </a:lnTo>
                  <a:lnTo>
                    <a:pt x="669703" y="231414"/>
                  </a:lnTo>
                  <a:lnTo>
                    <a:pt x="669014" y="235404"/>
                  </a:lnTo>
                  <a:lnTo>
                    <a:pt x="668359" y="239394"/>
                  </a:lnTo>
                  <a:lnTo>
                    <a:pt x="667726" y="243384"/>
                  </a:lnTo>
                  <a:lnTo>
                    <a:pt x="667112" y="247374"/>
                  </a:lnTo>
                  <a:lnTo>
                    <a:pt x="666530" y="251363"/>
                  </a:lnTo>
                  <a:lnTo>
                    <a:pt x="665970" y="255353"/>
                  </a:lnTo>
                  <a:lnTo>
                    <a:pt x="665428" y="259343"/>
                  </a:lnTo>
                  <a:lnTo>
                    <a:pt x="664918" y="263333"/>
                  </a:lnTo>
                  <a:lnTo>
                    <a:pt x="664428" y="267323"/>
                  </a:lnTo>
                  <a:lnTo>
                    <a:pt x="663956" y="271313"/>
                  </a:lnTo>
                  <a:lnTo>
                    <a:pt x="663513" y="275303"/>
                  </a:lnTo>
                  <a:lnTo>
                    <a:pt x="663089" y="279293"/>
                  </a:lnTo>
                  <a:lnTo>
                    <a:pt x="662682" y="283283"/>
                  </a:lnTo>
                  <a:lnTo>
                    <a:pt x="662302" y="287273"/>
                  </a:lnTo>
                  <a:lnTo>
                    <a:pt x="661940" y="291263"/>
                  </a:lnTo>
                  <a:lnTo>
                    <a:pt x="661592" y="295252"/>
                  </a:lnTo>
                  <a:lnTo>
                    <a:pt x="661271" y="299242"/>
                  </a:lnTo>
                  <a:lnTo>
                    <a:pt x="660965" y="303232"/>
                  </a:lnTo>
                  <a:lnTo>
                    <a:pt x="660672" y="307222"/>
                  </a:lnTo>
                  <a:lnTo>
                    <a:pt x="660403" y="311212"/>
                  </a:lnTo>
                  <a:lnTo>
                    <a:pt x="660148" y="315202"/>
                  </a:lnTo>
                  <a:lnTo>
                    <a:pt x="659905" y="319192"/>
                  </a:lnTo>
                  <a:lnTo>
                    <a:pt x="659683" y="323182"/>
                  </a:lnTo>
                  <a:lnTo>
                    <a:pt x="659474" y="327172"/>
                  </a:lnTo>
                  <a:lnTo>
                    <a:pt x="659274" y="331162"/>
                  </a:lnTo>
                  <a:lnTo>
                    <a:pt x="659095" y="335151"/>
                  </a:lnTo>
                  <a:lnTo>
                    <a:pt x="658926" y="339141"/>
                  </a:lnTo>
                  <a:lnTo>
                    <a:pt x="658766" y="343131"/>
                  </a:lnTo>
                  <a:lnTo>
                    <a:pt x="658624" y="347121"/>
                  </a:lnTo>
                  <a:lnTo>
                    <a:pt x="658490" y="351111"/>
                  </a:lnTo>
                  <a:lnTo>
                    <a:pt x="658365" y="355101"/>
                  </a:lnTo>
                  <a:lnTo>
                    <a:pt x="658256" y="359091"/>
                  </a:lnTo>
                  <a:lnTo>
                    <a:pt x="658154" y="363081"/>
                  </a:lnTo>
                  <a:lnTo>
                    <a:pt x="658060" y="367071"/>
                  </a:lnTo>
                  <a:lnTo>
                    <a:pt x="657980" y="371061"/>
                  </a:lnTo>
                  <a:lnTo>
                    <a:pt x="657907" y="375050"/>
                  </a:lnTo>
                  <a:lnTo>
                    <a:pt x="657841" y="379040"/>
                  </a:lnTo>
                  <a:lnTo>
                    <a:pt x="657787" y="383030"/>
                  </a:lnTo>
                  <a:lnTo>
                    <a:pt x="657739" y="387020"/>
                  </a:lnTo>
                  <a:lnTo>
                    <a:pt x="657698" y="391010"/>
                  </a:lnTo>
                  <a:lnTo>
                    <a:pt x="657668" y="395000"/>
                  </a:lnTo>
                  <a:lnTo>
                    <a:pt x="657643" y="398990"/>
                  </a:lnTo>
                  <a:lnTo>
                    <a:pt x="657625" y="402980"/>
                  </a:lnTo>
                  <a:lnTo>
                    <a:pt x="657618" y="406970"/>
                  </a:lnTo>
                  <a:lnTo>
                    <a:pt x="657616" y="410960"/>
                  </a:lnTo>
                  <a:lnTo>
                    <a:pt x="657620" y="414950"/>
                  </a:lnTo>
                  <a:lnTo>
                    <a:pt x="657635" y="418939"/>
                  </a:lnTo>
                  <a:lnTo>
                    <a:pt x="657654" y="422929"/>
                  </a:lnTo>
                  <a:lnTo>
                    <a:pt x="657680" y="426919"/>
                  </a:lnTo>
                  <a:lnTo>
                    <a:pt x="657717" y="430909"/>
                  </a:lnTo>
                  <a:lnTo>
                    <a:pt x="657758" y="434899"/>
                  </a:lnTo>
                  <a:lnTo>
                    <a:pt x="657806" y="438889"/>
                  </a:lnTo>
                  <a:lnTo>
                    <a:pt x="657865" y="442879"/>
                  </a:lnTo>
                  <a:lnTo>
                    <a:pt x="657929" y="446869"/>
                  </a:lnTo>
                  <a:lnTo>
                    <a:pt x="658001" y="450859"/>
                  </a:lnTo>
                  <a:lnTo>
                    <a:pt x="658083" y="454849"/>
                  </a:lnTo>
                  <a:lnTo>
                    <a:pt x="658171" y="458838"/>
                  </a:lnTo>
                  <a:lnTo>
                    <a:pt x="658268" y="462828"/>
                  </a:lnTo>
                  <a:lnTo>
                    <a:pt x="658376" y="466818"/>
                  </a:lnTo>
                  <a:lnTo>
                    <a:pt x="658490" y="470808"/>
                  </a:lnTo>
                  <a:lnTo>
                    <a:pt x="658613" y="474798"/>
                  </a:lnTo>
                  <a:lnTo>
                    <a:pt x="658749" y="478788"/>
                  </a:lnTo>
                  <a:lnTo>
                    <a:pt x="658892" y="482778"/>
                  </a:lnTo>
                  <a:lnTo>
                    <a:pt x="659045" y="486768"/>
                  </a:lnTo>
                  <a:lnTo>
                    <a:pt x="659212" y="490758"/>
                  </a:lnTo>
                  <a:lnTo>
                    <a:pt x="659386" y="494748"/>
                  </a:lnTo>
                  <a:lnTo>
                    <a:pt x="659572" y="498738"/>
                  </a:lnTo>
                  <a:lnTo>
                    <a:pt x="659772" y="502727"/>
                  </a:lnTo>
                  <a:lnTo>
                    <a:pt x="659981" y="506717"/>
                  </a:lnTo>
                  <a:lnTo>
                    <a:pt x="660202" y="510707"/>
                  </a:lnTo>
                  <a:lnTo>
                    <a:pt x="660439" y="514697"/>
                  </a:lnTo>
                  <a:lnTo>
                    <a:pt x="660686" y="518687"/>
                  </a:lnTo>
                  <a:lnTo>
                    <a:pt x="660946" y="522677"/>
                  </a:lnTo>
                  <a:lnTo>
                    <a:pt x="661224" y="526667"/>
                  </a:lnTo>
                  <a:lnTo>
                    <a:pt x="661511" y="530657"/>
                  </a:lnTo>
                  <a:lnTo>
                    <a:pt x="661814" y="534647"/>
                  </a:lnTo>
                  <a:lnTo>
                    <a:pt x="662135" y="538637"/>
                  </a:lnTo>
                  <a:lnTo>
                    <a:pt x="662467" y="542626"/>
                  </a:lnTo>
                  <a:lnTo>
                    <a:pt x="662816" y="546616"/>
                  </a:lnTo>
                  <a:lnTo>
                    <a:pt x="663183" y="550606"/>
                  </a:lnTo>
                  <a:lnTo>
                    <a:pt x="663563" y="554596"/>
                  </a:lnTo>
                  <a:lnTo>
                    <a:pt x="663960" y="558586"/>
                  </a:lnTo>
                  <a:lnTo>
                    <a:pt x="664377" y="562576"/>
                  </a:lnTo>
                  <a:lnTo>
                    <a:pt x="664806" y="566566"/>
                  </a:lnTo>
                  <a:lnTo>
                    <a:pt x="665255" y="570556"/>
                  </a:lnTo>
                  <a:lnTo>
                    <a:pt x="665723" y="574546"/>
                  </a:lnTo>
                  <a:lnTo>
                    <a:pt x="666205" y="578536"/>
                  </a:lnTo>
                  <a:lnTo>
                    <a:pt x="666706" y="582526"/>
                  </a:lnTo>
                  <a:lnTo>
                    <a:pt x="667228" y="586515"/>
                  </a:lnTo>
                  <a:lnTo>
                    <a:pt x="667764" y="590505"/>
                  </a:lnTo>
                  <a:lnTo>
                    <a:pt x="668321" y="594495"/>
                  </a:lnTo>
                  <a:lnTo>
                    <a:pt x="668897" y="598485"/>
                  </a:lnTo>
                  <a:lnTo>
                    <a:pt x="669488" y="602475"/>
                  </a:lnTo>
                  <a:lnTo>
                    <a:pt x="670100" y="606465"/>
                  </a:lnTo>
                  <a:lnTo>
                    <a:pt x="670732" y="610455"/>
                  </a:lnTo>
                  <a:lnTo>
                    <a:pt x="671378" y="614445"/>
                  </a:lnTo>
                  <a:lnTo>
                    <a:pt x="672046" y="618435"/>
                  </a:lnTo>
                  <a:lnTo>
                    <a:pt x="672734" y="622425"/>
                  </a:lnTo>
                  <a:lnTo>
                    <a:pt x="673435" y="626414"/>
                  </a:lnTo>
                  <a:lnTo>
                    <a:pt x="674158" y="630404"/>
                  </a:lnTo>
                  <a:lnTo>
                    <a:pt x="674900" y="634394"/>
                  </a:lnTo>
                  <a:lnTo>
                    <a:pt x="675656" y="638384"/>
                  </a:lnTo>
                  <a:lnTo>
                    <a:pt x="676433" y="642374"/>
                  </a:lnTo>
                  <a:lnTo>
                    <a:pt x="677228" y="646364"/>
                  </a:lnTo>
                  <a:lnTo>
                    <a:pt x="678037" y="650354"/>
                  </a:lnTo>
                  <a:lnTo>
                    <a:pt x="678866" y="654344"/>
                  </a:lnTo>
                  <a:lnTo>
                    <a:pt x="679713" y="658334"/>
                  </a:lnTo>
                  <a:lnTo>
                    <a:pt x="680572" y="662324"/>
                  </a:lnTo>
                  <a:lnTo>
                    <a:pt x="681451" y="666313"/>
                  </a:lnTo>
                  <a:lnTo>
                    <a:pt x="682347" y="670303"/>
                  </a:lnTo>
                  <a:lnTo>
                    <a:pt x="683254" y="674293"/>
                  </a:lnTo>
                  <a:lnTo>
                    <a:pt x="684181" y="678283"/>
                  </a:lnTo>
                  <a:lnTo>
                    <a:pt x="685122" y="682273"/>
                  </a:lnTo>
                  <a:lnTo>
                    <a:pt x="686074" y="686263"/>
                  </a:lnTo>
                  <a:lnTo>
                    <a:pt x="687045" y="690253"/>
                  </a:lnTo>
                  <a:lnTo>
                    <a:pt x="688029" y="694243"/>
                  </a:lnTo>
                  <a:lnTo>
                    <a:pt x="689024" y="698233"/>
                  </a:lnTo>
                  <a:lnTo>
                    <a:pt x="690036" y="702223"/>
                  </a:lnTo>
                  <a:lnTo>
                    <a:pt x="691059" y="706213"/>
                  </a:lnTo>
                  <a:lnTo>
                    <a:pt x="692093" y="710202"/>
                  </a:lnTo>
                  <a:lnTo>
                    <a:pt x="693142" y="714192"/>
                  </a:lnTo>
                  <a:lnTo>
                    <a:pt x="694202" y="718182"/>
                  </a:lnTo>
                  <a:lnTo>
                    <a:pt x="695270" y="722172"/>
                  </a:lnTo>
                  <a:lnTo>
                    <a:pt x="696354" y="726162"/>
                  </a:lnTo>
                  <a:lnTo>
                    <a:pt x="697446" y="730152"/>
                  </a:lnTo>
                  <a:lnTo>
                    <a:pt x="698546" y="734142"/>
                  </a:lnTo>
                  <a:lnTo>
                    <a:pt x="699660" y="738132"/>
                  </a:lnTo>
                  <a:lnTo>
                    <a:pt x="700782" y="742122"/>
                  </a:lnTo>
                  <a:lnTo>
                    <a:pt x="701910" y="746112"/>
                  </a:lnTo>
                  <a:lnTo>
                    <a:pt x="703050" y="750101"/>
                  </a:lnTo>
                  <a:lnTo>
                    <a:pt x="704196" y="754091"/>
                  </a:lnTo>
                  <a:lnTo>
                    <a:pt x="705349" y="758081"/>
                  </a:lnTo>
                  <a:lnTo>
                    <a:pt x="706511" y="762071"/>
                  </a:lnTo>
                  <a:lnTo>
                    <a:pt x="707679" y="766061"/>
                  </a:lnTo>
                  <a:lnTo>
                    <a:pt x="708851" y="770051"/>
                  </a:lnTo>
                  <a:lnTo>
                    <a:pt x="710032" y="774041"/>
                  </a:lnTo>
                  <a:lnTo>
                    <a:pt x="711216" y="778031"/>
                  </a:lnTo>
                  <a:lnTo>
                    <a:pt x="712403" y="782021"/>
                  </a:lnTo>
                  <a:lnTo>
                    <a:pt x="713597" y="786011"/>
                  </a:lnTo>
                  <a:lnTo>
                    <a:pt x="714792" y="790001"/>
                  </a:lnTo>
                  <a:lnTo>
                    <a:pt x="715989" y="793990"/>
                  </a:lnTo>
                  <a:lnTo>
                    <a:pt x="717190" y="797980"/>
                  </a:lnTo>
                  <a:lnTo>
                    <a:pt x="718390" y="801970"/>
                  </a:lnTo>
                  <a:lnTo>
                    <a:pt x="719591" y="805960"/>
                  </a:lnTo>
                  <a:lnTo>
                    <a:pt x="720792" y="809950"/>
                  </a:lnTo>
                  <a:lnTo>
                    <a:pt x="721991" y="813940"/>
                  </a:lnTo>
                  <a:lnTo>
                    <a:pt x="723188" y="817930"/>
                  </a:lnTo>
                  <a:lnTo>
                    <a:pt x="724381" y="821920"/>
                  </a:lnTo>
                  <a:lnTo>
                    <a:pt x="725571" y="825910"/>
                  </a:lnTo>
                  <a:lnTo>
                    <a:pt x="726756" y="829900"/>
                  </a:lnTo>
                  <a:lnTo>
                    <a:pt x="727932" y="833889"/>
                  </a:lnTo>
                  <a:lnTo>
                    <a:pt x="729102" y="837879"/>
                  </a:lnTo>
                  <a:lnTo>
                    <a:pt x="730266" y="841869"/>
                  </a:lnTo>
                  <a:lnTo>
                    <a:pt x="731415" y="845859"/>
                  </a:lnTo>
                  <a:lnTo>
                    <a:pt x="732556" y="849849"/>
                  </a:lnTo>
                  <a:lnTo>
                    <a:pt x="733687" y="853839"/>
                  </a:lnTo>
                  <a:lnTo>
                    <a:pt x="734798" y="857829"/>
                  </a:lnTo>
                  <a:lnTo>
                    <a:pt x="735898" y="861819"/>
                  </a:lnTo>
                  <a:lnTo>
                    <a:pt x="736983" y="865809"/>
                  </a:lnTo>
                  <a:lnTo>
                    <a:pt x="738044" y="869799"/>
                  </a:lnTo>
                  <a:lnTo>
                    <a:pt x="739091" y="873789"/>
                  </a:lnTo>
                  <a:lnTo>
                    <a:pt x="740119" y="877778"/>
                  </a:lnTo>
                  <a:lnTo>
                    <a:pt x="741117" y="881768"/>
                  </a:lnTo>
                  <a:lnTo>
                    <a:pt x="742097" y="885758"/>
                  </a:lnTo>
                  <a:lnTo>
                    <a:pt x="743055" y="889748"/>
                  </a:lnTo>
                  <a:lnTo>
                    <a:pt x="743977" y="893738"/>
                  </a:lnTo>
                  <a:lnTo>
                    <a:pt x="744878" y="897728"/>
                  </a:lnTo>
                  <a:lnTo>
                    <a:pt x="745752" y="901718"/>
                  </a:lnTo>
                  <a:lnTo>
                    <a:pt x="746586" y="905708"/>
                  </a:lnTo>
                  <a:lnTo>
                    <a:pt x="747396" y="909698"/>
                  </a:lnTo>
                  <a:lnTo>
                    <a:pt x="748176" y="913688"/>
                  </a:lnTo>
                  <a:lnTo>
                    <a:pt x="748911" y="917677"/>
                  </a:lnTo>
                  <a:lnTo>
                    <a:pt x="749619" y="921667"/>
                  </a:lnTo>
                  <a:lnTo>
                    <a:pt x="750293" y="925657"/>
                  </a:lnTo>
                  <a:lnTo>
                    <a:pt x="750920" y="929647"/>
                  </a:lnTo>
                  <a:lnTo>
                    <a:pt x="751519" y="933637"/>
                  </a:lnTo>
                  <a:lnTo>
                    <a:pt x="752080" y="937627"/>
                  </a:lnTo>
                  <a:lnTo>
                    <a:pt x="752592" y="941617"/>
                  </a:lnTo>
                  <a:lnTo>
                    <a:pt x="753075" y="945607"/>
                  </a:lnTo>
                  <a:lnTo>
                    <a:pt x="753519" y="949597"/>
                  </a:lnTo>
                  <a:lnTo>
                    <a:pt x="753914" y="953587"/>
                  </a:lnTo>
                  <a:lnTo>
                    <a:pt x="754280" y="957577"/>
                  </a:lnTo>
                  <a:lnTo>
                    <a:pt x="754606" y="961566"/>
                  </a:lnTo>
                  <a:lnTo>
                    <a:pt x="754886" y="965556"/>
                  </a:lnTo>
                  <a:lnTo>
                    <a:pt x="755137" y="969546"/>
                  </a:lnTo>
                  <a:lnTo>
                    <a:pt x="755350" y="973536"/>
                  </a:lnTo>
                  <a:lnTo>
                    <a:pt x="755520" y="977526"/>
                  </a:lnTo>
                  <a:lnTo>
                    <a:pt x="755665" y="981516"/>
                  </a:lnTo>
                  <a:lnTo>
                    <a:pt x="755773" y="985506"/>
                  </a:lnTo>
                  <a:lnTo>
                    <a:pt x="755845" y="989496"/>
                  </a:lnTo>
                  <a:lnTo>
                    <a:pt x="755896" y="993486"/>
                  </a:lnTo>
                  <a:lnTo>
                    <a:pt x="755915" y="997476"/>
                  </a:lnTo>
                  <a:lnTo>
                    <a:pt x="755906" y="1001465"/>
                  </a:lnTo>
                  <a:lnTo>
                    <a:pt x="755880" y="1005455"/>
                  </a:lnTo>
                  <a:lnTo>
                    <a:pt x="755830" y="1009445"/>
                  </a:lnTo>
                  <a:lnTo>
                    <a:pt x="755762" y="1013435"/>
                  </a:lnTo>
                  <a:lnTo>
                    <a:pt x="755682" y="1017425"/>
                  </a:lnTo>
                  <a:lnTo>
                    <a:pt x="755589" y="1021415"/>
                  </a:lnTo>
                  <a:lnTo>
                    <a:pt x="755488" y="1025405"/>
                  </a:lnTo>
                  <a:lnTo>
                    <a:pt x="755383" y="1029395"/>
                  </a:lnTo>
                  <a:lnTo>
                    <a:pt x="755276" y="1033385"/>
                  </a:lnTo>
                  <a:lnTo>
                    <a:pt x="755174" y="1037375"/>
                  </a:lnTo>
                  <a:lnTo>
                    <a:pt x="755076" y="1041364"/>
                  </a:lnTo>
                  <a:lnTo>
                    <a:pt x="754989" y="1045354"/>
                  </a:lnTo>
                  <a:lnTo>
                    <a:pt x="754920" y="1049344"/>
                  </a:lnTo>
                  <a:lnTo>
                    <a:pt x="754864" y="1053334"/>
                  </a:lnTo>
                  <a:lnTo>
                    <a:pt x="754834" y="1057324"/>
                  </a:lnTo>
                  <a:lnTo>
                    <a:pt x="754834" y="1061314"/>
                  </a:lnTo>
                  <a:lnTo>
                    <a:pt x="754857" y="1065304"/>
                  </a:lnTo>
                  <a:lnTo>
                    <a:pt x="754922" y="1069294"/>
                  </a:lnTo>
                  <a:lnTo>
                    <a:pt x="755030" y="1073284"/>
                  </a:lnTo>
                  <a:lnTo>
                    <a:pt x="755170" y="1077274"/>
                  </a:lnTo>
                  <a:lnTo>
                    <a:pt x="755368" y="1081264"/>
                  </a:lnTo>
                  <a:lnTo>
                    <a:pt x="755621" y="1085253"/>
                  </a:lnTo>
                  <a:lnTo>
                    <a:pt x="755915" y="1089243"/>
                  </a:lnTo>
                  <a:lnTo>
                    <a:pt x="756283" y="1093233"/>
                  </a:lnTo>
                  <a:lnTo>
                    <a:pt x="756716" y="1097223"/>
                  </a:lnTo>
                  <a:lnTo>
                    <a:pt x="757199" y="1101213"/>
                  </a:lnTo>
                  <a:lnTo>
                    <a:pt x="757771" y="1105203"/>
                  </a:lnTo>
                  <a:lnTo>
                    <a:pt x="758416" y="1109193"/>
                  </a:lnTo>
                  <a:lnTo>
                    <a:pt x="759119" y="1113183"/>
                  </a:lnTo>
                  <a:lnTo>
                    <a:pt x="759924" y="1117173"/>
                  </a:lnTo>
                  <a:lnTo>
                    <a:pt x="760809" y="1121163"/>
                  </a:lnTo>
                  <a:lnTo>
                    <a:pt x="761757" y="1125152"/>
                  </a:lnTo>
                  <a:lnTo>
                    <a:pt x="762819" y="1129142"/>
                  </a:lnTo>
                  <a:lnTo>
                    <a:pt x="763965" y="1133132"/>
                  </a:lnTo>
                  <a:lnTo>
                    <a:pt x="765178" y="1137122"/>
                  </a:lnTo>
                  <a:lnTo>
                    <a:pt x="766513" y="1141112"/>
                  </a:lnTo>
                  <a:lnTo>
                    <a:pt x="767934" y="1145102"/>
                  </a:lnTo>
                  <a:lnTo>
                    <a:pt x="769424" y="1149092"/>
                  </a:lnTo>
                  <a:lnTo>
                    <a:pt x="771041" y="1153082"/>
                  </a:lnTo>
                  <a:lnTo>
                    <a:pt x="772743" y="1157072"/>
                  </a:lnTo>
                  <a:lnTo>
                    <a:pt x="774514" y="1161062"/>
                  </a:lnTo>
                  <a:lnTo>
                    <a:pt x="776412" y="1165052"/>
                  </a:lnTo>
                  <a:lnTo>
                    <a:pt x="778392" y="1169041"/>
                  </a:lnTo>
                  <a:lnTo>
                    <a:pt x="780439" y="1173031"/>
                  </a:lnTo>
                  <a:lnTo>
                    <a:pt x="782611" y="1177021"/>
                  </a:lnTo>
                  <a:lnTo>
                    <a:pt x="784858" y="1181011"/>
                  </a:lnTo>
                  <a:lnTo>
                    <a:pt x="787169" y="1185001"/>
                  </a:lnTo>
                  <a:lnTo>
                    <a:pt x="789597" y="1188991"/>
                  </a:lnTo>
                  <a:lnTo>
                    <a:pt x="792091" y="1192981"/>
                  </a:lnTo>
                  <a:lnTo>
                    <a:pt x="794644" y="1196971"/>
                  </a:lnTo>
                  <a:lnTo>
                    <a:pt x="797303" y="1200961"/>
                  </a:lnTo>
                  <a:lnTo>
                    <a:pt x="800018" y="1204951"/>
                  </a:lnTo>
                  <a:lnTo>
                    <a:pt x="802785" y="1208940"/>
                  </a:lnTo>
                  <a:lnTo>
                    <a:pt x="805643" y="1212930"/>
                  </a:lnTo>
                  <a:lnTo>
                    <a:pt x="808546" y="1216920"/>
                  </a:lnTo>
                  <a:lnTo>
                    <a:pt x="811492" y="1220910"/>
                  </a:lnTo>
                  <a:lnTo>
                    <a:pt x="814512" y="1224900"/>
                  </a:lnTo>
                  <a:lnTo>
                    <a:pt x="817565" y="1228890"/>
                  </a:lnTo>
                  <a:lnTo>
                    <a:pt x="820651" y="1232880"/>
                  </a:lnTo>
                  <a:lnTo>
                    <a:pt x="823791" y="1236870"/>
                  </a:lnTo>
                  <a:lnTo>
                    <a:pt x="826954" y="1240860"/>
                  </a:lnTo>
                  <a:lnTo>
                    <a:pt x="830138" y="1244850"/>
                  </a:lnTo>
                  <a:lnTo>
                    <a:pt x="833355" y="1248840"/>
                  </a:lnTo>
                  <a:lnTo>
                    <a:pt x="836583" y="1252829"/>
                  </a:lnTo>
                  <a:lnTo>
                    <a:pt x="839823" y="1256819"/>
                  </a:lnTo>
                  <a:lnTo>
                    <a:pt x="843074" y="1260809"/>
                  </a:lnTo>
                  <a:lnTo>
                    <a:pt x="846327" y="1264799"/>
                  </a:lnTo>
                  <a:lnTo>
                    <a:pt x="849580" y="1268789"/>
                  </a:lnTo>
                  <a:lnTo>
                    <a:pt x="852826" y="1272779"/>
                  </a:lnTo>
                  <a:lnTo>
                    <a:pt x="856064" y="1276769"/>
                  </a:lnTo>
                  <a:lnTo>
                    <a:pt x="859293" y="1280759"/>
                  </a:lnTo>
                  <a:lnTo>
                    <a:pt x="862497" y="1284749"/>
                  </a:lnTo>
                  <a:lnTo>
                    <a:pt x="865686" y="1288739"/>
                  </a:lnTo>
                  <a:lnTo>
                    <a:pt x="868858" y="1292728"/>
                  </a:lnTo>
                  <a:lnTo>
                    <a:pt x="871992" y="1296718"/>
                  </a:lnTo>
                  <a:lnTo>
                    <a:pt x="875105" y="1300708"/>
                  </a:lnTo>
                  <a:lnTo>
                    <a:pt x="878194" y="1304698"/>
                  </a:lnTo>
                  <a:lnTo>
                    <a:pt x="881237" y="1308688"/>
                  </a:lnTo>
                  <a:lnTo>
                    <a:pt x="884256" y="1312678"/>
                  </a:lnTo>
                  <a:lnTo>
                    <a:pt x="887245" y="1316668"/>
                  </a:lnTo>
                  <a:lnTo>
                    <a:pt x="890185" y="1320658"/>
                  </a:lnTo>
                  <a:lnTo>
                    <a:pt x="893100" y="1324648"/>
                  </a:lnTo>
                  <a:lnTo>
                    <a:pt x="895984" y="1328638"/>
                  </a:lnTo>
                  <a:lnTo>
                    <a:pt x="898820" y="1332627"/>
                  </a:lnTo>
                  <a:lnTo>
                    <a:pt x="901633" y="1336617"/>
                  </a:lnTo>
                  <a:lnTo>
                    <a:pt x="904415" y="1340607"/>
                  </a:lnTo>
                  <a:lnTo>
                    <a:pt x="907158" y="1344597"/>
                  </a:lnTo>
                  <a:lnTo>
                    <a:pt x="909880" y="1348587"/>
                  </a:lnTo>
                  <a:lnTo>
                    <a:pt x="912577" y="1352577"/>
                  </a:lnTo>
                  <a:lnTo>
                    <a:pt x="915245" y="1356567"/>
                  </a:lnTo>
                  <a:lnTo>
                    <a:pt x="917900" y="1360557"/>
                  </a:lnTo>
                  <a:lnTo>
                    <a:pt x="920538" y="1364547"/>
                  </a:lnTo>
                  <a:lnTo>
                    <a:pt x="923162" y="1368537"/>
                  </a:lnTo>
                  <a:lnTo>
                    <a:pt x="925782" y="1372527"/>
                  </a:lnTo>
                  <a:lnTo>
                    <a:pt x="928397" y="1376516"/>
                  </a:lnTo>
                  <a:lnTo>
                    <a:pt x="931016" y="1380506"/>
                  </a:lnTo>
                  <a:lnTo>
                    <a:pt x="933641" y="1384496"/>
                  </a:lnTo>
                  <a:lnTo>
                    <a:pt x="936277" y="1388486"/>
                  </a:lnTo>
                  <a:lnTo>
                    <a:pt x="938937" y="1392476"/>
                  </a:lnTo>
                  <a:lnTo>
                    <a:pt x="941615" y="1396466"/>
                  </a:lnTo>
                  <a:lnTo>
                    <a:pt x="944322" y="1400456"/>
                  </a:lnTo>
                  <a:lnTo>
                    <a:pt x="947073" y="1404446"/>
                  </a:lnTo>
                  <a:lnTo>
                    <a:pt x="949857" y="1408436"/>
                  </a:lnTo>
                  <a:lnTo>
                    <a:pt x="952688" y="1412426"/>
                  </a:lnTo>
                  <a:lnTo>
                    <a:pt x="955585" y="1416415"/>
                  </a:lnTo>
                  <a:lnTo>
                    <a:pt x="958528" y="1420405"/>
                  </a:lnTo>
                  <a:lnTo>
                    <a:pt x="961538" y="1424395"/>
                  </a:lnTo>
                  <a:lnTo>
                    <a:pt x="964634" y="1428385"/>
                  </a:lnTo>
                  <a:lnTo>
                    <a:pt x="967788" y="1432375"/>
                  </a:lnTo>
                  <a:lnTo>
                    <a:pt x="971030" y="1436365"/>
                  </a:lnTo>
                  <a:lnTo>
                    <a:pt x="974375" y="1440355"/>
                  </a:lnTo>
                  <a:lnTo>
                    <a:pt x="977791" y="1444345"/>
                  </a:lnTo>
                  <a:lnTo>
                    <a:pt x="981311" y="1448335"/>
                  </a:lnTo>
                  <a:lnTo>
                    <a:pt x="984951" y="1452325"/>
                  </a:lnTo>
                  <a:lnTo>
                    <a:pt x="988670" y="1456315"/>
                  </a:lnTo>
                  <a:lnTo>
                    <a:pt x="992510" y="1460304"/>
                  </a:lnTo>
                  <a:lnTo>
                    <a:pt x="996479" y="1464294"/>
                  </a:lnTo>
                  <a:lnTo>
                    <a:pt x="1000535" y="1468284"/>
                  </a:lnTo>
                  <a:lnTo>
                    <a:pt x="1004725" y="1472274"/>
                  </a:lnTo>
                  <a:lnTo>
                    <a:pt x="1009050" y="1476264"/>
                  </a:lnTo>
                  <a:lnTo>
                    <a:pt x="1013465" y="1480254"/>
                  </a:lnTo>
                  <a:lnTo>
                    <a:pt x="1018023" y="1484244"/>
                  </a:lnTo>
                  <a:lnTo>
                    <a:pt x="1022715" y="1488234"/>
                  </a:lnTo>
                  <a:lnTo>
                    <a:pt x="1027499" y="1492224"/>
                  </a:lnTo>
                  <a:lnTo>
                    <a:pt x="1032428" y="1496214"/>
                  </a:lnTo>
                  <a:lnTo>
                    <a:pt x="1037486" y="1500203"/>
                  </a:lnTo>
                  <a:lnTo>
                    <a:pt x="1042633" y="1504193"/>
                  </a:lnTo>
                  <a:lnTo>
                    <a:pt x="1047922" y="1508183"/>
                  </a:lnTo>
                  <a:lnTo>
                    <a:pt x="1053330" y="1512173"/>
                  </a:lnTo>
                  <a:lnTo>
                    <a:pt x="1058821" y="1516163"/>
                  </a:lnTo>
                  <a:lnTo>
                    <a:pt x="1064443" y="1520153"/>
                  </a:lnTo>
                  <a:lnTo>
                    <a:pt x="1070169" y="1524143"/>
                  </a:lnTo>
                  <a:lnTo>
                    <a:pt x="1075969" y="1528133"/>
                  </a:lnTo>
                  <a:lnTo>
                    <a:pt x="1081883" y="1532123"/>
                  </a:lnTo>
                  <a:lnTo>
                    <a:pt x="1087881" y="1536113"/>
                  </a:lnTo>
                  <a:lnTo>
                    <a:pt x="1093940" y="1540103"/>
                  </a:lnTo>
                  <a:lnTo>
                    <a:pt x="1100090" y="1544092"/>
                  </a:lnTo>
                  <a:lnTo>
                    <a:pt x="1106302" y="1548082"/>
                  </a:lnTo>
                  <a:lnTo>
                    <a:pt x="1112558" y="1552072"/>
                  </a:lnTo>
                  <a:lnTo>
                    <a:pt x="1118877" y="1556062"/>
                  </a:lnTo>
                  <a:lnTo>
                    <a:pt x="1125232" y="1560052"/>
                  </a:lnTo>
                  <a:lnTo>
                    <a:pt x="1131611" y="1564042"/>
                  </a:lnTo>
                  <a:lnTo>
                    <a:pt x="1138021" y="1568032"/>
                  </a:lnTo>
                  <a:lnTo>
                    <a:pt x="1144440" y="1572022"/>
                  </a:lnTo>
                  <a:lnTo>
                    <a:pt x="1150862" y="1576012"/>
                  </a:lnTo>
                  <a:lnTo>
                    <a:pt x="1157277" y="1580002"/>
                  </a:lnTo>
                  <a:lnTo>
                    <a:pt x="1163673" y="1583991"/>
                  </a:lnTo>
                  <a:lnTo>
                    <a:pt x="1170051" y="1587981"/>
                  </a:lnTo>
                  <a:lnTo>
                    <a:pt x="1176382" y="1591971"/>
                  </a:lnTo>
                  <a:lnTo>
                    <a:pt x="1182666" y="1595961"/>
                  </a:lnTo>
                  <a:lnTo>
                    <a:pt x="1188911" y="1599951"/>
                  </a:lnTo>
                  <a:lnTo>
                    <a:pt x="1195066" y="1603941"/>
                  </a:lnTo>
                  <a:lnTo>
                    <a:pt x="1201149" y="1607931"/>
                  </a:lnTo>
                  <a:lnTo>
                    <a:pt x="1207171" y="1611921"/>
                  </a:lnTo>
                  <a:lnTo>
                    <a:pt x="1213061" y="1615911"/>
                  </a:lnTo>
                  <a:lnTo>
                    <a:pt x="1218857" y="1619901"/>
                  </a:lnTo>
                  <a:lnTo>
                    <a:pt x="1224570" y="1623891"/>
                  </a:lnTo>
                  <a:lnTo>
                    <a:pt x="1230112" y="1627880"/>
                  </a:lnTo>
                  <a:lnTo>
                    <a:pt x="1235540" y="1631870"/>
                  </a:lnTo>
                  <a:lnTo>
                    <a:pt x="1240865" y="1635860"/>
                  </a:lnTo>
                  <a:lnTo>
                    <a:pt x="1245983" y="1639850"/>
                  </a:lnTo>
                  <a:lnTo>
                    <a:pt x="1250969" y="1643840"/>
                  </a:lnTo>
                  <a:lnTo>
                    <a:pt x="1255837" y="1647830"/>
                  </a:lnTo>
                  <a:lnTo>
                    <a:pt x="1260463" y="1651820"/>
                  </a:lnTo>
                  <a:lnTo>
                    <a:pt x="1264946" y="1655810"/>
                  </a:lnTo>
                  <a:lnTo>
                    <a:pt x="1269297" y="1659800"/>
                  </a:lnTo>
                  <a:lnTo>
                    <a:pt x="1273378" y="1663790"/>
                  </a:lnTo>
                  <a:lnTo>
                    <a:pt x="1277308" y="1667779"/>
                  </a:lnTo>
                  <a:lnTo>
                    <a:pt x="1281094" y="1671769"/>
                  </a:lnTo>
                  <a:lnTo>
                    <a:pt x="1284588" y="1675759"/>
                  </a:lnTo>
                  <a:lnTo>
                    <a:pt x="1287927" y="1679749"/>
                  </a:lnTo>
                  <a:lnTo>
                    <a:pt x="1291115" y="1683739"/>
                  </a:lnTo>
                  <a:lnTo>
                    <a:pt x="1293994" y="1687729"/>
                  </a:lnTo>
                  <a:lnTo>
                    <a:pt x="1296718" y="1691719"/>
                  </a:lnTo>
                  <a:lnTo>
                    <a:pt x="1299283" y="1695709"/>
                  </a:lnTo>
                  <a:lnTo>
                    <a:pt x="1301536" y="1699699"/>
                  </a:lnTo>
                  <a:lnTo>
                    <a:pt x="1303634" y="1703689"/>
                  </a:lnTo>
                  <a:lnTo>
                    <a:pt x="1305567" y="1707678"/>
                  </a:lnTo>
                  <a:lnTo>
                    <a:pt x="1307193" y="1711668"/>
                  </a:lnTo>
                  <a:lnTo>
                    <a:pt x="1308665" y="1715658"/>
                  </a:lnTo>
                  <a:lnTo>
                    <a:pt x="1309971" y="1719648"/>
                  </a:lnTo>
                  <a:lnTo>
                    <a:pt x="1310980" y="1723638"/>
                  </a:lnTo>
                  <a:lnTo>
                    <a:pt x="1311838" y="1727628"/>
                  </a:lnTo>
                  <a:lnTo>
                    <a:pt x="1312531" y="1731618"/>
                  </a:lnTo>
                  <a:lnTo>
                    <a:pt x="1312940" y="1735608"/>
                  </a:lnTo>
                  <a:lnTo>
                    <a:pt x="1313205" y="1739598"/>
                  </a:lnTo>
                  <a:lnTo>
                    <a:pt x="1313308" y="1743588"/>
                  </a:lnTo>
                  <a:lnTo>
                    <a:pt x="1313145" y="1747578"/>
                  </a:lnTo>
                  <a:lnTo>
                    <a:pt x="1312845" y="1751567"/>
                  </a:lnTo>
                  <a:lnTo>
                    <a:pt x="1312388" y="1755557"/>
                  </a:lnTo>
                  <a:lnTo>
                    <a:pt x="1311684" y="1759547"/>
                  </a:lnTo>
                  <a:lnTo>
                    <a:pt x="1310851" y="1763537"/>
                  </a:lnTo>
                  <a:lnTo>
                    <a:pt x="1309868" y="1767527"/>
                  </a:lnTo>
                  <a:lnTo>
                    <a:pt x="1308658" y="1771517"/>
                  </a:lnTo>
                  <a:lnTo>
                    <a:pt x="1307328" y="1775507"/>
                  </a:lnTo>
                  <a:lnTo>
                    <a:pt x="1305855" y="1779497"/>
                  </a:lnTo>
                  <a:lnTo>
                    <a:pt x="1304175" y="1783487"/>
                  </a:lnTo>
                  <a:lnTo>
                    <a:pt x="1302384" y="1787477"/>
                  </a:lnTo>
                  <a:lnTo>
                    <a:pt x="1300457" y="1791466"/>
                  </a:lnTo>
                  <a:lnTo>
                    <a:pt x="1298342" y="1795456"/>
                  </a:lnTo>
                  <a:lnTo>
                    <a:pt x="1296124" y="1799446"/>
                  </a:lnTo>
                  <a:lnTo>
                    <a:pt x="1293778" y="1803436"/>
                  </a:lnTo>
                  <a:lnTo>
                    <a:pt x="1291261" y="1807426"/>
                  </a:lnTo>
                  <a:lnTo>
                    <a:pt x="1288648" y="1811416"/>
                  </a:lnTo>
                  <a:lnTo>
                    <a:pt x="1285914" y="1815406"/>
                  </a:lnTo>
                  <a:lnTo>
                    <a:pt x="1283023" y="1819396"/>
                  </a:lnTo>
                  <a:lnTo>
                    <a:pt x="1280043" y="1823386"/>
                  </a:lnTo>
                  <a:lnTo>
                    <a:pt x="1276947" y="1827376"/>
                  </a:lnTo>
                  <a:lnTo>
                    <a:pt x="1273706" y="1831366"/>
                  </a:lnTo>
                  <a:lnTo>
                    <a:pt x="1270382" y="1835355"/>
                  </a:lnTo>
                  <a:lnTo>
                    <a:pt x="1266946" y="1839345"/>
                  </a:lnTo>
                  <a:lnTo>
                    <a:pt x="1263374" y="1843335"/>
                  </a:lnTo>
                  <a:lnTo>
                    <a:pt x="1259723" y="1847325"/>
                  </a:lnTo>
                  <a:lnTo>
                    <a:pt x="1255963" y="1851315"/>
                  </a:lnTo>
                  <a:lnTo>
                    <a:pt x="1252075" y="1855305"/>
                  </a:lnTo>
                  <a:lnTo>
                    <a:pt x="1248110" y="1859295"/>
                  </a:lnTo>
                  <a:lnTo>
                    <a:pt x="1244037" y="1863285"/>
                  </a:lnTo>
                  <a:lnTo>
                    <a:pt x="1239842" y="1867275"/>
                  </a:lnTo>
                  <a:lnTo>
                    <a:pt x="1235571" y="1871265"/>
                  </a:lnTo>
                  <a:lnTo>
                    <a:pt x="1231192" y="1875254"/>
                  </a:lnTo>
                  <a:lnTo>
                    <a:pt x="1226695" y="1879244"/>
                  </a:lnTo>
                  <a:lnTo>
                    <a:pt x="1222122" y="1883234"/>
                  </a:lnTo>
                  <a:lnTo>
                    <a:pt x="1217441" y="1887224"/>
                  </a:lnTo>
                  <a:lnTo>
                    <a:pt x="1212644" y="1891214"/>
                  </a:lnTo>
                  <a:lnTo>
                    <a:pt x="1207773" y="1895204"/>
                  </a:lnTo>
                  <a:lnTo>
                    <a:pt x="1202791" y="1899194"/>
                  </a:lnTo>
                  <a:lnTo>
                    <a:pt x="1197695" y="1903184"/>
                  </a:lnTo>
                  <a:lnTo>
                    <a:pt x="1192526" y="1907174"/>
                  </a:lnTo>
                  <a:lnTo>
                    <a:pt x="1187244" y="1911164"/>
                  </a:lnTo>
                  <a:lnTo>
                    <a:pt x="1181851" y="1915154"/>
                  </a:lnTo>
                  <a:lnTo>
                    <a:pt x="1176384" y="1919143"/>
                  </a:lnTo>
                  <a:lnTo>
                    <a:pt x="1170805" y="1923133"/>
                  </a:lnTo>
                  <a:lnTo>
                    <a:pt x="1165117" y="1927123"/>
                  </a:lnTo>
                  <a:lnTo>
                    <a:pt x="1159356" y="1931113"/>
                  </a:lnTo>
                  <a:lnTo>
                    <a:pt x="1153483" y="1935103"/>
                  </a:lnTo>
                  <a:lnTo>
                    <a:pt x="1147505" y="1939093"/>
                  </a:lnTo>
                  <a:lnTo>
                    <a:pt x="1141457" y="1943083"/>
                  </a:lnTo>
                  <a:lnTo>
                    <a:pt x="1135297" y="1947073"/>
                  </a:lnTo>
                  <a:lnTo>
                    <a:pt x="1129040" y="1951063"/>
                  </a:lnTo>
                  <a:lnTo>
                    <a:pt x="1122715" y="1955053"/>
                  </a:lnTo>
                  <a:lnTo>
                    <a:pt x="1116281" y="1959042"/>
                  </a:lnTo>
                  <a:lnTo>
                    <a:pt x="1109758" y="1963032"/>
                  </a:lnTo>
                  <a:lnTo>
                    <a:pt x="1103172" y="1967022"/>
                  </a:lnTo>
                  <a:lnTo>
                    <a:pt x="1096484" y="1971012"/>
                  </a:lnTo>
                  <a:lnTo>
                    <a:pt x="1089715" y="1975002"/>
                  </a:lnTo>
                  <a:lnTo>
                    <a:pt x="1082889" y="1978992"/>
                  </a:lnTo>
                  <a:lnTo>
                    <a:pt x="1075971" y="1982982"/>
                  </a:lnTo>
                  <a:lnTo>
                    <a:pt x="1068984" y="1986972"/>
                  </a:lnTo>
                  <a:lnTo>
                    <a:pt x="1061947" y="1990962"/>
                  </a:lnTo>
                  <a:lnTo>
                    <a:pt x="1054830" y="1994952"/>
                  </a:lnTo>
                  <a:lnTo>
                    <a:pt x="1047657" y="1998941"/>
                  </a:lnTo>
                  <a:lnTo>
                    <a:pt x="1040443" y="2002931"/>
                  </a:lnTo>
                  <a:lnTo>
                    <a:pt x="1033165" y="2006921"/>
                  </a:lnTo>
                  <a:lnTo>
                    <a:pt x="1025845" y="2010911"/>
                  </a:lnTo>
                  <a:lnTo>
                    <a:pt x="1018494" y="2014901"/>
                  </a:lnTo>
                  <a:lnTo>
                    <a:pt x="1011098" y="2018891"/>
                  </a:lnTo>
                  <a:lnTo>
                    <a:pt x="1003675" y="2022881"/>
                  </a:lnTo>
                  <a:lnTo>
                    <a:pt x="996234" y="2026871"/>
                  </a:lnTo>
                  <a:lnTo>
                    <a:pt x="988767" y="2030861"/>
                  </a:lnTo>
                  <a:lnTo>
                    <a:pt x="981291" y="2034851"/>
                  </a:lnTo>
                  <a:lnTo>
                    <a:pt x="973808" y="20388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30300" y="5220556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67415" y="502694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22594" y="542776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88757" y="473911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91646" y="500886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05375" y="541092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13802" y="527806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82904" y="528941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06185" y="539556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08399" y="520259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16564" y="536171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29446" y="510444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733893" y="472304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49092" y="440714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57427" y="509796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48186" y="5083376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31090" y="520368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671191" y="512662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779208" y="512951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11798" y="504322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85439" y="520413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69659" y="477168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27319" y="532340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25164" y="514967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18373" y="530945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29676" y="508977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07276" y="525554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14524" y="470620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71471" y="498568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08625" y="420215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41787" y="506954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77569" y="343624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99028" y="507014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62940" y="342238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28881" y="445396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674648" y="436764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66634" y="538936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50420" y="5456576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22968" y="546124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786884" y="531017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67267" y="512195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45213" y="511969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27682" y="521396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60933" y="4859276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00789" y="487640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91390" y="501503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49798" y="480580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9869" y="536365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57003" y="478544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66786" y="228129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344755" y="241841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98653" y="349624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99743" y="297884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341227" y="422094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60918" y="361397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200942" y="294304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289713" y="238289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50119" y="451919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341187" y="398905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97438" y="444863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47366" y="408043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380931" y="445042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52904" y="4030026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01868" y="382556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223279" y="342045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210619" y="324554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75105" y="394980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272913" y="334912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70672" y="288053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40314" y="391889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20030" y="380838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71046" y="433228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441775" y="369724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97721" y="4543163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17255" y="392008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200031" y="384269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328359" y="301093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321104" y="368548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408012" y="377468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456468" y="437410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312531" y="482256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49131" y="311399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75198" y="352756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400925" y="303799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73935" y="172690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68570" y="1740750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99107" y="1729256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32947" y="195656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37966" y="267168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90870" y="3359919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94325" y="470623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385587" y="405094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337523" y="3578817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347800" y="4427342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378995" y="4517171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410739" y="330183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94415" y="4875115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296040" y="48266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96040" y="35934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296040" y="23603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3448186" y="48683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448186" y="3635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48186" y="2402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358520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81775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203267" y="5735416"/>
              <a:ext cx="31050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HARV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687329" y="5732687"/>
              <a:ext cx="2608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SCBI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967774" y="5865850"/>
              <a:ext cx="24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2893788" y="3567194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6832469" y="3223623"/>
              <a:ext cx="73302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6902058" y="3311238"/>
              <a:ext cx="24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69020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11058" y="351467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986960" y="3590578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902058" y="372513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911058" y="373413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986960" y="3810034"/>
              <a:ext cx="49651" cy="4965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7191103" y="3575404"/>
              <a:ext cx="31050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191103" y="3792131"/>
              <a:ext cx="2608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2020-02-10T11:42:08Z</dcterms:modified>
</cp:coreProperties>
</file>