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30737" y="878303"/>
              <a:ext cx="5065974" cy="570888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30737" y="5447870"/>
              <a:ext cx="5065974" cy="0"/>
            </a:xfrm>
            <a:custGeom>
              <a:avLst/>
              <a:pathLst>
                <a:path w="5065974" h="0">
                  <a:moveTo>
                    <a:pt x="0" y="0"/>
                  </a:moveTo>
                  <a:lnTo>
                    <a:pt x="5065974" y="0"/>
                  </a:lnTo>
                  <a:lnTo>
                    <a:pt x="5065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30737" y="4138614"/>
              <a:ext cx="5065974" cy="0"/>
            </a:xfrm>
            <a:custGeom>
              <a:avLst/>
              <a:pathLst>
                <a:path w="5065974" h="0">
                  <a:moveTo>
                    <a:pt x="0" y="0"/>
                  </a:moveTo>
                  <a:lnTo>
                    <a:pt x="5065974" y="0"/>
                  </a:lnTo>
                  <a:lnTo>
                    <a:pt x="5065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30737" y="2829357"/>
              <a:ext cx="5065974" cy="0"/>
            </a:xfrm>
            <a:custGeom>
              <a:avLst/>
              <a:pathLst>
                <a:path w="5065974" h="0">
                  <a:moveTo>
                    <a:pt x="0" y="0"/>
                  </a:moveTo>
                  <a:lnTo>
                    <a:pt x="5065974" y="0"/>
                  </a:lnTo>
                  <a:lnTo>
                    <a:pt x="5065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30737" y="1520100"/>
              <a:ext cx="5065974" cy="0"/>
            </a:xfrm>
            <a:custGeom>
              <a:avLst/>
              <a:pathLst>
                <a:path w="5065974" h="0">
                  <a:moveTo>
                    <a:pt x="0" y="0"/>
                  </a:moveTo>
                  <a:lnTo>
                    <a:pt x="5065974" y="0"/>
                  </a:lnTo>
                  <a:lnTo>
                    <a:pt x="5065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60043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52781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345519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30737" y="6102499"/>
              <a:ext cx="5065974" cy="0"/>
            </a:xfrm>
            <a:custGeom>
              <a:avLst/>
              <a:pathLst>
                <a:path w="5065974" h="0">
                  <a:moveTo>
                    <a:pt x="0" y="0"/>
                  </a:moveTo>
                  <a:lnTo>
                    <a:pt x="5065974" y="0"/>
                  </a:lnTo>
                  <a:lnTo>
                    <a:pt x="50659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30737" y="4793242"/>
              <a:ext cx="5065974" cy="0"/>
            </a:xfrm>
            <a:custGeom>
              <a:avLst/>
              <a:pathLst>
                <a:path w="5065974" h="0">
                  <a:moveTo>
                    <a:pt x="0" y="0"/>
                  </a:moveTo>
                  <a:lnTo>
                    <a:pt x="5065974" y="0"/>
                  </a:lnTo>
                  <a:lnTo>
                    <a:pt x="50659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30737" y="3483985"/>
              <a:ext cx="5065974" cy="0"/>
            </a:xfrm>
            <a:custGeom>
              <a:avLst/>
              <a:pathLst>
                <a:path w="5065974" h="0">
                  <a:moveTo>
                    <a:pt x="0" y="0"/>
                  </a:moveTo>
                  <a:lnTo>
                    <a:pt x="5065974" y="0"/>
                  </a:lnTo>
                  <a:lnTo>
                    <a:pt x="50659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30737" y="2174729"/>
              <a:ext cx="5065974" cy="0"/>
            </a:xfrm>
            <a:custGeom>
              <a:avLst/>
              <a:pathLst>
                <a:path w="5065974" h="0">
                  <a:moveTo>
                    <a:pt x="0" y="0"/>
                  </a:moveTo>
                  <a:lnTo>
                    <a:pt x="5065974" y="0"/>
                  </a:lnTo>
                  <a:lnTo>
                    <a:pt x="50659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863673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56412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49150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041889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379834" y="3443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817183" y="38676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911777" y="55225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467341" y="12072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858006" y="47684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949837" y="42290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249944" y="4611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224277" y="36948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984554" y="43756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420437" y="47160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061006" y="4297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642136" y="33125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503621" y="52240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217208" y="49517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656779" y="4040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689711" y="29930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417927" y="39619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592030" y="2830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585497" y="4595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80390" y="43546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416905" y="1469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393803" y="5899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147519" y="56325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539941" y="57582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179051" y="39619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675233" y="3233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300813" y="1112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541698" y="6203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910380" y="3972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680264" y="42185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20952" y="25426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410346" y="3354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719610" y="30297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441613" y="43756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111480" y="1196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306449" y="38938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998545" y="28830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846689" y="39409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836182" y="4338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177435" y="6302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602554" y="3899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607658" y="2746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394704" y="29459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195928" y="60619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157224" y="34853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844094" y="46950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316696" y="5470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056609" y="4014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362693" y="48364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319953" y="3372374"/>
              <a:ext cx="169414" cy="191800"/>
            </a:xfrm>
            <a:custGeom>
              <a:avLst/>
              <a:pathLst>
                <a:path w="169414" h="191800">
                  <a:moveTo>
                    <a:pt x="27431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2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365673" y="3417683"/>
              <a:ext cx="77974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3757302" y="3796573"/>
              <a:ext cx="169414" cy="191800"/>
            </a:xfrm>
            <a:custGeom>
              <a:avLst/>
              <a:pathLst>
                <a:path w="169414" h="191800">
                  <a:moveTo>
                    <a:pt x="27432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2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3803022" y="3841882"/>
              <a:ext cx="77974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4" name="pg74"/>
            <p:cNvSpPr/>
            <p:nvPr/>
          </p:nvSpPr>
          <p:spPr>
            <a:xfrm>
              <a:off x="2851895" y="5451474"/>
              <a:ext cx="169414" cy="191800"/>
            </a:xfrm>
            <a:custGeom>
              <a:avLst/>
              <a:pathLst>
                <a:path w="169414" h="191800">
                  <a:moveTo>
                    <a:pt x="27431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1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2897615" y="5495003"/>
              <a:ext cx="7797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4407459" y="1136163"/>
              <a:ext cx="169414" cy="191800"/>
            </a:xfrm>
            <a:custGeom>
              <a:avLst/>
              <a:pathLst>
                <a:path w="169414" h="191800">
                  <a:moveTo>
                    <a:pt x="27431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1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4453179" y="1181883"/>
              <a:ext cx="77974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pg78"/>
            <p:cNvSpPr/>
            <p:nvPr/>
          </p:nvSpPr>
          <p:spPr>
            <a:xfrm>
              <a:off x="3798124" y="4697342"/>
              <a:ext cx="169414" cy="191800"/>
            </a:xfrm>
            <a:custGeom>
              <a:avLst/>
              <a:pathLst>
                <a:path w="169414" h="191800">
                  <a:moveTo>
                    <a:pt x="27431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1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3843844" y="4742719"/>
              <a:ext cx="77974" cy="100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0" name="pg80"/>
            <p:cNvSpPr/>
            <p:nvPr/>
          </p:nvSpPr>
          <p:spPr>
            <a:xfrm>
              <a:off x="2889956" y="4157928"/>
              <a:ext cx="169414" cy="191800"/>
            </a:xfrm>
            <a:custGeom>
              <a:avLst/>
              <a:pathLst>
                <a:path w="169414" h="191800">
                  <a:moveTo>
                    <a:pt x="27431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2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2935676" y="4201526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2" name="pg82"/>
            <p:cNvSpPr/>
            <p:nvPr/>
          </p:nvSpPr>
          <p:spPr>
            <a:xfrm>
              <a:off x="3190063" y="4540231"/>
              <a:ext cx="169414" cy="191800"/>
            </a:xfrm>
            <a:custGeom>
              <a:avLst/>
              <a:pathLst>
                <a:path w="169414" h="191800">
                  <a:moveTo>
                    <a:pt x="27431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1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3235783" y="4587252"/>
              <a:ext cx="77974" cy="99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4" name="pg84"/>
            <p:cNvSpPr/>
            <p:nvPr/>
          </p:nvSpPr>
          <p:spPr>
            <a:xfrm>
              <a:off x="3164395" y="3623751"/>
              <a:ext cx="169414" cy="191800"/>
            </a:xfrm>
            <a:custGeom>
              <a:avLst/>
              <a:pathLst>
                <a:path w="169414" h="191800">
                  <a:moveTo>
                    <a:pt x="27432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2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3210115" y="3667349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6" name="pg86"/>
            <p:cNvSpPr/>
            <p:nvPr/>
          </p:nvSpPr>
          <p:spPr>
            <a:xfrm>
              <a:off x="2924673" y="4304565"/>
              <a:ext cx="169414" cy="191800"/>
            </a:xfrm>
            <a:custGeom>
              <a:avLst/>
              <a:pathLst>
                <a:path w="169414" h="191800">
                  <a:moveTo>
                    <a:pt x="27432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2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2970393" y="4348162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8" name="pg88"/>
            <p:cNvSpPr/>
            <p:nvPr/>
          </p:nvSpPr>
          <p:spPr>
            <a:xfrm>
              <a:off x="3321568" y="4644971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3367288" y="4688569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0" name="pg90"/>
            <p:cNvSpPr/>
            <p:nvPr/>
          </p:nvSpPr>
          <p:spPr>
            <a:xfrm>
              <a:off x="2962137" y="4226009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3007857" y="4271319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92" name="pg92"/>
            <p:cNvSpPr/>
            <p:nvPr/>
          </p:nvSpPr>
          <p:spPr>
            <a:xfrm>
              <a:off x="3543267" y="3241448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3588987" y="3286758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94" name="pg94"/>
            <p:cNvSpPr/>
            <p:nvPr/>
          </p:nvSpPr>
          <p:spPr>
            <a:xfrm>
              <a:off x="4404752" y="5152963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4450472" y="5196492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96" name="pg96"/>
            <p:cNvSpPr/>
            <p:nvPr/>
          </p:nvSpPr>
          <p:spPr>
            <a:xfrm>
              <a:off x="5118340" y="4880638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5164060" y="4925947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98" name="pg98"/>
            <p:cNvSpPr/>
            <p:nvPr/>
          </p:nvSpPr>
          <p:spPr>
            <a:xfrm>
              <a:off x="3557910" y="3969395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3603630" y="4012993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pg100"/>
            <p:cNvSpPr/>
            <p:nvPr/>
          </p:nvSpPr>
          <p:spPr>
            <a:xfrm>
              <a:off x="3590842" y="2921990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3636562" y="2965587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2" name="pg102"/>
            <p:cNvSpPr/>
            <p:nvPr/>
          </p:nvSpPr>
          <p:spPr>
            <a:xfrm>
              <a:off x="3319058" y="3890840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3364778" y="3936149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4" name="pg104"/>
            <p:cNvSpPr/>
            <p:nvPr/>
          </p:nvSpPr>
          <p:spPr>
            <a:xfrm>
              <a:off x="3493161" y="2759642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3538881" y="2803240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6" name="pg106"/>
            <p:cNvSpPr/>
            <p:nvPr/>
          </p:nvSpPr>
          <p:spPr>
            <a:xfrm>
              <a:off x="3486628" y="4524520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3532348" y="4568118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08" name="pg108"/>
            <p:cNvSpPr/>
            <p:nvPr/>
          </p:nvSpPr>
          <p:spPr>
            <a:xfrm>
              <a:off x="3681522" y="4283617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3727242" y="4327214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pg110"/>
            <p:cNvSpPr/>
            <p:nvPr/>
          </p:nvSpPr>
          <p:spPr>
            <a:xfrm>
              <a:off x="3318036" y="1398015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3363756" y="1443324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12" name="pg112"/>
            <p:cNvSpPr/>
            <p:nvPr/>
          </p:nvSpPr>
          <p:spPr>
            <a:xfrm>
              <a:off x="4294934" y="5828540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4340654" y="5873849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114" name="pg114"/>
            <p:cNvSpPr/>
            <p:nvPr/>
          </p:nvSpPr>
          <p:spPr>
            <a:xfrm>
              <a:off x="3048650" y="5561451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094370" y="5604980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116" name="pg116"/>
            <p:cNvSpPr/>
            <p:nvPr/>
          </p:nvSpPr>
          <p:spPr>
            <a:xfrm>
              <a:off x="3441072" y="5687140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3486792" y="5732449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8" name="pg118"/>
            <p:cNvSpPr/>
            <p:nvPr/>
          </p:nvSpPr>
          <p:spPr>
            <a:xfrm>
              <a:off x="3080182" y="3890840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3125902" y="3934437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20" name="pg120"/>
            <p:cNvSpPr/>
            <p:nvPr/>
          </p:nvSpPr>
          <p:spPr>
            <a:xfrm>
              <a:off x="3576364" y="3162893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3622084" y="3206491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122" name="pg122"/>
            <p:cNvSpPr/>
            <p:nvPr/>
          </p:nvSpPr>
          <p:spPr>
            <a:xfrm>
              <a:off x="3201945" y="1041897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3247665" y="1087206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124" name="pg124"/>
            <p:cNvSpPr/>
            <p:nvPr/>
          </p:nvSpPr>
          <p:spPr>
            <a:xfrm>
              <a:off x="4442829" y="6132287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488549" y="6175885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26" name="pg126"/>
            <p:cNvSpPr/>
            <p:nvPr/>
          </p:nvSpPr>
          <p:spPr>
            <a:xfrm>
              <a:off x="3811511" y="3901314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3857231" y="3944911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128" name="pg128"/>
            <p:cNvSpPr/>
            <p:nvPr/>
          </p:nvSpPr>
          <p:spPr>
            <a:xfrm>
              <a:off x="5581395" y="4147454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5627115" y="4190983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0" name="pg130"/>
            <p:cNvSpPr/>
            <p:nvPr/>
          </p:nvSpPr>
          <p:spPr>
            <a:xfrm>
              <a:off x="3622084" y="2471605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3667804" y="2515135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</a:t>
              </a:r>
            </a:p>
          </p:txBody>
        </p:sp>
        <p:sp>
          <p:nvSpPr>
            <p:cNvPr id="132" name="pg132"/>
            <p:cNvSpPr/>
            <p:nvPr/>
          </p:nvSpPr>
          <p:spPr>
            <a:xfrm>
              <a:off x="7311478" y="3283344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7357198" y="3326874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34" name="pg134"/>
            <p:cNvSpPr/>
            <p:nvPr/>
          </p:nvSpPr>
          <p:spPr>
            <a:xfrm>
              <a:off x="3620741" y="2958649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3666461" y="3002178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</a:t>
              </a:r>
            </a:p>
          </p:txBody>
        </p:sp>
        <p:sp>
          <p:nvSpPr>
            <p:cNvPr id="136" name="pg136"/>
            <p:cNvSpPr/>
            <p:nvPr/>
          </p:nvSpPr>
          <p:spPr>
            <a:xfrm>
              <a:off x="7342745" y="4304565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7388465" y="4348094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</a:t>
              </a:r>
            </a:p>
          </p:txBody>
        </p:sp>
        <p:sp>
          <p:nvSpPr>
            <p:cNvPr id="138" name="pg138"/>
            <p:cNvSpPr/>
            <p:nvPr/>
          </p:nvSpPr>
          <p:spPr>
            <a:xfrm>
              <a:off x="5012611" y="1125689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5058331" y="1169219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40" name="pg140"/>
            <p:cNvSpPr/>
            <p:nvPr/>
          </p:nvSpPr>
          <p:spPr>
            <a:xfrm>
              <a:off x="5207581" y="3822758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5253301" y="3866288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42" name="pg142"/>
            <p:cNvSpPr/>
            <p:nvPr/>
          </p:nvSpPr>
          <p:spPr>
            <a:xfrm>
              <a:off x="2899677" y="2812012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2945397" y="2855541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</a:t>
              </a:r>
            </a:p>
          </p:txBody>
        </p:sp>
        <p:sp>
          <p:nvSpPr>
            <p:cNvPr id="144" name="pg144"/>
            <p:cNvSpPr/>
            <p:nvPr/>
          </p:nvSpPr>
          <p:spPr>
            <a:xfrm>
              <a:off x="2747820" y="3869891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2793540" y="3913421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</a:t>
              </a:r>
            </a:p>
          </p:txBody>
        </p:sp>
        <p:sp>
          <p:nvSpPr>
            <p:cNvPr id="146" name="pg146"/>
            <p:cNvSpPr/>
            <p:nvPr/>
          </p:nvSpPr>
          <p:spPr>
            <a:xfrm>
              <a:off x="2737313" y="4267906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2783033" y="4311435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148" name="pg148"/>
            <p:cNvSpPr/>
            <p:nvPr/>
          </p:nvSpPr>
          <p:spPr>
            <a:xfrm>
              <a:off x="3078566" y="6231791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3124286" y="6275388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50" name="pg150"/>
            <p:cNvSpPr/>
            <p:nvPr/>
          </p:nvSpPr>
          <p:spPr>
            <a:xfrm>
              <a:off x="3503686" y="3827995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3549406" y="3873305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</a:t>
              </a:r>
            </a:p>
          </p:txBody>
        </p:sp>
        <p:sp>
          <p:nvSpPr>
            <p:cNvPr id="152" name="pg152"/>
            <p:cNvSpPr/>
            <p:nvPr/>
          </p:nvSpPr>
          <p:spPr>
            <a:xfrm>
              <a:off x="3508789" y="2675849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3554509" y="2721159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154" name="pg154"/>
            <p:cNvSpPr/>
            <p:nvPr/>
          </p:nvSpPr>
          <p:spPr>
            <a:xfrm>
              <a:off x="3295835" y="2874856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>
              <a:off x="3341555" y="2918386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</a:t>
              </a:r>
            </a:p>
          </p:txBody>
        </p:sp>
        <p:sp>
          <p:nvSpPr>
            <p:cNvPr id="156" name="pg156"/>
            <p:cNvSpPr/>
            <p:nvPr/>
          </p:nvSpPr>
          <p:spPr>
            <a:xfrm>
              <a:off x="4097059" y="5990887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7"/>
            <p:cNvSpPr/>
            <p:nvPr/>
          </p:nvSpPr>
          <p:spPr>
            <a:xfrm>
              <a:off x="4142779" y="6036607"/>
              <a:ext cx="15594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58" name="pg158"/>
            <p:cNvSpPr/>
            <p:nvPr/>
          </p:nvSpPr>
          <p:spPr>
            <a:xfrm>
              <a:off x="4058355" y="3414270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4104075" y="3458279"/>
              <a:ext cx="155949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60" name="pg160"/>
            <p:cNvSpPr/>
            <p:nvPr/>
          </p:nvSpPr>
          <p:spPr>
            <a:xfrm>
              <a:off x="3745226" y="4624023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3790946" y="4667621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</a:t>
              </a:r>
            </a:p>
          </p:txBody>
        </p:sp>
        <p:sp>
          <p:nvSpPr>
            <p:cNvPr id="162" name="pg162"/>
            <p:cNvSpPr/>
            <p:nvPr/>
          </p:nvSpPr>
          <p:spPr>
            <a:xfrm>
              <a:off x="4217827" y="5399103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4263547" y="5444823"/>
              <a:ext cx="15594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47</a:t>
              </a:r>
            </a:p>
          </p:txBody>
        </p:sp>
        <p:sp>
          <p:nvSpPr>
            <p:cNvPr id="164" name="pg164"/>
            <p:cNvSpPr/>
            <p:nvPr/>
          </p:nvSpPr>
          <p:spPr>
            <a:xfrm>
              <a:off x="2957740" y="3943210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>
              <a:off x="3003460" y="3986808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66" name="pg166"/>
            <p:cNvSpPr/>
            <p:nvPr/>
          </p:nvSpPr>
          <p:spPr>
            <a:xfrm>
              <a:off x="4263824" y="4765423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4309544" y="4809021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2443795" y="60608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443795" y="475155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2443795" y="344365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2381640" y="213303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72" name="pl172"/>
            <p:cNvSpPr/>
            <p:nvPr/>
          </p:nvSpPr>
          <p:spPr>
            <a:xfrm>
              <a:off x="2595942" y="6102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595942" y="4793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595942" y="34839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595942" y="2174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863673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256412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649150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7041889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2801518" y="664807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4194256" y="66481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5586995" y="66481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6979733" y="66481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4876547" y="6780250"/>
              <a:ext cx="5743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SoilGWC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5400000">
              <a:off x="2120794" y="3682744"/>
              <a:ext cx="294952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DBH</a:t>
              </a:r>
            </a:p>
          </p:txBody>
        </p:sp>
        <p:sp>
          <p:nvSpPr>
            <p:cNvPr id="186" name="rc186"/>
            <p:cNvSpPr/>
            <p:nvPr/>
          </p:nvSpPr>
          <p:spPr>
            <a:xfrm>
              <a:off x="7835889" y="3227739"/>
              <a:ext cx="64400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7905478" y="3289298"/>
              <a:ext cx="496999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188" name="rc188"/>
            <p:cNvSpPr/>
            <p:nvPr/>
          </p:nvSpPr>
          <p:spPr>
            <a:xfrm>
              <a:off x="7905478" y="350979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7990380" y="3594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7905478" y="3509792"/>
              <a:ext cx="219455" cy="219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>
              <a:off x="7976219" y="3593711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92" name="rc192"/>
            <p:cNvSpPr/>
            <p:nvPr/>
          </p:nvSpPr>
          <p:spPr>
            <a:xfrm>
              <a:off x="7905478" y="37292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7990380" y="38141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7905478" y="3729248"/>
              <a:ext cx="219455" cy="21945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5"/>
            <p:cNvSpPr/>
            <p:nvPr/>
          </p:nvSpPr>
          <p:spPr>
            <a:xfrm>
              <a:off x="7976219" y="3813167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96" name="rc196"/>
            <p:cNvSpPr/>
            <p:nvPr/>
          </p:nvSpPr>
          <p:spPr>
            <a:xfrm>
              <a:off x="7905478" y="39487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7990380" y="40336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7905478" y="3948704"/>
              <a:ext cx="219455" cy="21945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7976219" y="403262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8194523" y="3579520"/>
              <a:ext cx="1117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8194523" y="3796193"/>
              <a:ext cx="16764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8194523" y="4018432"/>
              <a:ext cx="1428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TP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630737" y="613287"/>
              <a:ext cx="2403767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SCBI quadrats moisture by DBH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2020-02-15T16:01:09Z</dcterms:modified>
</cp:coreProperties>
</file>