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06425" y="878303"/>
              <a:ext cx="5190285" cy="570888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506425" y="5471535"/>
              <a:ext cx="5190285" cy="0"/>
            </a:xfrm>
            <a:custGeom>
              <a:avLst/>
              <a:pathLst>
                <a:path w="5190285" h="0">
                  <a:moveTo>
                    <a:pt x="0" y="0"/>
                  </a:moveTo>
                  <a:lnTo>
                    <a:pt x="5190285" y="0"/>
                  </a:lnTo>
                  <a:lnTo>
                    <a:pt x="51902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506425" y="3706265"/>
              <a:ext cx="5190285" cy="0"/>
            </a:xfrm>
            <a:custGeom>
              <a:avLst/>
              <a:pathLst>
                <a:path w="5190285" h="0">
                  <a:moveTo>
                    <a:pt x="0" y="0"/>
                  </a:moveTo>
                  <a:lnTo>
                    <a:pt x="5190285" y="0"/>
                  </a:lnTo>
                  <a:lnTo>
                    <a:pt x="51902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506425" y="1940995"/>
              <a:ext cx="5190285" cy="0"/>
            </a:xfrm>
            <a:custGeom>
              <a:avLst/>
              <a:pathLst>
                <a:path w="5190285" h="0">
                  <a:moveTo>
                    <a:pt x="0" y="0"/>
                  </a:moveTo>
                  <a:lnTo>
                    <a:pt x="5190285" y="0"/>
                  </a:lnTo>
                  <a:lnTo>
                    <a:pt x="51902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458535" y="878303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885449" y="878303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312363" y="878303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06425" y="6354170"/>
              <a:ext cx="5190285" cy="0"/>
            </a:xfrm>
            <a:custGeom>
              <a:avLst/>
              <a:pathLst>
                <a:path w="5190285" h="0">
                  <a:moveTo>
                    <a:pt x="0" y="0"/>
                  </a:moveTo>
                  <a:lnTo>
                    <a:pt x="5190285" y="0"/>
                  </a:lnTo>
                  <a:lnTo>
                    <a:pt x="51902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06425" y="4588900"/>
              <a:ext cx="5190285" cy="0"/>
            </a:xfrm>
            <a:custGeom>
              <a:avLst/>
              <a:pathLst>
                <a:path w="5190285" h="0">
                  <a:moveTo>
                    <a:pt x="0" y="0"/>
                  </a:moveTo>
                  <a:lnTo>
                    <a:pt x="5190285" y="0"/>
                  </a:lnTo>
                  <a:lnTo>
                    <a:pt x="51902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06425" y="2823630"/>
              <a:ext cx="5190285" cy="0"/>
            </a:xfrm>
            <a:custGeom>
              <a:avLst/>
              <a:pathLst>
                <a:path w="5190285" h="0">
                  <a:moveTo>
                    <a:pt x="0" y="0"/>
                  </a:moveTo>
                  <a:lnTo>
                    <a:pt x="5190285" y="0"/>
                  </a:lnTo>
                  <a:lnTo>
                    <a:pt x="51902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06425" y="1058360"/>
              <a:ext cx="5190285" cy="0"/>
            </a:xfrm>
            <a:custGeom>
              <a:avLst/>
              <a:pathLst>
                <a:path w="5190285" h="0">
                  <a:moveTo>
                    <a:pt x="0" y="0"/>
                  </a:moveTo>
                  <a:lnTo>
                    <a:pt x="5190285" y="0"/>
                  </a:lnTo>
                  <a:lnTo>
                    <a:pt x="51902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745078" y="878303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171992" y="878303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598906" y="878303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025820" y="878303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274514" y="62234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722595" y="54467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794971" y="52437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388706" y="47406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764419" y="59233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833966" y="40962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141437" y="56761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869535" y="5940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316113" y="59056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947862" y="38579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543252" y="42374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425877" y="54820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156974" y="4767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558254" y="5808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591994" y="45993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313541" y="5605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491916" y="54996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485223" y="59321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684899" y="28958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312494" y="5464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313364" y="58174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036498" y="5296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438549" y="62057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068804" y="46964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577162" y="60204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193554" y="53672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464888" y="35666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818079" y="1112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631393" y="49965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624003" y="56320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7403929" y="52790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7435963" y="35490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048651" y="21456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248405" y="37167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883869" y="59851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728286" y="58438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717522" y="6302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067148" y="41051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502699" y="43522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507928" y="59498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289748" y="329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110633" y="42992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070979" y="4378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750166" y="34078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234365" y="44669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943357" y="36990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281491" y="50671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3214632" y="6152353"/>
              <a:ext cx="169414" cy="191800"/>
            </a:xfrm>
            <a:custGeom>
              <a:avLst/>
              <a:pathLst>
                <a:path w="169414" h="191800">
                  <a:moveTo>
                    <a:pt x="27431" y="191800"/>
                  </a:moveTo>
                  <a:lnTo>
                    <a:pt x="141982" y="191800"/>
                  </a:lnTo>
                  <a:lnTo>
                    <a:pt x="140878" y="191778"/>
                  </a:lnTo>
                  <a:lnTo>
                    <a:pt x="145289" y="191600"/>
                  </a:lnTo>
                  <a:lnTo>
                    <a:pt x="149614" y="190717"/>
                  </a:lnTo>
                  <a:lnTo>
                    <a:pt x="153742" y="189152"/>
                  </a:lnTo>
                  <a:lnTo>
                    <a:pt x="157565" y="186944"/>
                  </a:lnTo>
                  <a:lnTo>
                    <a:pt x="160985" y="184152"/>
                  </a:lnTo>
                  <a:lnTo>
                    <a:pt x="163912" y="180848"/>
                  </a:lnTo>
                  <a:lnTo>
                    <a:pt x="166272" y="177117"/>
                  </a:lnTo>
                  <a:lnTo>
                    <a:pt x="168002" y="173055"/>
                  </a:lnTo>
                  <a:lnTo>
                    <a:pt x="169059" y="168769"/>
                  </a:lnTo>
                  <a:lnTo>
                    <a:pt x="169414" y="164368"/>
                  </a:lnTo>
                  <a:lnTo>
                    <a:pt x="169414" y="27431"/>
                  </a:lnTo>
                  <a:lnTo>
                    <a:pt x="169059" y="23031"/>
                  </a:lnTo>
                  <a:lnTo>
                    <a:pt x="168002" y="18745"/>
                  </a:lnTo>
                  <a:lnTo>
                    <a:pt x="166272" y="14683"/>
                  </a:lnTo>
                  <a:lnTo>
                    <a:pt x="163912" y="10952"/>
                  </a:lnTo>
                  <a:lnTo>
                    <a:pt x="160985" y="7647"/>
                  </a:lnTo>
                  <a:lnTo>
                    <a:pt x="157565" y="4855"/>
                  </a:lnTo>
                  <a:lnTo>
                    <a:pt x="153742" y="2648"/>
                  </a:lnTo>
                  <a:lnTo>
                    <a:pt x="149614" y="1083"/>
                  </a:lnTo>
                  <a:lnTo>
                    <a:pt x="145289" y="200"/>
                  </a:lnTo>
                  <a:lnTo>
                    <a:pt x="14198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3260352" y="6197663"/>
              <a:ext cx="77974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9" name="pg69"/>
            <p:cNvSpPr/>
            <p:nvPr/>
          </p:nvSpPr>
          <p:spPr>
            <a:xfrm>
              <a:off x="3662713" y="5375635"/>
              <a:ext cx="169414" cy="191800"/>
            </a:xfrm>
            <a:custGeom>
              <a:avLst/>
              <a:pathLst>
                <a:path w="169414" h="191800">
                  <a:moveTo>
                    <a:pt x="27432" y="191800"/>
                  </a:moveTo>
                  <a:lnTo>
                    <a:pt x="141982" y="191800"/>
                  </a:lnTo>
                  <a:lnTo>
                    <a:pt x="140878" y="191778"/>
                  </a:lnTo>
                  <a:lnTo>
                    <a:pt x="145289" y="191600"/>
                  </a:lnTo>
                  <a:lnTo>
                    <a:pt x="149614" y="190717"/>
                  </a:lnTo>
                  <a:lnTo>
                    <a:pt x="153742" y="189152"/>
                  </a:lnTo>
                  <a:lnTo>
                    <a:pt x="157565" y="186944"/>
                  </a:lnTo>
                  <a:lnTo>
                    <a:pt x="160985" y="184152"/>
                  </a:lnTo>
                  <a:lnTo>
                    <a:pt x="163912" y="180848"/>
                  </a:lnTo>
                  <a:lnTo>
                    <a:pt x="166272" y="177117"/>
                  </a:lnTo>
                  <a:lnTo>
                    <a:pt x="168002" y="173055"/>
                  </a:lnTo>
                  <a:lnTo>
                    <a:pt x="169059" y="168769"/>
                  </a:lnTo>
                  <a:lnTo>
                    <a:pt x="169414" y="164368"/>
                  </a:lnTo>
                  <a:lnTo>
                    <a:pt x="169414" y="27431"/>
                  </a:lnTo>
                  <a:lnTo>
                    <a:pt x="169059" y="23031"/>
                  </a:lnTo>
                  <a:lnTo>
                    <a:pt x="168002" y="18745"/>
                  </a:lnTo>
                  <a:lnTo>
                    <a:pt x="166272" y="14683"/>
                  </a:lnTo>
                  <a:lnTo>
                    <a:pt x="163912" y="10952"/>
                  </a:lnTo>
                  <a:lnTo>
                    <a:pt x="160985" y="7647"/>
                  </a:lnTo>
                  <a:lnTo>
                    <a:pt x="157565" y="4855"/>
                  </a:lnTo>
                  <a:lnTo>
                    <a:pt x="153742" y="2648"/>
                  </a:lnTo>
                  <a:lnTo>
                    <a:pt x="149614" y="1083"/>
                  </a:lnTo>
                  <a:lnTo>
                    <a:pt x="145289" y="200"/>
                  </a:lnTo>
                  <a:lnTo>
                    <a:pt x="14198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3708433" y="5420944"/>
              <a:ext cx="77974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1" name="pg71"/>
            <p:cNvSpPr/>
            <p:nvPr/>
          </p:nvSpPr>
          <p:spPr>
            <a:xfrm>
              <a:off x="2735090" y="5172629"/>
              <a:ext cx="169414" cy="191800"/>
            </a:xfrm>
            <a:custGeom>
              <a:avLst/>
              <a:pathLst>
                <a:path w="169414" h="191800">
                  <a:moveTo>
                    <a:pt x="27431" y="191800"/>
                  </a:moveTo>
                  <a:lnTo>
                    <a:pt x="141982" y="191800"/>
                  </a:lnTo>
                  <a:lnTo>
                    <a:pt x="140878" y="191778"/>
                  </a:lnTo>
                  <a:lnTo>
                    <a:pt x="145289" y="191600"/>
                  </a:lnTo>
                  <a:lnTo>
                    <a:pt x="149614" y="190717"/>
                  </a:lnTo>
                  <a:lnTo>
                    <a:pt x="153742" y="189152"/>
                  </a:lnTo>
                  <a:lnTo>
                    <a:pt x="157565" y="186944"/>
                  </a:lnTo>
                  <a:lnTo>
                    <a:pt x="160985" y="184152"/>
                  </a:lnTo>
                  <a:lnTo>
                    <a:pt x="163912" y="180848"/>
                  </a:lnTo>
                  <a:lnTo>
                    <a:pt x="166272" y="177117"/>
                  </a:lnTo>
                  <a:lnTo>
                    <a:pt x="168002" y="173055"/>
                  </a:lnTo>
                  <a:lnTo>
                    <a:pt x="169059" y="168769"/>
                  </a:lnTo>
                  <a:lnTo>
                    <a:pt x="169414" y="164368"/>
                  </a:lnTo>
                  <a:lnTo>
                    <a:pt x="169414" y="27432"/>
                  </a:lnTo>
                  <a:lnTo>
                    <a:pt x="169059" y="23031"/>
                  </a:lnTo>
                  <a:lnTo>
                    <a:pt x="168002" y="18745"/>
                  </a:lnTo>
                  <a:lnTo>
                    <a:pt x="166272" y="14683"/>
                  </a:lnTo>
                  <a:lnTo>
                    <a:pt x="163912" y="10952"/>
                  </a:lnTo>
                  <a:lnTo>
                    <a:pt x="160985" y="7647"/>
                  </a:lnTo>
                  <a:lnTo>
                    <a:pt x="157565" y="4855"/>
                  </a:lnTo>
                  <a:lnTo>
                    <a:pt x="153742" y="2648"/>
                  </a:lnTo>
                  <a:lnTo>
                    <a:pt x="149614" y="1083"/>
                  </a:lnTo>
                  <a:lnTo>
                    <a:pt x="145289" y="200"/>
                  </a:lnTo>
                  <a:lnTo>
                    <a:pt x="14198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2780810" y="5216158"/>
              <a:ext cx="77974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3" name="pg73"/>
            <p:cNvSpPr/>
            <p:nvPr/>
          </p:nvSpPr>
          <p:spPr>
            <a:xfrm>
              <a:off x="4328825" y="4669527"/>
              <a:ext cx="169414" cy="191800"/>
            </a:xfrm>
            <a:custGeom>
              <a:avLst/>
              <a:pathLst>
                <a:path w="169414" h="191800">
                  <a:moveTo>
                    <a:pt x="27432" y="191800"/>
                  </a:moveTo>
                  <a:lnTo>
                    <a:pt x="141982" y="191800"/>
                  </a:lnTo>
                  <a:lnTo>
                    <a:pt x="140878" y="191778"/>
                  </a:lnTo>
                  <a:lnTo>
                    <a:pt x="145289" y="191600"/>
                  </a:lnTo>
                  <a:lnTo>
                    <a:pt x="149614" y="190717"/>
                  </a:lnTo>
                  <a:lnTo>
                    <a:pt x="153742" y="189152"/>
                  </a:lnTo>
                  <a:lnTo>
                    <a:pt x="157565" y="186944"/>
                  </a:lnTo>
                  <a:lnTo>
                    <a:pt x="160985" y="184152"/>
                  </a:lnTo>
                  <a:lnTo>
                    <a:pt x="163912" y="180848"/>
                  </a:lnTo>
                  <a:lnTo>
                    <a:pt x="166272" y="177117"/>
                  </a:lnTo>
                  <a:lnTo>
                    <a:pt x="168002" y="173055"/>
                  </a:lnTo>
                  <a:lnTo>
                    <a:pt x="169059" y="168769"/>
                  </a:lnTo>
                  <a:lnTo>
                    <a:pt x="169414" y="164368"/>
                  </a:lnTo>
                  <a:lnTo>
                    <a:pt x="169414" y="27432"/>
                  </a:lnTo>
                  <a:lnTo>
                    <a:pt x="169059" y="23031"/>
                  </a:lnTo>
                  <a:lnTo>
                    <a:pt x="168002" y="18745"/>
                  </a:lnTo>
                  <a:lnTo>
                    <a:pt x="166272" y="14683"/>
                  </a:lnTo>
                  <a:lnTo>
                    <a:pt x="163912" y="10952"/>
                  </a:lnTo>
                  <a:lnTo>
                    <a:pt x="160985" y="7647"/>
                  </a:lnTo>
                  <a:lnTo>
                    <a:pt x="157565" y="4855"/>
                  </a:lnTo>
                  <a:lnTo>
                    <a:pt x="153742" y="2648"/>
                  </a:lnTo>
                  <a:lnTo>
                    <a:pt x="149614" y="1083"/>
                  </a:lnTo>
                  <a:lnTo>
                    <a:pt x="145289" y="200"/>
                  </a:lnTo>
                  <a:lnTo>
                    <a:pt x="14198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4374545" y="4715247"/>
              <a:ext cx="77974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5" name="pg75"/>
            <p:cNvSpPr/>
            <p:nvPr/>
          </p:nvSpPr>
          <p:spPr>
            <a:xfrm>
              <a:off x="3704538" y="5852258"/>
              <a:ext cx="169414" cy="191800"/>
            </a:xfrm>
            <a:custGeom>
              <a:avLst/>
              <a:pathLst>
                <a:path w="169414" h="191800">
                  <a:moveTo>
                    <a:pt x="27432" y="191800"/>
                  </a:moveTo>
                  <a:lnTo>
                    <a:pt x="141982" y="191800"/>
                  </a:lnTo>
                  <a:lnTo>
                    <a:pt x="140878" y="191778"/>
                  </a:lnTo>
                  <a:lnTo>
                    <a:pt x="145289" y="191600"/>
                  </a:lnTo>
                  <a:lnTo>
                    <a:pt x="149614" y="190717"/>
                  </a:lnTo>
                  <a:lnTo>
                    <a:pt x="153742" y="189152"/>
                  </a:lnTo>
                  <a:lnTo>
                    <a:pt x="157565" y="186944"/>
                  </a:lnTo>
                  <a:lnTo>
                    <a:pt x="160985" y="184152"/>
                  </a:lnTo>
                  <a:lnTo>
                    <a:pt x="163912" y="180848"/>
                  </a:lnTo>
                  <a:lnTo>
                    <a:pt x="166272" y="177117"/>
                  </a:lnTo>
                  <a:lnTo>
                    <a:pt x="168002" y="173055"/>
                  </a:lnTo>
                  <a:lnTo>
                    <a:pt x="169059" y="168769"/>
                  </a:lnTo>
                  <a:lnTo>
                    <a:pt x="169414" y="164368"/>
                  </a:lnTo>
                  <a:lnTo>
                    <a:pt x="169414" y="27431"/>
                  </a:lnTo>
                  <a:lnTo>
                    <a:pt x="169059" y="23031"/>
                  </a:lnTo>
                  <a:lnTo>
                    <a:pt x="168002" y="18745"/>
                  </a:lnTo>
                  <a:lnTo>
                    <a:pt x="166272" y="14683"/>
                  </a:lnTo>
                  <a:lnTo>
                    <a:pt x="163912" y="10952"/>
                  </a:lnTo>
                  <a:lnTo>
                    <a:pt x="160985" y="7647"/>
                  </a:lnTo>
                  <a:lnTo>
                    <a:pt x="157565" y="4855"/>
                  </a:lnTo>
                  <a:lnTo>
                    <a:pt x="153742" y="2648"/>
                  </a:lnTo>
                  <a:lnTo>
                    <a:pt x="149614" y="1083"/>
                  </a:lnTo>
                  <a:lnTo>
                    <a:pt x="145289" y="200"/>
                  </a:lnTo>
                  <a:lnTo>
                    <a:pt x="14198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3750258" y="5897635"/>
              <a:ext cx="77974" cy="100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7" name="pg77"/>
            <p:cNvSpPr/>
            <p:nvPr/>
          </p:nvSpPr>
          <p:spPr>
            <a:xfrm>
              <a:off x="2774084" y="4025203"/>
              <a:ext cx="169414" cy="191800"/>
            </a:xfrm>
            <a:custGeom>
              <a:avLst/>
              <a:pathLst>
                <a:path w="169414" h="191800">
                  <a:moveTo>
                    <a:pt x="27431" y="191800"/>
                  </a:moveTo>
                  <a:lnTo>
                    <a:pt x="141982" y="191800"/>
                  </a:lnTo>
                  <a:lnTo>
                    <a:pt x="140878" y="191778"/>
                  </a:lnTo>
                  <a:lnTo>
                    <a:pt x="145289" y="191600"/>
                  </a:lnTo>
                  <a:lnTo>
                    <a:pt x="149614" y="190717"/>
                  </a:lnTo>
                  <a:lnTo>
                    <a:pt x="153742" y="189152"/>
                  </a:lnTo>
                  <a:lnTo>
                    <a:pt x="157565" y="186944"/>
                  </a:lnTo>
                  <a:lnTo>
                    <a:pt x="160985" y="184152"/>
                  </a:lnTo>
                  <a:lnTo>
                    <a:pt x="163912" y="180848"/>
                  </a:lnTo>
                  <a:lnTo>
                    <a:pt x="166272" y="177117"/>
                  </a:lnTo>
                  <a:lnTo>
                    <a:pt x="168002" y="173055"/>
                  </a:lnTo>
                  <a:lnTo>
                    <a:pt x="169059" y="168769"/>
                  </a:lnTo>
                  <a:lnTo>
                    <a:pt x="169414" y="164368"/>
                  </a:lnTo>
                  <a:lnTo>
                    <a:pt x="169414" y="27432"/>
                  </a:lnTo>
                  <a:lnTo>
                    <a:pt x="169059" y="23031"/>
                  </a:lnTo>
                  <a:lnTo>
                    <a:pt x="168002" y="18745"/>
                  </a:lnTo>
                  <a:lnTo>
                    <a:pt x="166272" y="14683"/>
                  </a:lnTo>
                  <a:lnTo>
                    <a:pt x="163912" y="10952"/>
                  </a:lnTo>
                  <a:lnTo>
                    <a:pt x="160985" y="7647"/>
                  </a:lnTo>
                  <a:lnTo>
                    <a:pt x="157565" y="4855"/>
                  </a:lnTo>
                  <a:lnTo>
                    <a:pt x="153742" y="2648"/>
                  </a:lnTo>
                  <a:lnTo>
                    <a:pt x="149614" y="1083"/>
                  </a:lnTo>
                  <a:lnTo>
                    <a:pt x="145289" y="200"/>
                  </a:lnTo>
                  <a:lnTo>
                    <a:pt x="14198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2819804" y="4068801"/>
              <a:ext cx="7797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9" name="pg79"/>
            <p:cNvSpPr/>
            <p:nvPr/>
          </p:nvSpPr>
          <p:spPr>
            <a:xfrm>
              <a:off x="3081555" y="5605120"/>
              <a:ext cx="169414" cy="191800"/>
            </a:xfrm>
            <a:custGeom>
              <a:avLst/>
              <a:pathLst>
                <a:path w="169414" h="191800">
                  <a:moveTo>
                    <a:pt x="27431" y="191800"/>
                  </a:moveTo>
                  <a:lnTo>
                    <a:pt x="141982" y="191800"/>
                  </a:lnTo>
                  <a:lnTo>
                    <a:pt x="140878" y="191778"/>
                  </a:lnTo>
                  <a:lnTo>
                    <a:pt x="145289" y="191600"/>
                  </a:lnTo>
                  <a:lnTo>
                    <a:pt x="149614" y="190717"/>
                  </a:lnTo>
                  <a:lnTo>
                    <a:pt x="153742" y="189152"/>
                  </a:lnTo>
                  <a:lnTo>
                    <a:pt x="157565" y="186944"/>
                  </a:lnTo>
                  <a:lnTo>
                    <a:pt x="160985" y="184152"/>
                  </a:lnTo>
                  <a:lnTo>
                    <a:pt x="163912" y="180848"/>
                  </a:lnTo>
                  <a:lnTo>
                    <a:pt x="166272" y="177117"/>
                  </a:lnTo>
                  <a:lnTo>
                    <a:pt x="168002" y="173055"/>
                  </a:lnTo>
                  <a:lnTo>
                    <a:pt x="169059" y="168769"/>
                  </a:lnTo>
                  <a:lnTo>
                    <a:pt x="169414" y="164368"/>
                  </a:lnTo>
                  <a:lnTo>
                    <a:pt x="169414" y="27431"/>
                  </a:lnTo>
                  <a:lnTo>
                    <a:pt x="169059" y="23031"/>
                  </a:lnTo>
                  <a:lnTo>
                    <a:pt x="168002" y="18745"/>
                  </a:lnTo>
                  <a:lnTo>
                    <a:pt x="166272" y="14683"/>
                  </a:lnTo>
                  <a:lnTo>
                    <a:pt x="163912" y="10952"/>
                  </a:lnTo>
                  <a:lnTo>
                    <a:pt x="160985" y="7647"/>
                  </a:lnTo>
                  <a:lnTo>
                    <a:pt x="157565" y="4855"/>
                  </a:lnTo>
                  <a:lnTo>
                    <a:pt x="153742" y="2648"/>
                  </a:lnTo>
                  <a:lnTo>
                    <a:pt x="149614" y="1083"/>
                  </a:lnTo>
                  <a:lnTo>
                    <a:pt x="145289" y="200"/>
                  </a:lnTo>
                  <a:lnTo>
                    <a:pt x="14198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3127275" y="5652140"/>
              <a:ext cx="77974" cy="990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1" name="pg81"/>
            <p:cNvSpPr/>
            <p:nvPr/>
          </p:nvSpPr>
          <p:spPr>
            <a:xfrm>
              <a:off x="2809653" y="5869910"/>
              <a:ext cx="169414" cy="191800"/>
            </a:xfrm>
            <a:custGeom>
              <a:avLst/>
              <a:pathLst>
                <a:path w="169414" h="191800">
                  <a:moveTo>
                    <a:pt x="27432" y="191800"/>
                  </a:moveTo>
                  <a:lnTo>
                    <a:pt x="141982" y="191800"/>
                  </a:lnTo>
                  <a:lnTo>
                    <a:pt x="140878" y="191778"/>
                  </a:lnTo>
                  <a:lnTo>
                    <a:pt x="145289" y="191600"/>
                  </a:lnTo>
                  <a:lnTo>
                    <a:pt x="149614" y="190717"/>
                  </a:lnTo>
                  <a:lnTo>
                    <a:pt x="153742" y="189152"/>
                  </a:lnTo>
                  <a:lnTo>
                    <a:pt x="157565" y="186944"/>
                  </a:lnTo>
                  <a:lnTo>
                    <a:pt x="160985" y="184152"/>
                  </a:lnTo>
                  <a:lnTo>
                    <a:pt x="163912" y="180848"/>
                  </a:lnTo>
                  <a:lnTo>
                    <a:pt x="166272" y="177117"/>
                  </a:lnTo>
                  <a:lnTo>
                    <a:pt x="168002" y="173055"/>
                  </a:lnTo>
                  <a:lnTo>
                    <a:pt x="169059" y="168769"/>
                  </a:lnTo>
                  <a:lnTo>
                    <a:pt x="169414" y="164368"/>
                  </a:lnTo>
                  <a:lnTo>
                    <a:pt x="169414" y="27432"/>
                  </a:lnTo>
                  <a:lnTo>
                    <a:pt x="169059" y="23031"/>
                  </a:lnTo>
                  <a:lnTo>
                    <a:pt x="168002" y="18745"/>
                  </a:lnTo>
                  <a:lnTo>
                    <a:pt x="166272" y="14683"/>
                  </a:lnTo>
                  <a:lnTo>
                    <a:pt x="163912" y="10952"/>
                  </a:lnTo>
                  <a:lnTo>
                    <a:pt x="160985" y="7647"/>
                  </a:lnTo>
                  <a:lnTo>
                    <a:pt x="157565" y="4855"/>
                  </a:lnTo>
                  <a:lnTo>
                    <a:pt x="153742" y="2648"/>
                  </a:lnTo>
                  <a:lnTo>
                    <a:pt x="149614" y="1083"/>
                  </a:lnTo>
                  <a:lnTo>
                    <a:pt x="145289" y="200"/>
                  </a:lnTo>
                  <a:lnTo>
                    <a:pt x="14198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2855373" y="5913508"/>
              <a:ext cx="7797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3" name="pg83"/>
            <p:cNvSpPr/>
            <p:nvPr/>
          </p:nvSpPr>
          <p:spPr>
            <a:xfrm>
              <a:off x="3217244" y="5834605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262964" y="5878203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5" name="pg85"/>
            <p:cNvSpPr/>
            <p:nvPr/>
          </p:nvSpPr>
          <p:spPr>
            <a:xfrm>
              <a:off x="2848993" y="3786892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2894713" y="3832201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87" name="pg87"/>
            <p:cNvSpPr/>
            <p:nvPr/>
          </p:nvSpPr>
          <p:spPr>
            <a:xfrm>
              <a:off x="3444383" y="4166425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3490103" y="4211734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89" name="pg89"/>
            <p:cNvSpPr/>
            <p:nvPr/>
          </p:nvSpPr>
          <p:spPr>
            <a:xfrm>
              <a:off x="4327008" y="5410940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4372728" y="5454469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91" name="pg91"/>
            <p:cNvSpPr/>
            <p:nvPr/>
          </p:nvSpPr>
          <p:spPr>
            <a:xfrm>
              <a:off x="5058106" y="4696006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5103826" y="4741315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93" name="pg93"/>
            <p:cNvSpPr/>
            <p:nvPr/>
          </p:nvSpPr>
          <p:spPr>
            <a:xfrm>
              <a:off x="3459386" y="5737515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3505106" y="5781113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95" name="pg95"/>
            <p:cNvSpPr/>
            <p:nvPr/>
          </p:nvSpPr>
          <p:spPr>
            <a:xfrm>
              <a:off x="3493126" y="4528305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3538846" y="4571903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97" name="pg97"/>
            <p:cNvSpPr/>
            <p:nvPr/>
          </p:nvSpPr>
          <p:spPr>
            <a:xfrm>
              <a:off x="3214672" y="5534509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3260392" y="5579818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99" name="pg99"/>
            <p:cNvSpPr/>
            <p:nvPr/>
          </p:nvSpPr>
          <p:spPr>
            <a:xfrm>
              <a:off x="3393048" y="5428593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3438768" y="5472191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01" name="pg101"/>
            <p:cNvSpPr/>
            <p:nvPr/>
          </p:nvSpPr>
          <p:spPr>
            <a:xfrm>
              <a:off x="3386354" y="5861084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3432074" y="5904682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03" name="pg103"/>
            <p:cNvSpPr/>
            <p:nvPr/>
          </p:nvSpPr>
          <p:spPr>
            <a:xfrm>
              <a:off x="3586030" y="2824820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3631750" y="2868417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5" name="pg105"/>
            <p:cNvSpPr/>
            <p:nvPr/>
          </p:nvSpPr>
          <p:spPr>
            <a:xfrm>
              <a:off x="3213625" y="5393287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3259345" y="5438597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107" name="pg107"/>
            <p:cNvSpPr/>
            <p:nvPr/>
          </p:nvSpPr>
          <p:spPr>
            <a:xfrm>
              <a:off x="4214495" y="5746341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>
              <a:off x="4260215" y="5791651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109" name="pg109"/>
            <p:cNvSpPr/>
            <p:nvPr/>
          </p:nvSpPr>
          <p:spPr>
            <a:xfrm>
              <a:off x="2937629" y="5225587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2983349" y="5269116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111" name="pg111"/>
            <p:cNvSpPr/>
            <p:nvPr/>
          </p:nvSpPr>
          <p:spPr>
            <a:xfrm>
              <a:off x="3339681" y="6134701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3385401" y="6180010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3" name="pg113"/>
            <p:cNvSpPr/>
            <p:nvPr/>
          </p:nvSpPr>
          <p:spPr>
            <a:xfrm>
              <a:off x="2969935" y="4625395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4"/>
            <p:cNvSpPr/>
            <p:nvPr/>
          </p:nvSpPr>
          <p:spPr>
            <a:xfrm>
              <a:off x="3015655" y="4668993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15" name="pg115"/>
            <p:cNvSpPr/>
            <p:nvPr/>
          </p:nvSpPr>
          <p:spPr>
            <a:xfrm>
              <a:off x="3478293" y="5949347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3524013" y="5992945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117" name="pg117"/>
            <p:cNvSpPr/>
            <p:nvPr/>
          </p:nvSpPr>
          <p:spPr>
            <a:xfrm>
              <a:off x="3094685" y="5296198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3140405" y="5341507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119" name="pg119"/>
            <p:cNvSpPr/>
            <p:nvPr/>
          </p:nvSpPr>
          <p:spPr>
            <a:xfrm>
              <a:off x="4366019" y="3495622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20"/>
            <p:cNvSpPr/>
            <p:nvPr/>
          </p:nvSpPr>
          <p:spPr>
            <a:xfrm>
              <a:off x="4411739" y="3539220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21" name="pg121"/>
            <p:cNvSpPr/>
            <p:nvPr/>
          </p:nvSpPr>
          <p:spPr>
            <a:xfrm>
              <a:off x="3719210" y="1041897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3764930" y="1085495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123" name="pg123"/>
            <p:cNvSpPr/>
            <p:nvPr/>
          </p:nvSpPr>
          <p:spPr>
            <a:xfrm>
              <a:off x="5532524" y="4925491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>
              <a:off x="5578244" y="4969020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25" name="pg125"/>
            <p:cNvSpPr/>
            <p:nvPr/>
          </p:nvSpPr>
          <p:spPr>
            <a:xfrm>
              <a:off x="3525134" y="5560988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3570854" y="5604517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31</a:t>
              </a:r>
            </a:p>
          </p:txBody>
        </p:sp>
        <p:sp>
          <p:nvSpPr>
            <p:cNvPr id="127" name="pg127"/>
            <p:cNvSpPr/>
            <p:nvPr/>
          </p:nvSpPr>
          <p:spPr>
            <a:xfrm>
              <a:off x="7305060" y="5207934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7350780" y="5251463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29" name="pg129"/>
            <p:cNvSpPr/>
            <p:nvPr/>
          </p:nvSpPr>
          <p:spPr>
            <a:xfrm>
              <a:off x="7337094" y="3477970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7382814" y="3521499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34</a:t>
              </a:r>
            </a:p>
          </p:txBody>
        </p:sp>
        <p:sp>
          <p:nvSpPr>
            <p:cNvPr id="131" name="pg131"/>
            <p:cNvSpPr/>
            <p:nvPr/>
          </p:nvSpPr>
          <p:spPr>
            <a:xfrm>
              <a:off x="4949783" y="2074580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4995503" y="2118109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33" name="pg133"/>
            <p:cNvSpPr/>
            <p:nvPr/>
          </p:nvSpPr>
          <p:spPr>
            <a:xfrm>
              <a:off x="5149537" y="3645670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5195257" y="3689199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35" name="pg135"/>
            <p:cNvSpPr/>
            <p:nvPr/>
          </p:nvSpPr>
          <p:spPr>
            <a:xfrm>
              <a:off x="2785000" y="5914042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6"/>
            <p:cNvSpPr/>
            <p:nvPr/>
          </p:nvSpPr>
          <p:spPr>
            <a:xfrm>
              <a:off x="2830720" y="5957571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</a:t>
              </a:r>
            </a:p>
          </p:txBody>
        </p:sp>
        <p:sp>
          <p:nvSpPr>
            <p:cNvPr id="137" name="pg137"/>
            <p:cNvSpPr/>
            <p:nvPr/>
          </p:nvSpPr>
          <p:spPr>
            <a:xfrm>
              <a:off x="2629417" y="5772820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tx138"/>
            <p:cNvSpPr/>
            <p:nvPr/>
          </p:nvSpPr>
          <p:spPr>
            <a:xfrm>
              <a:off x="2675137" y="5816350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</a:t>
              </a:r>
            </a:p>
          </p:txBody>
        </p:sp>
        <p:sp>
          <p:nvSpPr>
            <p:cNvPr id="139" name="pg139"/>
            <p:cNvSpPr/>
            <p:nvPr/>
          </p:nvSpPr>
          <p:spPr>
            <a:xfrm>
              <a:off x="2618653" y="6231791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tx140"/>
            <p:cNvSpPr/>
            <p:nvPr/>
          </p:nvSpPr>
          <p:spPr>
            <a:xfrm>
              <a:off x="2664373" y="6275320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141" name="pg141"/>
            <p:cNvSpPr/>
            <p:nvPr/>
          </p:nvSpPr>
          <p:spPr>
            <a:xfrm>
              <a:off x="2968280" y="4034030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tx142"/>
            <p:cNvSpPr/>
            <p:nvPr/>
          </p:nvSpPr>
          <p:spPr>
            <a:xfrm>
              <a:off x="3014000" y="4077627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43" name="pg143"/>
            <p:cNvSpPr/>
            <p:nvPr/>
          </p:nvSpPr>
          <p:spPr>
            <a:xfrm>
              <a:off x="3403831" y="4281167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3449551" y="4326477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41</a:t>
              </a:r>
            </a:p>
          </p:txBody>
        </p:sp>
        <p:sp>
          <p:nvSpPr>
            <p:cNvPr id="145" name="pg145"/>
            <p:cNvSpPr/>
            <p:nvPr/>
          </p:nvSpPr>
          <p:spPr>
            <a:xfrm>
              <a:off x="3409060" y="5878737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>
              <a:off x="3454780" y="5924046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</a:t>
              </a:r>
            </a:p>
          </p:txBody>
        </p:sp>
        <p:sp>
          <p:nvSpPr>
            <p:cNvPr id="147" name="pg147"/>
            <p:cNvSpPr/>
            <p:nvPr/>
          </p:nvSpPr>
          <p:spPr>
            <a:xfrm>
              <a:off x="3190880" y="3222005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tx148"/>
            <p:cNvSpPr/>
            <p:nvPr/>
          </p:nvSpPr>
          <p:spPr>
            <a:xfrm>
              <a:off x="3236600" y="3265535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</a:t>
              </a:r>
            </a:p>
          </p:txBody>
        </p:sp>
        <p:sp>
          <p:nvSpPr>
            <p:cNvPr id="149" name="pg149"/>
            <p:cNvSpPr/>
            <p:nvPr/>
          </p:nvSpPr>
          <p:spPr>
            <a:xfrm>
              <a:off x="4011764" y="4228209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>
              <a:off x="4057484" y="4273929"/>
              <a:ext cx="155949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51" name="pg151"/>
            <p:cNvSpPr/>
            <p:nvPr/>
          </p:nvSpPr>
          <p:spPr>
            <a:xfrm>
              <a:off x="3972111" y="4307646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tx152"/>
            <p:cNvSpPr/>
            <p:nvPr/>
          </p:nvSpPr>
          <p:spPr>
            <a:xfrm>
              <a:off x="4017831" y="4351655"/>
              <a:ext cx="155949" cy="102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153" name="pg153"/>
            <p:cNvSpPr/>
            <p:nvPr/>
          </p:nvSpPr>
          <p:spPr>
            <a:xfrm>
              <a:off x="3651297" y="3336748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>
              <a:off x="3697017" y="3380346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46</a:t>
              </a:r>
            </a:p>
          </p:txBody>
        </p:sp>
        <p:sp>
          <p:nvSpPr>
            <p:cNvPr id="155" name="pg155"/>
            <p:cNvSpPr/>
            <p:nvPr/>
          </p:nvSpPr>
          <p:spPr>
            <a:xfrm>
              <a:off x="4135496" y="4395910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4181216" y="4441630"/>
              <a:ext cx="155949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47</a:t>
              </a:r>
            </a:p>
          </p:txBody>
        </p:sp>
        <p:sp>
          <p:nvSpPr>
            <p:cNvPr id="157" name="pg157"/>
            <p:cNvSpPr/>
            <p:nvPr/>
          </p:nvSpPr>
          <p:spPr>
            <a:xfrm>
              <a:off x="2844488" y="3628017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tx158"/>
            <p:cNvSpPr/>
            <p:nvPr/>
          </p:nvSpPr>
          <p:spPr>
            <a:xfrm>
              <a:off x="2890208" y="3671615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59" name="pg159"/>
            <p:cNvSpPr/>
            <p:nvPr/>
          </p:nvSpPr>
          <p:spPr>
            <a:xfrm>
              <a:off x="4182622" y="4996102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tx160"/>
            <p:cNvSpPr/>
            <p:nvPr/>
          </p:nvSpPr>
          <p:spPr>
            <a:xfrm>
              <a:off x="4228342" y="5039699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49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2381640" y="631384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2381640" y="4548900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2381640" y="278193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2381640" y="10166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65" name="pl165"/>
            <p:cNvSpPr/>
            <p:nvPr/>
          </p:nvSpPr>
          <p:spPr>
            <a:xfrm>
              <a:off x="2471631" y="63541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2471631" y="45889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471631" y="28236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2471631" y="10583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2745078" y="65871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4171992" y="65871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5598906" y="65871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7025820" y="65871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tx173"/>
            <p:cNvSpPr/>
            <p:nvPr/>
          </p:nvSpPr>
          <p:spPr>
            <a:xfrm>
              <a:off x="2682923" y="664807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4109837" y="66481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5536751" y="66481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6963665" y="66481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4814392" y="6780250"/>
              <a:ext cx="57435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SoilGWC</a:t>
              </a:r>
            </a:p>
          </p:txBody>
        </p:sp>
        <p:sp>
          <p:nvSpPr>
            <p:cNvPr id="178" name="tx178"/>
            <p:cNvSpPr/>
            <p:nvPr/>
          </p:nvSpPr>
          <p:spPr>
            <a:xfrm rot="-5400000">
              <a:off x="2150125" y="3681039"/>
              <a:ext cx="23287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SIR</a:t>
              </a:r>
            </a:p>
          </p:txBody>
        </p:sp>
        <p:sp>
          <p:nvSpPr>
            <p:cNvPr id="179" name="rc179"/>
            <p:cNvSpPr/>
            <p:nvPr/>
          </p:nvSpPr>
          <p:spPr>
            <a:xfrm>
              <a:off x="7835889" y="3227739"/>
              <a:ext cx="644003" cy="10100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tx180"/>
            <p:cNvSpPr/>
            <p:nvPr/>
          </p:nvSpPr>
          <p:spPr>
            <a:xfrm>
              <a:off x="7905478" y="3289298"/>
              <a:ext cx="496999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</a:t>
              </a:r>
            </a:p>
          </p:txBody>
        </p:sp>
        <p:sp>
          <p:nvSpPr>
            <p:cNvPr id="181" name="rc181"/>
            <p:cNvSpPr/>
            <p:nvPr/>
          </p:nvSpPr>
          <p:spPr>
            <a:xfrm>
              <a:off x="7905478" y="3509792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7990380" y="35946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7905478" y="3509792"/>
              <a:ext cx="219455" cy="219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tx184"/>
            <p:cNvSpPr/>
            <p:nvPr/>
          </p:nvSpPr>
          <p:spPr>
            <a:xfrm>
              <a:off x="7976219" y="3593711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85" name="rc185"/>
            <p:cNvSpPr/>
            <p:nvPr/>
          </p:nvSpPr>
          <p:spPr>
            <a:xfrm>
              <a:off x="7905478" y="372924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7990380" y="38141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7905478" y="3729248"/>
              <a:ext cx="219455" cy="21945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7976219" y="3813167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89" name="rc189"/>
            <p:cNvSpPr/>
            <p:nvPr/>
          </p:nvSpPr>
          <p:spPr>
            <a:xfrm>
              <a:off x="7905478" y="394870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7990380" y="40336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7905478" y="3948704"/>
              <a:ext cx="219455" cy="21945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2"/>
            <p:cNvSpPr/>
            <p:nvPr/>
          </p:nvSpPr>
          <p:spPr>
            <a:xfrm>
              <a:off x="7976219" y="4032623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8194523" y="3579520"/>
              <a:ext cx="11176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8194523" y="3796193"/>
              <a:ext cx="167640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8194523" y="4018432"/>
              <a:ext cx="1428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TP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2506425" y="613287"/>
              <a:ext cx="232927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SCBI quadrats moisture by SIR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2020-02-15T16:01:15Z</dcterms:modified>
</cp:coreProperties>
</file>