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8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06425" y="878303"/>
              <a:ext cx="5190285" cy="5708882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506425" y="6327691"/>
              <a:ext cx="5190285" cy="0"/>
            </a:xfrm>
            <a:custGeom>
              <a:avLst/>
              <a:pathLst>
                <a:path w="5190285" h="0">
                  <a:moveTo>
                    <a:pt x="0" y="0"/>
                  </a:moveTo>
                  <a:lnTo>
                    <a:pt x="5190285" y="0"/>
                  </a:lnTo>
                  <a:lnTo>
                    <a:pt x="51902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06425" y="4653532"/>
              <a:ext cx="5190285" cy="0"/>
            </a:xfrm>
            <a:custGeom>
              <a:avLst/>
              <a:pathLst>
                <a:path w="5190285" h="0">
                  <a:moveTo>
                    <a:pt x="0" y="0"/>
                  </a:moveTo>
                  <a:lnTo>
                    <a:pt x="5190285" y="0"/>
                  </a:lnTo>
                  <a:lnTo>
                    <a:pt x="51902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06425" y="2979373"/>
              <a:ext cx="5190285" cy="0"/>
            </a:xfrm>
            <a:custGeom>
              <a:avLst/>
              <a:pathLst>
                <a:path w="5190285" h="0">
                  <a:moveTo>
                    <a:pt x="0" y="0"/>
                  </a:moveTo>
                  <a:lnTo>
                    <a:pt x="5190285" y="0"/>
                  </a:lnTo>
                  <a:lnTo>
                    <a:pt x="51902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06425" y="1305213"/>
              <a:ext cx="5190285" cy="0"/>
            </a:xfrm>
            <a:custGeom>
              <a:avLst/>
              <a:pathLst>
                <a:path w="5190285" h="0">
                  <a:moveTo>
                    <a:pt x="0" y="0"/>
                  </a:moveTo>
                  <a:lnTo>
                    <a:pt x="5190285" y="0"/>
                  </a:lnTo>
                  <a:lnTo>
                    <a:pt x="519028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58535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885449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312363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06425" y="5490611"/>
              <a:ext cx="5190285" cy="0"/>
            </a:xfrm>
            <a:custGeom>
              <a:avLst/>
              <a:pathLst>
                <a:path w="5190285" h="0">
                  <a:moveTo>
                    <a:pt x="0" y="0"/>
                  </a:moveTo>
                  <a:lnTo>
                    <a:pt x="5190285" y="0"/>
                  </a:lnTo>
                  <a:lnTo>
                    <a:pt x="51902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06425" y="3816452"/>
              <a:ext cx="5190285" cy="0"/>
            </a:xfrm>
            <a:custGeom>
              <a:avLst/>
              <a:pathLst>
                <a:path w="5190285" h="0">
                  <a:moveTo>
                    <a:pt x="0" y="0"/>
                  </a:moveTo>
                  <a:lnTo>
                    <a:pt x="5190285" y="0"/>
                  </a:lnTo>
                  <a:lnTo>
                    <a:pt x="51902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06425" y="2142293"/>
              <a:ext cx="5190285" cy="0"/>
            </a:xfrm>
            <a:custGeom>
              <a:avLst/>
              <a:pathLst>
                <a:path w="5190285" h="0">
                  <a:moveTo>
                    <a:pt x="0" y="0"/>
                  </a:moveTo>
                  <a:lnTo>
                    <a:pt x="5190285" y="0"/>
                  </a:lnTo>
                  <a:lnTo>
                    <a:pt x="519028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45078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71992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598906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025820" y="878303"/>
              <a:ext cx="0" cy="5708882"/>
            </a:xfrm>
            <a:custGeom>
              <a:avLst/>
              <a:pathLst>
                <a:path w="0" h="5708882">
                  <a:moveTo>
                    <a:pt x="0" y="570888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3274514" y="27369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3722595" y="22514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794971" y="26197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388706" y="25025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3764419" y="19667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833966" y="18998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141437" y="240207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3115139" y="2067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869535" y="2519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316113" y="60015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947862" y="50639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543252" y="305499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4425877" y="24522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5156974" y="243555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558254" y="22011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591994" y="27703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313541" y="26029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491916" y="233510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485223" y="47793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684899" y="2536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312494" y="15315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313364" y="22346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3036498" y="20337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3438549" y="2536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068804" y="19500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577162" y="2519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193554" y="60350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464888" y="27201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818079" y="51309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5631393" y="33730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624003" y="21844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7403929" y="4143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622627" y="24188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7435963" y="23518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5048651" y="25192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248405" y="23183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883869" y="39255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728286" y="22179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717522" y="23518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3067148" y="25862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3502699" y="23685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3507928" y="38585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3289748" y="23016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4110633" y="22514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4070979" y="3239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3750166" y="23518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4234365" y="44278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943357" y="29712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4281491" y="44278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3214632" y="2665831"/>
              <a:ext cx="169414" cy="191800"/>
            </a:xfrm>
            <a:custGeom>
              <a:avLst/>
              <a:pathLst>
                <a:path w="169414" h="191800">
                  <a:moveTo>
                    <a:pt x="27431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1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3260352" y="2711141"/>
              <a:ext cx="77974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1" name="pg71"/>
            <p:cNvSpPr/>
            <p:nvPr/>
          </p:nvSpPr>
          <p:spPr>
            <a:xfrm>
              <a:off x="3662713" y="2180325"/>
              <a:ext cx="169414" cy="191800"/>
            </a:xfrm>
            <a:custGeom>
              <a:avLst/>
              <a:pathLst>
                <a:path w="169414" h="191800">
                  <a:moveTo>
                    <a:pt x="27432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1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3708433" y="2225635"/>
              <a:ext cx="77974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3" name="pg73"/>
            <p:cNvSpPr/>
            <p:nvPr/>
          </p:nvSpPr>
          <p:spPr>
            <a:xfrm>
              <a:off x="2735090" y="2548640"/>
              <a:ext cx="169414" cy="191800"/>
            </a:xfrm>
            <a:custGeom>
              <a:avLst/>
              <a:pathLst>
                <a:path w="169414" h="191800">
                  <a:moveTo>
                    <a:pt x="27431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1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780810" y="2592170"/>
              <a:ext cx="7797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5" name="pg75"/>
            <p:cNvSpPr/>
            <p:nvPr/>
          </p:nvSpPr>
          <p:spPr>
            <a:xfrm>
              <a:off x="4328825" y="2431449"/>
              <a:ext cx="169414" cy="191800"/>
            </a:xfrm>
            <a:custGeom>
              <a:avLst/>
              <a:pathLst>
                <a:path w="169414" h="191800">
                  <a:moveTo>
                    <a:pt x="27432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1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4374545" y="2477169"/>
              <a:ext cx="77974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7" name="pg77"/>
            <p:cNvSpPr/>
            <p:nvPr/>
          </p:nvSpPr>
          <p:spPr>
            <a:xfrm>
              <a:off x="3704538" y="1895718"/>
              <a:ext cx="169414" cy="191800"/>
            </a:xfrm>
            <a:custGeom>
              <a:avLst/>
              <a:pathLst>
                <a:path w="169414" h="191800">
                  <a:moveTo>
                    <a:pt x="27432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1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3750258" y="1941096"/>
              <a:ext cx="77974" cy="100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9" name="pg79"/>
            <p:cNvSpPr/>
            <p:nvPr/>
          </p:nvSpPr>
          <p:spPr>
            <a:xfrm>
              <a:off x="2774084" y="1828752"/>
              <a:ext cx="169414" cy="191800"/>
            </a:xfrm>
            <a:custGeom>
              <a:avLst/>
              <a:pathLst>
                <a:path w="169414" h="191800">
                  <a:moveTo>
                    <a:pt x="27431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1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2819804" y="1872350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1" name="pg81"/>
            <p:cNvSpPr/>
            <p:nvPr/>
          </p:nvSpPr>
          <p:spPr>
            <a:xfrm>
              <a:off x="3081555" y="2331000"/>
              <a:ext cx="169414" cy="191800"/>
            </a:xfrm>
            <a:custGeom>
              <a:avLst/>
              <a:pathLst>
                <a:path w="169414" h="191800">
                  <a:moveTo>
                    <a:pt x="27431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1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3127275" y="2378020"/>
              <a:ext cx="77974" cy="990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83" name="pg83"/>
            <p:cNvSpPr/>
            <p:nvPr/>
          </p:nvSpPr>
          <p:spPr>
            <a:xfrm>
              <a:off x="3055258" y="1996168"/>
              <a:ext cx="169414" cy="191800"/>
            </a:xfrm>
            <a:custGeom>
              <a:avLst/>
              <a:pathLst>
                <a:path w="169414" h="191800">
                  <a:moveTo>
                    <a:pt x="27432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1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3100978" y="2039766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5" name="pg85"/>
            <p:cNvSpPr/>
            <p:nvPr/>
          </p:nvSpPr>
          <p:spPr>
            <a:xfrm>
              <a:off x="2809653" y="2448191"/>
              <a:ext cx="169414" cy="191800"/>
            </a:xfrm>
            <a:custGeom>
              <a:avLst/>
              <a:pathLst>
                <a:path w="169414" h="191800">
                  <a:moveTo>
                    <a:pt x="27432" y="191800"/>
                  </a:moveTo>
                  <a:lnTo>
                    <a:pt x="141982" y="191800"/>
                  </a:lnTo>
                  <a:lnTo>
                    <a:pt x="140878" y="191778"/>
                  </a:lnTo>
                  <a:lnTo>
                    <a:pt x="145289" y="191600"/>
                  </a:lnTo>
                  <a:lnTo>
                    <a:pt x="149614" y="190717"/>
                  </a:lnTo>
                  <a:lnTo>
                    <a:pt x="153742" y="189152"/>
                  </a:lnTo>
                  <a:lnTo>
                    <a:pt x="157565" y="186944"/>
                  </a:lnTo>
                  <a:lnTo>
                    <a:pt x="160985" y="184152"/>
                  </a:lnTo>
                  <a:lnTo>
                    <a:pt x="163912" y="180848"/>
                  </a:lnTo>
                  <a:lnTo>
                    <a:pt x="166272" y="177117"/>
                  </a:lnTo>
                  <a:lnTo>
                    <a:pt x="168002" y="173055"/>
                  </a:lnTo>
                  <a:lnTo>
                    <a:pt x="169059" y="168769"/>
                  </a:lnTo>
                  <a:lnTo>
                    <a:pt x="169414" y="164368"/>
                  </a:lnTo>
                  <a:lnTo>
                    <a:pt x="169414" y="27431"/>
                  </a:lnTo>
                  <a:lnTo>
                    <a:pt x="169059" y="23031"/>
                  </a:lnTo>
                  <a:lnTo>
                    <a:pt x="168002" y="18745"/>
                  </a:lnTo>
                  <a:lnTo>
                    <a:pt x="166272" y="14683"/>
                  </a:lnTo>
                  <a:lnTo>
                    <a:pt x="163912" y="10952"/>
                  </a:lnTo>
                  <a:lnTo>
                    <a:pt x="160985" y="7647"/>
                  </a:lnTo>
                  <a:lnTo>
                    <a:pt x="157565" y="4855"/>
                  </a:lnTo>
                  <a:lnTo>
                    <a:pt x="153742" y="2648"/>
                  </a:lnTo>
                  <a:lnTo>
                    <a:pt x="149614" y="1083"/>
                  </a:lnTo>
                  <a:lnTo>
                    <a:pt x="145289" y="200"/>
                  </a:lnTo>
                  <a:lnTo>
                    <a:pt x="14198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2855373" y="2491789"/>
              <a:ext cx="77974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7" name="pg87"/>
            <p:cNvSpPr/>
            <p:nvPr/>
          </p:nvSpPr>
          <p:spPr>
            <a:xfrm>
              <a:off x="3217244" y="5930442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8"/>
            <p:cNvSpPr/>
            <p:nvPr/>
          </p:nvSpPr>
          <p:spPr>
            <a:xfrm>
              <a:off x="3262964" y="5974040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9" name="pg89"/>
            <p:cNvSpPr/>
            <p:nvPr/>
          </p:nvSpPr>
          <p:spPr>
            <a:xfrm>
              <a:off x="2848993" y="4992913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90"/>
            <p:cNvSpPr/>
            <p:nvPr/>
          </p:nvSpPr>
          <p:spPr>
            <a:xfrm>
              <a:off x="2894713" y="5038222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91" name="pg91"/>
            <p:cNvSpPr/>
            <p:nvPr/>
          </p:nvSpPr>
          <p:spPr>
            <a:xfrm>
              <a:off x="3444383" y="2983922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3490103" y="3029231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93" name="pg93"/>
            <p:cNvSpPr/>
            <p:nvPr/>
          </p:nvSpPr>
          <p:spPr>
            <a:xfrm>
              <a:off x="4327008" y="2381224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4372728" y="2424754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95" name="pg95"/>
            <p:cNvSpPr/>
            <p:nvPr/>
          </p:nvSpPr>
          <p:spPr>
            <a:xfrm>
              <a:off x="5058106" y="2364483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6"/>
            <p:cNvSpPr/>
            <p:nvPr/>
          </p:nvSpPr>
          <p:spPr>
            <a:xfrm>
              <a:off x="5103826" y="2409792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97" name="pg97"/>
            <p:cNvSpPr/>
            <p:nvPr/>
          </p:nvSpPr>
          <p:spPr>
            <a:xfrm>
              <a:off x="3459386" y="2130101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8"/>
            <p:cNvSpPr/>
            <p:nvPr/>
          </p:nvSpPr>
          <p:spPr>
            <a:xfrm>
              <a:off x="3505106" y="2173698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9" name="pg99"/>
            <p:cNvSpPr/>
            <p:nvPr/>
          </p:nvSpPr>
          <p:spPr>
            <a:xfrm>
              <a:off x="3493126" y="2699315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100"/>
            <p:cNvSpPr/>
            <p:nvPr/>
          </p:nvSpPr>
          <p:spPr>
            <a:xfrm>
              <a:off x="3538846" y="2742912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1" name="pg101"/>
            <p:cNvSpPr/>
            <p:nvPr/>
          </p:nvSpPr>
          <p:spPr>
            <a:xfrm>
              <a:off x="3214672" y="2531899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2"/>
            <p:cNvSpPr/>
            <p:nvPr/>
          </p:nvSpPr>
          <p:spPr>
            <a:xfrm>
              <a:off x="3260392" y="2577208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3" name="pg103"/>
            <p:cNvSpPr/>
            <p:nvPr/>
          </p:nvSpPr>
          <p:spPr>
            <a:xfrm>
              <a:off x="3393048" y="2264033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3438768" y="2307631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5" name="pg105"/>
            <p:cNvSpPr/>
            <p:nvPr/>
          </p:nvSpPr>
          <p:spPr>
            <a:xfrm>
              <a:off x="3386354" y="4708306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3432074" y="4751903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107" name="pg107"/>
            <p:cNvSpPr/>
            <p:nvPr/>
          </p:nvSpPr>
          <p:spPr>
            <a:xfrm>
              <a:off x="3586030" y="2464932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8"/>
            <p:cNvSpPr/>
            <p:nvPr/>
          </p:nvSpPr>
          <p:spPr>
            <a:xfrm>
              <a:off x="3631750" y="2508530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9" name="pg109"/>
            <p:cNvSpPr/>
            <p:nvPr/>
          </p:nvSpPr>
          <p:spPr>
            <a:xfrm>
              <a:off x="3213625" y="1460437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3259345" y="1505746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111" name="pg111"/>
            <p:cNvSpPr/>
            <p:nvPr/>
          </p:nvSpPr>
          <p:spPr>
            <a:xfrm>
              <a:off x="4214495" y="2163584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2"/>
            <p:cNvSpPr/>
            <p:nvPr/>
          </p:nvSpPr>
          <p:spPr>
            <a:xfrm>
              <a:off x="4260215" y="2208893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113" name="pg113"/>
            <p:cNvSpPr/>
            <p:nvPr/>
          </p:nvSpPr>
          <p:spPr>
            <a:xfrm>
              <a:off x="2937629" y="1962685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4"/>
            <p:cNvSpPr/>
            <p:nvPr/>
          </p:nvSpPr>
          <p:spPr>
            <a:xfrm>
              <a:off x="2983349" y="2006214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115" name="pg115"/>
            <p:cNvSpPr/>
            <p:nvPr/>
          </p:nvSpPr>
          <p:spPr>
            <a:xfrm>
              <a:off x="3339681" y="2464932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6"/>
            <p:cNvSpPr/>
            <p:nvPr/>
          </p:nvSpPr>
          <p:spPr>
            <a:xfrm>
              <a:off x="3385401" y="2510242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7" name="pg117"/>
            <p:cNvSpPr/>
            <p:nvPr/>
          </p:nvSpPr>
          <p:spPr>
            <a:xfrm>
              <a:off x="2969935" y="1878977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8"/>
            <p:cNvSpPr/>
            <p:nvPr/>
          </p:nvSpPr>
          <p:spPr>
            <a:xfrm>
              <a:off x="3015655" y="1922574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19" name="pg119"/>
            <p:cNvSpPr/>
            <p:nvPr/>
          </p:nvSpPr>
          <p:spPr>
            <a:xfrm>
              <a:off x="3478293" y="2448191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20"/>
            <p:cNvSpPr/>
            <p:nvPr/>
          </p:nvSpPr>
          <p:spPr>
            <a:xfrm>
              <a:off x="3524013" y="2491789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121" name="pg121"/>
            <p:cNvSpPr/>
            <p:nvPr/>
          </p:nvSpPr>
          <p:spPr>
            <a:xfrm>
              <a:off x="3094685" y="5963925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2"/>
            <p:cNvSpPr/>
            <p:nvPr/>
          </p:nvSpPr>
          <p:spPr>
            <a:xfrm>
              <a:off x="3140405" y="6009234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</a:t>
              </a:r>
            </a:p>
          </p:txBody>
        </p:sp>
        <p:sp>
          <p:nvSpPr>
            <p:cNvPr id="123" name="pg123"/>
            <p:cNvSpPr/>
            <p:nvPr/>
          </p:nvSpPr>
          <p:spPr>
            <a:xfrm>
              <a:off x="4366019" y="2649090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4"/>
            <p:cNvSpPr/>
            <p:nvPr/>
          </p:nvSpPr>
          <p:spPr>
            <a:xfrm>
              <a:off x="4411739" y="2692688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25" name="pg125"/>
            <p:cNvSpPr/>
            <p:nvPr/>
          </p:nvSpPr>
          <p:spPr>
            <a:xfrm>
              <a:off x="3719210" y="5059879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6"/>
            <p:cNvSpPr/>
            <p:nvPr/>
          </p:nvSpPr>
          <p:spPr>
            <a:xfrm>
              <a:off x="3764930" y="5103477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127" name="pg127"/>
            <p:cNvSpPr/>
            <p:nvPr/>
          </p:nvSpPr>
          <p:spPr>
            <a:xfrm>
              <a:off x="5532524" y="3302012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5578244" y="3345541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29" name="pg129"/>
            <p:cNvSpPr/>
            <p:nvPr/>
          </p:nvSpPr>
          <p:spPr>
            <a:xfrm>
              <a:off x="3525134" y="2113359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3570854" y="2156888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</a:t>
              </a:r>
            </a:p>
          </p:txBody>
        </p:sp>
        <p:sp>
          <p:nvSpPr>
            <p:cNvPr id="131" name="pg131"/>
            <p:cNvSpPr/>
            <p:nvPr/>
          </p:nvSpPr>
          <p:spPr>
            <a:xfrm>
              <a:off x="7305060" y="4072125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7350780" y="4115655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33" name="pg133"/>
            <p:cNvSpPr/>
            <p:nvPr/>
          </p:nvSpPr>
          <p:spPr>
            <a:xfrm>
              <a:off x="3523758" y="2347741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3569478" y="2391271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</a:t>
              </a:r>
            </a:p>
          </p:txBody>
        </p:sp>
        <p:sp>
          <p:nvSpPr>
            <p:cNvPr id="135" name="pg135"/>
            <p:cNvSpPr/>
            <p:nvPr/>
          </p:nvSpPr>
          <p:spPr>
            <a:xfrm>
              <a:off x="7337094" y="2280775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7382814" y="2324304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</a:t>
              </a:r>
            </a:p>
          </p:txBody>
        </p:sp>
        <p:sp>
          <p:nvSpPr>
            <p:cNvPr id="137" name="pg137"/>
            <p:cNvSpPr/>
            <p:nvPr/>
          </p:nvSpPr>
          <p:spPr>
            <a:xfrm>
              <a:off x="4949783" y="2448191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4995503" y="2491720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39" name="pg139"/>
            <p:cNvSpPr/>
            <p:nvPr/>
          </p:nvSpPr>
          <p:spPr>
            <a:xfrm>
              <a:off x="5149537" y="2247292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5195257" y="2290821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41" name="pg141"/>
            <p:cNvSpPr/>
            <p:nvPr/>
          </p:nvSpPr>
          <p:spPr>
            <a:xfrm>
              <a:off x="2785000" y="3854484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2830720" y="3898014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</a:t>
              </a:r>
            </a:p>
          </p:txBody>
        </p:sp>
        <p:sp>
          <p:nvSpPr>
            <p:cNvPr id="143" name="pg143"/>
            <p:cNvSpPr/>
            <p:nvPr/>
          </p:nvSpPr>
          <p:spPr>
            <a:xfrm>
              <a:off x="2629417" y="2146842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2675137" y="2190371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</a:t>
              </a:r>
            </a:p>
          </p:txBody>
        </p:sp>
        <p:sp>
          <p:nvSpPr>
            <p:cNvPr id="145" name="pg145"/>
            <p:cNvSpPr/>
            <p:nvPr/>
          </p:nvSpPr>
          <p:spPr>
            <a:xfrm>
              <a:off x="2618653" y="2280775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2664373" y="2324304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</a:t>
              </a:r>
            </a:p>
          </p:txBody>
        </p:sp>
        <p:sp>
          <p:nvSpPr>
            <p:cNvPr id="147" name="pg147"/>
            <p:cNvSpPr/>
            <p:nvPr/>
          </p:nvSpPr>
          <p:spPr>
            <a:xfrm>
              <a:off x="2968280" y="2515157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3014000" y="2558755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49" name="pg149"/>
            <p:cNvSpPr/>
            <p:nvPr/>
          </p:nvSpPr>
          <p:spPr>
            <a:xfrm>
              <a:off x="3403831" y="2297516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3449551" y="2342826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</a:t>
              </a:r>
            </a:p>
          </p:txBody>
        </p:sp>
        <p:sp>
          <p:nvSpPr>
            <p:cNvPr id="151" name="pg151"/>
            <p:cNvSpPr/>
            <p:nvPr/>
          </p:nvSpPr>
          <p:spPr>
            <a:xfrm>
              <a:off x="3409060" y="3787518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3454780" y="3832827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153" name="pg153"/>
            <p:cNvSpPr/>
            <p:nvPr/>
          </p:nvSpPr>
          <p:spPr>
            <a:xfrm>
              <a:off x="3190880" y="2230550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3236600" y="2274079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</a:t>
              </a:r>
            </a:p>
          </p:txBody>
        </p:sp>
        <p:sp>
          <p:nvSpPr>
            <p:cNvPr id="155" name="pg155"/>
            <p:cNvSpPr/>
            <p:nvPr/>
          </p:nvSpPr>
          <p:spPr>
            <a:xfrm>
              <a:off x="4011764" y="2180325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6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4057484" y="2226045"/>
              <a:ext cx="15594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57" name="pg157"/>
            <p:cNvSpPr/>
            <p:nvPr/>
          </p:nvSpPr>
          <p:spPr>
            <a:xfrm>
              <a:off x="3972111" y="3168079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4017831" y="3212088"/>
              <a:ext cx="155949" cy="1020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59" name="pg159"/>
            <p:cNvSpPr/>
            <p:nvPr/>
          </p:nvSpPr>
          <p:spPr>
            <a:xfrm>
              <a:off x="3651297" y="2280775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3697017" y="2324373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</a:t>
              </a:r>
            </a:p>
          </p:txBody>
        </p:sp>
        <p:sp>
          <p:nvSpPr>
            <p:cNvPr id="161" name="pg161"/>
            <p:cNvSpPr/>
            <p:nvPr/>
          </p:nvSpPr>
          <p:spPr>
            <a:xfrm>
              <a:off x="4135496" y="4356732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4181216" y="4402452"/>
              <a:ext cx="155949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47</a:t>
              </a:r>
            </a:p>
          </p:txBody>
        </p:sp>
        <p:sp>
          <p:nvSpPr>
            <p:cNvPr id="163" name="pg163"/>
            <p:cNvSpPr/>
            <p:nvPr/>
          </p:nvSpPr>
          <p:spPr>
            <a:xfrm>
              <a:off x="2844488" y="2900214"/>
              <a:ext cx="247389" cy="191800"/>
            </a:xfrm>
            <a:custGeom>
              <a:avLst/>
              <a:pathLst>
                <a:path w="247389" h="191800">
                  <a:moveTo>
                    <a:pt x="27431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1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>
              <a:off x="2890208" y="2943812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65" name="pg165"/>
            <p:cNvSpPr/>
            <p:nvPr/>
          </p:nvSpPr>
          <p:spPr>
            <a:xfrm>
              <a:off x="4182622" y="4356732"/>
              <a:ext cx="247389" cy="191800"/>
            </a:xfrm>
            <a:custGeom>
              <a:avLst/>
              <a:pathLst>
                <a:path w="247389" h="191800">
                  <a:moveTo>
                    <a:pt x="27432" y="191800"/>
                  </a:moveTo>
                  <a:lnTo>
                    <a:pt x="219957" y="191800"/>
                  </a:lnTo>
                  <a:lnTo>
                    <a:pt x="218852" y="191778"/>
                  </a:lnTo>
                  <a:lnTo>
                    <a:pt x="223263" y="191600"/>
                  </a:lnTo>
                  <a:lnTo>
                    <a:pt x="227589" y="190717"/>
                  </a:lnTo>
                  <a:lnTo>
                    <a:pt x="231717" y="189152"/>
                  </a:lnTo>
                  <a:lnTo>
                    <a:pt x="235540" y="186944"/>
                  </a:lnTo>
                  <a:lnTo>
                    <a:pt x="238960" y="184152"/>
                  </a:lnTo>
                  <a:lnTo>
                    <a:pt x="241887" y="180848"/>
                  </a:lnTo>
                  <a:lnTo>
                    <a:pt x="244247" y="177117"/>
                  </a:lnTo>
                  <a:lnTo>
                    <a:pt x="245977" y="173055"/>
                  </a:lnTo>
                  <a:lnTo>
                    <a:pt x="247034" y="168769"/>
                  </a:lnTo>
                  <a:lnTo>
                    <a:pt x="247389" y="164368"/>
                  </a:lnTo>
                  <a:lnTo>
                    <a:pt x="247389" y="27432"/>
                  </a:lnTo>
                  <a:lnTo>
                    <a:pt x="247034" y="23031"/>
                  </a:lnTo>
                  <a:lnTo>
                    <a:pt x="245977" y="18745"/>
                  </a:lnTo>
                  <a:lnTo>
                    <a:pt x="244247" y="14683"/>
                  </a:lnTo>
                  <a:lnTo>
                    <a:pt x="241887" y="10952"/>
                  </a:lnTo>
                  <a:lnTo>
                    <a:pt x="238960" y="7647"/>
                  </a:lnTo>
                  <a:lnTo>
                    <a:pt x="235540" y="4855"/>
                  </a:lnTo>
                  <a:lnTo>
                    <a:pt x="231717" y="2648"/>
                  </a:lnTo>
                  <a:lnTo>
                    <a:pt x="227589" y="1083"/>
                  </a:lnTo>
                  <a:lnTo>
                    <a:pt x="223263" y="200"/>
                  </a:lnTo>
                  <a:lnTo>
                    <a:pt x="219957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164368"/>
                  </a:lnTo>
                  <a:lnTo>
                    <a:pt x="88" y="162161"/>
                  </a:lnTo>
                  <a:lnTo>
                    <a:pt x="88" y="166576"/>
                  </a:lnTo>
                  <a:lnTo>
                    <a:pt x="797" y="170933"/>
                  </a:lnTo>
                  <a:lnTo>
                    <a:pt x="2195" y="175121"/>
                  </a:lnTo>
                  <a:lnTo>
                    <a:pt x="4246" y="179030"/>
                  </a:lnTo>
                  <a:lnTo>
                    <a:pt x="6898" y="182559"/>
                  </a:lnTo>
                  <a:lnTo>
                    <a:pt x="10082" y="185617"/>
                  </a:lnTo>
                  <a:lnTo>
                    <a:pt x="13715" y="188125"/>
                  </a:lnTo>
                  <a:lnTo>
                    <a:pt x="17704" y="190018"/>
                  </a:lnTo>
                  <a:lnTo>
                    <a:pt x="21944" y="191246"/>
                  </a:lnTo>
                  <a:lnTo>
                    <a:pt x="26327" y="19177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6"/>
            <p:cNvSpPr/>
            <p:nvPr/>
          </p:nvSpPr>
          <p:spPr>
            <a:xfrm>
              <a:off x="4228342" y="4400330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2381640" y="5450338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2381640" y="377476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2381640" y="2103330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70" name="pl170"/>
            <p:cNvSpPr/>
            <p:nvPr/>
          </p:nvSpPr>
          <p:spPr>
            <a:xfrm>
              <a:off x="2471631" y="54906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2471631" y="3816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2471631" y="21422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2745078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4171992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5598906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7025820" y="658718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tx177"/>
            <p:cNvSpPr/>
            <p:nvPr/>
          </p:nvSpPr>
          <p:spPr>
            <a:xfrm>
              <a:off x="2682923" y="664807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4109837" y="66481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5536751" y="66481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6963665" y="664812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4814392" y="6780250"/>
              <a:ext cx="574352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SoilGWC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5400000">
              <a:off x="2165098" y="3668863"/>
              <a:ext cx="178581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</a:t>
              </a:r>
            </a:p>
          </p:txBody>
        </p:sp>
        <p:sp>
          <p:nvSpPr>
            <p:cNvPr id="183" name="rc183"/>
            <p:cNvSpPr/>
            <p:nvPr/>
          </p:nvSpPr>
          <p:spPr>
            <a:xfrm>
              <a:off x="7835889" y="3227739"/>
              <a:ext cx="644003" cy="10100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tx184"/>
            <p:cNvSpPr/>
            <p:nvPr/>
          </p:nvSpPr>
          <p:spPr>
            <a:xfrm>
              <a:off x="7905478" y="3289298"/>
              <a:ext cx="496999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185" name="rc185"/>
            <p:cNvSpPr/>
            <p:nvPr/>
          </p:nvSpPr>
          <p:spPr>
            <a:xfrm>
              <a:off x="7905478" y="3509792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7990380" y="35946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7905478" y="3509792"/>
              <a:ext cx="219455" cy="219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tx188"/>
            <p:cNvSpPr/>
            <p:nvPr/>
          </p:nvSpPr>
          <p:spPr>
            <a:xfrm>
              <a:off x="7976219" y="3593711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89" name="rc189"/>
            <p:cNvSpPr/>
            <p:nvPr/>
          </p:nvSpPr>
          <p:spPr>
            <a:xfrm>
              <a:off x="7905478" y="372924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7990380" y="38141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rc191"/>
            <p:cNvSpPr/>
            <p:nvPr/>
          </p:nvSpPr>
          <p:spPr>
            <a:xfrm>
              <a:off x="7905478" y="3729248"/>
              <a:ext cx="219455" cy="21945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2"/>
            <p:cNvSpPr/>
            <p:nvPr/>
          </p:nvSpPr>
          <p:spPr>
            <a:xfrm>
              <a:off x="7976219" y="3813167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93" name="rc193"/>
            <p:cNvSpPr/>
            <p:nvPr/>
          </p:nvSpPr>
          <p:spPr>
            <a:xfrm>
              <a:off x="7905478" y="394870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7990380" y="40336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5"/>
            <p:cNvSpPr/>
            <p:nvPr/>
          </p:nvSpPr>
          <p:spPr>
            <a:xfrm>
              <a:off x="7905478" y="3948704"/>
              <a:ext cx="219455" cy="21945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tx196"/>
            <p:cNvSpPr/>
            <p:nvPr/>
          </p:nvSpPr>
          <p:spPr>
            <a:xfrm>
              <a:off x="7976219" y="4032623"/>
              <a:ext cx="77974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8194523" y="3579520"/>
              <a:ext cx="11176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8194523" y="3796193"/>
              <a:ext cx="167640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8194523" y="4018432"/>
              <a:ext cx="142810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TP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506425" y="613287"/>
              <a:ext cx="2264122" cy="1573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SCBI quadrats moisture by pH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2020-02-15T16:00:48Z</dcterms:modified>
</cp:coreProperties>
</file>