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960" y="90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0698163" cy="756285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4054959" y="6049137"/>
              <a:ext cx="3288372" cy="0"/>
            </a:xfrm>
            <a:custGeom>
              <a:avLst/>
              <a:gdLst/>
              <a:ahLst/>
              <a:cxnLst/>
              <a:rect l="0" t="0" r="0" b="0"/>
              <a:pathLst>
                <a:path w="3288372">
                  <a:moveTo>
                    <a:pt x="0" y="0"/>
                  </a:moveTo>
                  <a:lnTo>
                    <a:pt x="32883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4054959" y="60491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4877052" y="60491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699145" y="60491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521238" y="60491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343331" y="60491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10"/>
            <p:cNvSpPr/>
            <p:nvPr/>
          </p:nvSpPr>
          <p:spPr>
            <a:xfrm>
              <a:off x="3987205" y="6268783"/>
              <a:ext cx="135508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809298" y="6268783"/>
              <a:ext cx="135508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656766" y="6266923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478860" y="6268783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7300953" y="6268783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" name="pl15"/>
            <p:cNvSpPr/>
            <p:nvPr/>
          </p:nvSpPr>
          <p:spPr>
            <a:xfrm>
              <a:off x="3264249" y="1970054"/>
              <a:ext cx="0" cy="3288372"/>
            </a:xfrm>
            <a:custGeom>
              <a:avLst/>
              <a:gdLst/>
              <a:ahLst/>
              <a:cxnLst/>
              <a:rect l="0" t="0" r="0" b="0"/>
              <a:pathLst>
                <a:path h="3288372">
                  <a:moveTo>
                    <a:pt x="0" y="32883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172809" y="5258427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172809" y="443633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172809" y="361424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172809" y="2792147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172809" y="197005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2922270" y="5203658"/>
              <a:ext cx="135508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2922270" y="4381565"/>
              <a:ext cx="135508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2946715" y="3558541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2947645" y="2737378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47645" y="1915285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3264249" y="1513713"/>
              <a:ext cx="4535424" cy="4535424"/>
            </a:xfrm>
            <a:custGeom>
              <a:avLst/>
              <a:gdLst/>
              <a:ahLst/>
              <a:cxnLst/>
              <a:rect l="0" t="0" r="0" b="0"/>
              <a:pathLst>
                <a:path w="4535424" h="4535424">
                  <a:moveTo>
                    <a:pt x="0" y="4535424"/>
                  </a:moveTo>
                  <a:lnTo>
                    <a:pt x="4535424" y="4535424"/>
                  </a:lnTo>
                  <a:lnTo>
                    <a:pt x="4535424" y="0"/>
                  </a:lnTo>
                  <a:lnTo>
                    <a:pt x="0" y="0"/>
                  </a:lnTo>
                  <a:lnTo>
                    <a:pt x="0" y="45354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>
              <a:off x="5095031" y="977360"/>
              <a:ext cx="873859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SCBI PCA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65149" y="6602843"/>
              <a:ext cx="533623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Comp.1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341602" y="3710806"/>
              <a:ext cx="533623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Comp.2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816142" y="2389464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19837" y="2892333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619970" y="2640174"/>
              <a:ext cx="84757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609137" y="3678544"/>
              <a:ext cx="84757" cy="1090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071522" y="2732593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940472" y="2926300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765796" y="2874772"/>
              <a:ext cx="84757" cy="1076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90412" y="3075961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79047" y="4112678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236541" y="4004041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88608" y="3510343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40120" y="3934246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236278" y="4060961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442222" y="242260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198613" y="2495518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470349" y="2170996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47987" y="3242890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33907" y="4377832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87157" y="3881423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859059" y="3280612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632659" y="4377999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74462" y="3765055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296623" y="3593933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51374" y="3128832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39064" y="3864203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82794" y="4670419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47697" y="4640556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64722" y="582359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33485" y="4151196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48514" y="2777688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032916" y="4869704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546937" y="5043584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481188" y="4609203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377111" y="4229773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795981" y="2810304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924770" y="2275325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80405" y="2373526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494608" y="3028150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575650" y="3149047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556658" y="2769704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671987" y="3200109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66578" y="3823973"/>
              <a:ext cx="169515" cy="1090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333612" y="3537087"/>
              <a:ext cx="169515" cy="1109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650139" y="3845313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995849" y="4575736"/>
              <a:ext cx="169515" cy="1090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239667" y="3657294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066624" y="3914392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4338563" y="1513713"/>
              <a:ext cx="2721165" cy="0"/>
            </a:xfrm>
            <a:custGeom>
              <a:avLst/>
              <a:gdLst/>
              <a:ahLst/>
              <a:cxnLst/>
              <a:rect l="0" t="0" r="0" b="0"/>
              <a:pathLst>
                <a:path w="2721165">
                  <a:moveTo>
                    <a:pt x="0" y="0"/>
                  </a:moveTo>
                  <a:lnTo>
                    <a:pt x="2721165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4338563" y="1422273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5699145" y="1422273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7059728" y="1422273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81"/>
            <p:cNvSpPr/>
            <p:nvPr/>
          </p:nvSpPr>
          <p:spPr>
            <a:xfrm>
              <a:off x="4207259" y="1182859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593217" y="1182859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953799" y="1182859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7799673" y="2253658"/>
              <a:ext cx="0" cy="2721165"/>
            </a:xfrm>
            <a:custGeom>
              <a:avLst/>
              <a:gdLst/>
              <a:ahLst/>
              <a:cxnLst/>
              <a:rect l="0" t="0" r="0" b="0"/>
              <a:pathLst>
                <a:path h="2721165">
                  <a:moveTo>
                    <a:pt x="0" y="27211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7799673" y="4974823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7799673" y="3614240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7799673" y="2253658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7941854" y="4919124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7967230" y="3558541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7967230" y="2197959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3264249" y="1513713"/>
              <a:ext cx="4535424" cy="4535424"/>
            </a:xfrm>
            <a:custGeom>
              <a:avLst/>
              <a:gdLst/>
              <a:ahLst/>
              <a:cxnLst/>
              <a:rect l="0" t="0" r="0" b="0"/>
              <a:pathLst>
                <a:path w="4535424" h="4535424">
                  <a:moveTo>
                    <a:pt x="0" y="4535424"/>
                  </a:moveTo>
                  <a:lnTo>
                    <a:pt x="4535424" y="4535424"/>
                  </a:lnTo>
                  <a:lnTo>
                    <a:pt x="4535424" y="0"/>
                  </a:lnTo>
                  <a:lnTo>
                    <a:pt x="0" y="0"/>
                  </a:lnTo>
                  <a:lnTo>
                    <a:pt x="0" y="45354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92"/>
            <p:cNvSpPr/>
            <p:nvPr/>
          </p:nvSpPr>
          <p:spPr>
            <a:xfrm>
              <a:off x="6317017" y="3340032"/>
              <a:ext cx="321766" cy="1090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DBH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699509" y="5188588"/>
              <a:ext cx="626566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176475" y="2225888"/>
              <a:ext cx="194816" cy="139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600990" y="5011546"/>
              <a:ext cx="254049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SIR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08440" y="4336973"/>
              <a:ext cx="465906" cy="139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Aspect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342903" y="4701577"/>
              <a:ext cx="626938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169510" y="2829092"/>
              <a:ext cx="389780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Slope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068008" y="4582374"/>
              <a:ext cx="728439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meanSoilT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227591" y="4483311"/>
              <a:ext cx="635272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meanLitT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616304" y="2074561"/>
              <a:ext cx="762297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meanSoilM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5699145" y="3438510"/>
              <a:ext cx="623004" cy="175730"/>
            </a:xfrm>
            <a:custGeom>
              <a:avLst/>
              <a:gdLst/>
              <a:ahLst/>
              <a:cxnLst/>
              <a:rect l="0" t="0" r="0" b="0"/>
              <a:pathLst>
                <a:path w="623004" h="175730">
                  <a:moveTo>
                    <a:pt x="0" y="175730"/>
                  </a:moveTo>
                  <a:lnTo>
                    <a:pt x="623004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6233522" y="3416005"/>
              <a:ext cx="88627" cy="88005"/>
            </a:xfrm>
            <a:custGeom>
              <a:avLst/>
              <a:gdLst/>
              <a:ahLst/>
              <a:cxnLst/>
              <a:rect l="0" t="0" r="0" b="0"/>
              <a:pathLst>
                <a:path w="88627" h="88005">
                  <a:moveTo>
                    <a:pt x="24823" y="88005"/>
                  </a:moveTo>
                  <a:lnTo>
                    <a:pt x="88627" y="22505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699145" y="3614240"/>
              <a:ext cx="1050917" cy="1306091"/>
            </a:xfrm>
            <a:custGeom>
              <a:avLst/>
              <a:gdLst/>
              <a:ahLst/>
              <a:cxnLst/>
              <a:rect l="0" t="0" r="0" b="0"/>
              <a:pathLst>
                <a:path w="1050917" h="1306091">
                  <a:moveTo>
                    <a:pt x="0" y="0"/>
                  </a:moveTo>
                  <a:lnTo>
                    <a:pt x="1050917" y="1306091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6664799" y="4829973"/>
              <a:ext cx="85263" cy="90358"/>
            </a:xfrm>
            <a:custGeom>
              <a:avLst/>
              <a:gdLst/>
              <a:ahLst/>
              <a:cxnLst/>
              <a:rect l="0" t="0" r="0" b="0"/>
              <a:pathLst>
                <a:path w="85263" h="90358">
                  <a:moveTo>
                    <a:pt x="0" y="57322"/>
                  </a:moveTo>
                  <a:lnTo>
                    <a:pt x="85263" y="90358"/>
                  </a:lnTo>
                  <a:lnTo>
                    <a:pt x="71241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5699145" y="2583539"/>
              <a:ext cx="459790" cy="1030701"/>
            </a:xfrm>
            <a:custGeom>
              <a:avLst/>
              <a:gdLst/>
              <a:ahLst/>
              <a:cxnLst/>
              <a:rect l="0" t="0" r="0" b="0"/>
              <a:pathLst>
                <a:path w="459790" h="1030701">
                  <a:moveTo>
                    <a:pt x="0" y="1030701"/>
                  </a:moveTo>
                  <a:lnTo>
                    <a:pt x="45979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6084920" y="2583539"/>
              <a:ext cx="83507" cy="90945"/>
            </a:xfrm>
            <a:custGeom>
              <a:avLst/>
              <a:gdLst/>
              <a:ahLst/>
              <a:cxnLst/>
              <a:rect l="0" t="0" r="0" b="0"/>
              <a:pathLst>
                <a:path w="83507" h="90945">
                  <a:moveTo>
                    <a:pt x="83507" y="90945"/>
                  </a:moveTo>
                  <a:lnTo>
                    <a:pt x="74015" y="0"/>
                  </a:lnTo>
                  <a:lnTo>
                    <a:pt x="0" y="53693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5699145" y="3614240"/>
              <a:ext cx="823095" cy="1164457"/>
            </a:xfrm>
            <a:custGeom>
              <a:avLst/>
              <a:gdLst/>
              <a:ahLst/>
              <a:cxnLst/>
              <a:rect l="0" t="0" r="0" b="0"/>
              <a:pathLst>
                <a:path w="823095" h="1164457">
                  <a:moveTo>
                    <a:pt x="0" y="0"/>
                  </a:moveTo>
                  <a:lnTo>
                    <a:pt x="823095" y="1164457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6439197" y="4687642"/>
              <a:ext cx="83043" cy="91055"/>
            </a:xfrm>
            <a:custGeom>
              <a:avLst/>
              <a:gdLst/>
              <a:ahLst/>
              <a:cxnLst/>
              <a:rect l="0" t="0" r="0" b="0"/>
              <a:pathLst>
                <a:path w="83043" h="91055">
                  <a:moveTo>
                    <a:pt x="0" y="52780"/>
                  </a:moveTo>
                  <a:lnTo>
                    <a:pt x="83043" y="91055"/>
                  </a:lnTo>
                  <a:lnTo>
                    <a:pt x="74669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5699145" y="3614240"/>
              <a:ext cx="33798" cy="658166"/>
            </a:xfrm>
            <a:custGeom>
              <a:avLst/>
              <a:gdLst/>
              <a:ahLst/>
              <a:cxnLst/>
              <a:rect l="0" t="0" r="0" b="0"/>
              <a:pathLst>
                <a:path w="33798" h="658166">
                  <a:moveTo>
                    <a:pt x="0" y="0"/>
                  </a:moveTo>
                  <a:lnTo>
                    <a:pt x="33798" y="658166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5683223" y="4190977"/>
              <a:ext cx="91319" cy="81429"/>
            </a:xfrm>
            <a:custGeom>
              <a:avLst/>
              <a:gdLst/>
              <a:ahLst/>
              <a:cxnLst/>
              <a:rect l="0" t="0" r="0" b="0"/>
              <a:pathLst>
                <a:path w="91319" h="81429">
                  <a:moveTo>
                    <a:pt x="0" y="4689"/>
                  </a:moveTo>
                  <a:lnTo>
                    <a:pt x="49721" y="81429"/>
                  </a:lnTo>
                  <a:lnTo>
                    <a:pt x="91319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4864927" y="3614240"/>
              <a:ext cx="834218" cy="915648"/>
            </a:xfrm>
            <a:custGeom>
              <a:avLst/>
              <a:gdLst/>
              <a:ahLst/>
              <a:cxnLst/>
              <a:rect l="0" t="0" r="0" b="0"/>
              <a:pathLst>
                <a:path w="834218" h="915648">
                  <a:moveTo>
                    <a:pt x="834218" y="0"/>
                  </a:moveTo>
                  <a:lnTo>
                    <a:pt x="0" y="91564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4864927" y="4440560"/>
              <a:ext cx="87128" cy="89328"/>
            </a:xfrm>
            <a:custGeom>
              <a:avLst/>
              <a:gdLst/>
              <a:ahLst/>
              <a:cxnLst/>
              <a:rect l="0" t="0" r="0" b="0"/>
              <a:pathLst>
                <a:path w="87128" h="89328">
                  <a:moveTo>
                    <a:pt x="19535" y="0"/>
                  </a:moveTo>
                  <a:lnTo>
                    <a:pt x="0" y="89328"/>
                  </a:lnTo>
                  <a:lnTo>
                    <a:pt x="87128" y="61582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5431349" y="3066846"/>
              <a:ext cx="267795" cy="547394"/>
            </a:xfrm>
            <a:custGeom>
              <a:avLst/>
              <a:gdLst/>
              <a:ahLst/>
              <a:cxnLst/>
              <a:rect l="0" t="0" r="0" b="0"/>
              <a:pathLst>
                <a:path w="267795" h="547394">
                  <a:moveTo>
                    <a:pt x="267795" y="5473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5425080" y="3066846"/>
              <a:ext cx="82137" cy="91224"/>
            </a:xfrm>
            <a:custGeom>
              <a:avLst/>
              <a:gdLst/>
              <a:ahLst/>
              <a:cxnLst/>
              <a:rect l="0" t="0" r="0" b="0"/>
              <a:pathLst>
                <a:path w="82137" h="91224">
                  <a:moveTo>
                    <a:pt x="82137" y="51041"/>
                  </a:moveTo>
                  <a:lnTo>
                    <a:pt x="6269" y="0"/>
                  </a:lnTo>
                  <a:lnTo>
                    <a:pt x="0" y="91224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885611" y="3614240"/>
              <a:ext cx="1813534" cy="821120"/>
            </a:xfrm>
            <a:custGeom>
              <a:avLst/>
              <a:gdLst/>
              <a:ahLst/>
              <a:cxnLst/>
              <a:rect l="0" t="0" r="0" b="0"/>
              <a:pathLst>
                <a:path w="1813534" h="821120">
                  <a:moveTo>
                    <a:pt x="1813534" y="0"/>
                  </a:moveTo>
                  <a:lnTo>
                    <a:pt x="0" y="82112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3885611" y="4361048"/>
              <a:ext cx="90997" cy="83299"/>
            </a:xfrm>
            <a:custGeom>
              <a:avLst/>
              <a:gdLst/>
              <a:ahLst/>
              <a:cxnLst/>
              <a:rect l="0" t="0" r="0" b="0"/>
              <a:pathLst>
                <a:path w="90997" h="83299">
                  <a:moveTo>
                    <a:pt x="53281" y="0"/>
                  </a:moveTo>
                  <a:lnTo>
                    <a:pt x="0" y="74312"/>
                  </a:lnTo>
                  <a:lnTo>
                    <a:pt x="90997" y="83299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3976011" y="3614240"/>
              <a:ext cx="1723133" cy="741036"/>
            </a:xfrm>
            <a:custGeom>
              <a:avLst/>
              <a:gdLst/>
              <a:ahLst/>
              <a:cxnLst/>
              <a:rect l="0" t="0" r="0" b="0"/>
              <a:pathLst>
                <a:path w="1723133" h="741036">
                  <a:moveTo>
                    <a:pt x="1723133" y="0"/>
                  </a:moveTo>
                  <a:lnTo>
                    <a:pt x="0" y="741036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976011" y="4281991"/>
              <a:ext cx="90809" cy="84001"/>
            </a:xfrm>
            <a:custGeom>
              <a:avLst/>
              <a:gdLst/>
              <a:ahLst/>
              <a:cxnLst/>
              <a:rect l="0" t="0" r="0" b="0"/>
              <a:pathLst>
                <a:path w="90809" h="84001">
                  <a:moveTo>
                    <a:pt x="54684" y="0"/>
                  </a:moveTo>
                  <a:lnTo>
                    <a:pt x="0" y="73285"/>
                  </a:lnTo>
                  <a:lnTo>
                    <a:pt x="90809" y="84001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4337791" y="2429110"/>
              <a:ext cx="1361353" cy="1185130"/>
            </a:xfrm>
            <a:custGeom>
              <a:avLst/>
              <a:gdLst/>
              <a:ahLst/>
              <a:cxnLst/>
              <a:rect l="0" t="0" r="0" b="0"/>
              <a:pathLst>
                <a:path w="1361353" h="1185130">
                  <a:moveTo>
                    <a:pt x="1361353" y="11851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4337791" y="2429110"/>
              <a:ext cx="89747" cy="86479"/>
            </a:xfrm>
            <a:custGeom>
              <a:avLst/>
              <a:gdLst/>
              <a:ahLst/>
              <a:cxnLst/>
              <a:rect l="0" t="0" r="0" b="0"/>
              <a:pathLst>
                <a:path w="89747" h="86479">
                  <a:moveTo>
                    <a:pt x="89747" y="17512"/>
                  </a:moveTo>
                  <a:lnTo>
                    <a:pt x="0" y="0"/>
                  </a:lnTo>
                  <a:lnTo>
                    <a:pt x="29707" y="86479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87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Alex Polussa</cp:lastModifiedBy>
  <cp:revision>6</cp:revision>
  <dcterms:created xsi:type="dcterms:W3CDTF">2015-07-14T21:05:00Z</dcterms:created>
  <dcterms:modified xsi:type="dcterms:W3CDTF">2020-02-16T23:29:32Z</dcterms:modified>
</cp:coreProperties>
</file>