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960" y="7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0"/>
            <a:ext cx="10698163" cy="7562850"/>
            <a:chOff x="2148681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2631484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tx5"/>
            <p:cNvSpPr/>
            <p:nvPr/>
          </p:nvSpPr>
          <p:spPr>
            <a:xfrm>
              <a:off x="2878098" y="2013852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2030960" y="1289003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7" name="rc7"/>
            <p:cNvSpPr/>
            <p:nvPr/>
          </p:nvSpPr>
          <p:spPr>
            <a:xfrm>
              <a:off x="2651615" y="1335587"/>
              <a:ext cx="100651" cy="2516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2752266" y="1178319"/>
              <a:ext cx="100651" cy="40889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2852918" y="1083958"/>
              <a:ext cx="100651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2953570" y="1398495"/>
              <a:ext cx="100651" cy="18872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054221" y="1461402"/>
              <a:ext cx="100651" cy="12581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631484" y="1063828"/>
              <a:ext cx="201170" cy="436480"/>
            </a:xfrm>
            <a:custGeom>
              <a:avLst/>
              <a:gdLst/>
              <a:ahLst/>
              <a:cxnLst/>
              <a:rect l="0" t="0" r="0" b="0"/>
              <a:pathLst>
                <a:path w="201170" h="436480">
                  <a:moveTo>
                    <a:pt x="0" y="436480"/>
                  </a:moveTo>
                  <a:lnTo>
                    <a:pt x="279" y="435875"/>
                  </a:lnTo>
                  <a:lnTo>
                    <a:pt x="1749" y="432660"/>
                  </a:lnTo>
                  <a:lnTo>
                    <a:pt x="3219" y="429397"/>
                  </a:lnTo>
                  <a:lnTo>
                    <a:pt x="4690" y="426101"/>
                  </a:lnTo>
                  <a:lnTo>
                    <a:pt x="6160" y="422782"/>
                  </a:lnTo>
                  <a:lnTo>
                    <a:pt x="7630" y="419433"/>
                  </a:lnTo>
                  <a:lnTo>
                    <a:pt x="9101" y="416059"/>
                  </a:lnTo>
                  <a:lnTo>
                    <a:pt x="10571" y="412671"/>
                  </a:lnTo>
                  <a:lnTo>
                    <a:pt x="12041" y="409268"/>
                  </a:lnTo>
                  <a:lnTo>
                    <a:pt x="13511" y="405853"/>
                  </a:lnTo>
                  <a:lnTo>
                    <a:pt x="14982" y="402435"/>
                  </a:lnTo>
                  <a:lnTo>
                    <a:pt x="16452" y="399014"/>
                  </a:lnTo>
                  <a:lnTo>
                    <a:pt x="17922" y="395598"/>
                  </a:lnTo>
                  <a:lnTo>
                    <a:pt x="19393" y="392189"/>
                  </a:lnTo>
                  <a:lnTo>
                    <a:pt x="20863" y="388788"/>
                  </a:lnTo>
                  <a:lnTo>
                    <a:pt x="22333" y="385407"/>
                  </a:lnTo>
                  <a:lnTo>
                    <a:pt x="23803" y="382046"/>
                  </a:lnTo>
                  <a:lnTo>
                    <a:pt x="25274" y="378705"/>
                  </a:lnTo>
                  <a:lnTo>
                    <a:pt x="26744" y="375394"/>
                  </a:lnTo>
                  <a:lnTo>
                    <a:pt x="28214" y="372121"/>
                  </a:lnTo>
                  <a:lnTo>
                    <a:pt x="29685" y="368876"/>
                  </a:lnTo>
                  <a:lnTo>
                    <a:pt x="31155" y="365669"/>
                  </a:lnTo>
                  <a:lnTo>
                    <a:pt x="32625" y="362519"/>
                  </a:lnTo>
                  <a:lnTo>
                    <a:pt x="34095" y="359406"/>
                  </a:lnTo>
                  <a:lnTo>
                    <a:pt x="35566" y="356335"/>
                  </a:lnTo>
                  <a:lnTo>
                    <a:pt x="37036" y="353339"/>
                  </a:lnTo>
                  <a:lnTo>
                    <a:pt x="38506" y="350390"/>
                  </a:lnTo>
                  <a:lnTo>
                    <a:pt x="39977" y="347488"/>
                  </a:lnTo>
                  <a:lnTo>
                    <a:pt x="41447" y="344668"/>
                  </a:lnTo>
                  <a:lnTo>
                    <a:pt x="42917" y="341909"/>
                  </a:lnTo>
                  <a:lnTo>
                    <a:pt x="44387" y="339203"/>
                  </a:lnTo>
                  <a:lnTo>
                    <a:pt x="45858" y="336578"/>
                  </a:lnTo>
                  <a:lnTo>
                    <a:pt x="47328" y="334029"/>
                  </a:lnTo>
                  <a:lnTo>
                    <a:pt x="48798" y="331538"/>
                  </a:lnTo>
                  <a:lnTo>
                    <a:pt x="50269" y="329123"/>
                  </a:lnTo>
                  <a:lnTo>
                    <a:pt x="51739" y="326799"/>
                  </a:lnTo>
                  <a:lnTo>
                    <a:pt x="53209" y="324535"/>
                  </a:lnTo>
                  <a:lnTo>
                    <a:pt x="54679" y="322338"/>
                  </a:lnTo>
                  <a:lnTo>
                    <a:pt x="56150" y="320246"/>
                  </a:lnTo>
                  <a:lnTo>
                    <a:pt x="57620" y="318215"/>
                  </a:lnTo>
                  <a:lnTo>
                    <a:pt x="59090" y="316244"/>
                  </a:lnTo>
                  <a:lnTo>
                    <a:pt x="60561" y="314378"/>
                  </a:lnTo>
                  <a:lnTo>
                    <a:pt x="62031" y="312577"/>
                  </a:lnTo>
                  <a:lnTo>
                    <a:pt x="63501" y="310834"/>
                  </a:lnTo>
                  <a:lnTo>
                    <a:pt x="64971" y="309180"/>
                  </a:lnTo>
                  <a:lnTo>
                    <a:pt x="66442" y="307598"/>
                  </a:lnTo>
                  <a:lnTo>
                    <a:pt x="67912" y="306070"/>
                  </a:lnTo>
                  <a:lnTo>
                    <a:pt x="69382" y="304613"/>
                  </a:lnTo>
                  <a:lnTo>
                    <a:pt x="70853" y="303231"/>
                  </a:lnTo>
                  <a:lnTo>
                    <a:pt x="72323" y="301897"/>
                  </a:lnTo>
                  <a:lnTo>
                    <a:pt x="73793" y="300617"/>
                  </a:lnTo>
                  <a:lnTo>
                    <a:pt x="75264" y="299407"/>
                  </a:lnTo>
                  <a:lnTo>
                    <a:pt x="76734" y="298237"/>
                  </a:lnTo>
                  <a:lnTo>
                    <a:pt x="78204" y="297106"/>
                  </a:lnTo>
                  <a:lnTo>
                    <a:pt x="79674" y="296034"/>
                  </a:lnTo>
                  <a:lnTo>
                    <a:pt x="81145" y="294992"/>
                  </a:lnTo>
                  <a:lnTo>
                    <a:pt x="82615" y="293976"/>
                  </a:lnTo>
                  <a:lnTo>
                    <a:pt x="84085" y="292997"/>
                  </a:lnTo>
                  <a:lnTo>
                    <a:pt x="85556" y="292038"/>
                  </a:lnTo>
                  <a:lnTo>
                    <a:pt x="87026" y="291093"/>
                  </a:lnTo>
                  <a:lnTo>
                    <a:pt x="88496" y="290162"/>
                  </a:lnTo>
                  <a:lnTo>
                    <a:pt x="89966" y="289237"/>
                  </a:lnTo>
                  <a:lnTo>
                    <a:pt x="91437" y="288310"/>
                  </a:lnTo>
                  <a:lnTo>
                    <a:pt x="92907" y="287380"/>
                  </a:lnTo>
                  <a:lnTo>
                    <a:pt x="94377" y="286433"/>
                  </a:lnTo>
                  <a:lnTo>
                    <a:pt x="95848" y="285469"/>
                  </a:lnTo>
                  <a:lnTo>
                    <a:pt x="97318" y="284486"/>
                  </a:lnTo>
                  <a:lnTo>
                    <a:pt x="98788" y="283458"/>
                  </a:lnTo>
                  <a:lnTo>
                    <a:pt x="100258" y="282398"/>
                  </a:lnTo>
                  <a:lnTo>
                    <a:pt x="101729" y="281303"/>
                  </a:lnTo>
                  <a:lnTo>
                    <a:pt x="103199" y="280141"/>
                  </a:lnTo>
                  <a:lnTo>
                    <a:pt x="104669" y="278923"/>
                  </a:lnTo>
                  <a:lnTo>
                    <a:pt x="106140" y="277655"/>
                  </a:lnTo>
                  <a:lnTo>
                    <a:pt x="107610" y="276305"/>
                  </a:lnTo>
                  <a:lnTo>
                    <a:pt x="109080" y="274871"/>
                  </a:lnTo>
                  <a:lnTo>
                    <a:pt x="110550" y="273370"/>
                  </a:lnTo>
                  <a:lnTo>
                    <a:pt x="112021" y="271781"/>
                  </a:lnTo>
                  <a:lnTo>
                    <a:pt x="113491" y="270074"/>
                  </a:lnTo>
                  <a:lnTo>
                    <a:pt x="114961" y="268287"/>
                  </a:lnTo>
                  <a:lnTo>
                    <a:pt x="116432" y="266409"/>
                  </a:lnTo>
                  <a:lnTo>
                    <a:pt x="117902" y="264379"/>
                  </a:lnTo>
                  <a:lnTo>
                    <a:pt x="119372" y="262256"/>
                  </a:lnTo>
                  <a:lnTo>
                    <a:pt x="120842" y="260039"/>
                  </a:lnTo>
                  <a:lnTo>
                    <a:pt x="122313" y="257652"/>
                  </a:lnTo>
                  <a:lnTo>
                    <a:pt x="123783" y="255154"/>
                  </a:lnTo>
                  <a:lnTo>
                    <a:pt x="125253" y="252551"/>
                  </a:lnTo>
                  <a:lnTo>
                    <a:pt x="126724" y="249786"/>
                  </a:lnTo>
                  <a:lnTo>
                    <a:pt x="128194" y="246881"/>
                  </a:lnTo>
                  <a:lnTo>
                    <a:pt x="129664" y="243865"/>
                  </a:lnTo>
                  <a:lnTo>
                    <a:pt x="131134" y="240701"/>
                  </a:lnTo>
                  <a:lnTo>
                    <a:pt x="132605" y="237371"/>
                  </a:lnTo>
                  <a:lnTo>
                    <a:pt x="134075" y="233928"/>
                  </a:lnTo>
                  <a:lnTo>
                    <a:pt x="135545" y="230354"/>
                  </a:lnTo>
                  <a:lnTo>
                    <a:pt x="137016" y="226593"/>
                  </a:lnTo>
                  <a:lnTo>
                    <a:pt x="138486" y="222720"/>
                  </a:lnTo>
                  <a:lnTo>
                    <a:pt x="139956" y="218736"/>
                  </a:lnTo>
                  <a:lnTo>
                    <a:pt x="141426" y="214555"/>
                  </a:lnTo>
                  <a:lnTo>
                    <a:pt x="142897" y="210264"/>
                  </a:lnTo>
                  <a:lnTo>
                    <a:pt x="144367" y="205866"/>
                  </a:lnTo>
                  <a:lnTo>
                    <a:pt x="145837" y="201302"/>
                  </a:lnTo>
                  <a:lnTo>
                    <a:pt x="147308" y="196617"/>
                  </a:lnTo>
                  <a:lnTo>
                    <a:pt x="148778" y="191835"/>
                  </a:lnTo>
                  <a:lnTo>
                    <a:pt x="150248" y="186919"/>
                  </a:lnTo>
                  <a:lnTo>
                    <a:pt x="151719" y="181878"/>
                  </a:lnTo>
                  <a:lnTo>
                    <a:pt x="153189" y="176751"/>
                  </a:lnTo>
                  <a:lnTo>
                    <a:pt x="154659" y="171524"/>
                  </a:lnTo>
                  <a:lnTo>
                    <a:pt x="156129" y="166177"/>
                  </a:lnTo>
                  <a:lnTo>
                    <a:pt x="157600" y="160759"/>
                  </a:lnTo>
                  <a:lnTo>
                    <a:pt x="159070" y="155272"/>
                  </a:lnTo>
                  <a:lnTo>
                    <a:pt x="160540" y="149679"/>
                  </a:lnTo>
                  <a:lnTo>
                    <a:pt x="162011" y="144034"/>
                  </a:lnTo>
                  <a:lnTo>
                    <a:pt x="163481" y="138340"/>
                  </a:lnTo>
                  <a:lnTo>
                    <a:pt x="164951" y="132577"/>
                  </a:lnTo>
                  <a:lnTo>
                    <a:pt x="166421" y="126776"/>
                  </a:lnTo>
                  <a:lnTo>
                    <a:pt x="167892" y="120947"/>
                  </a:lnTo>
                  <a:lnTo>
                    <a:pt x="169362" y="115086"/>
                  </a:lnTo>
                  <a:lnTo>
                    <a:pt x="170832" y="109209"/>
                  </a:lnTo>
                  <a:lnTo>
                    <a:pt x="172303" y="103325"/>
                  </a:lnTo>
                  <a:lnTo>
                    <a:pt x="173773" y="97441"/>
                  </a:lnTo>
                  <a:lnTo>
                    <a:pt x="175243" y="91571"/>
                  </a:lnTo>
                  <a:lnTo>
                    <a:pt x="176713" y="85718"/>
                  </a:lnTo>
                  <a:lnTo>
                    <a:pt x="178184" y="79888"/>
                  </a:lnTo>
                  <a:lnTo>
                    <a:pt x="179654" y="74113"/>
                  </a:lnTo>
                  <a:lnTo>
                    <a:pt x="181124" y="68380"/>
                  </a:lnTo>
                  <a:lnTo>
                    <a:pt x="182595" y="62690"/>
                  </a:lnTo>
                  <a:lnTo>
                    <a:pt x="184065" y="57094"/>
                  </a:lnTo>
                  <a:lnTo>
                    <a:pt x="185535" y="51568"/>
                  </a:lnTo>
                  <a:lnTo>
                    <a:pt x="187005" y="46111"/>
                  </a:lnTo>
                  <a:lnTo>
                    <a:pt x="188476" y="40771"/>
                  </a:lnTo>
                  <a:lnTo>
                    <a:pt x="189946" y="35542"/>
                  </a:lnTo>
                  <a:lnTo>
                    <a:pt x="191416" y="30405"/>
                  </a:lnTo>
                  <a:lnTo>
                    <a:pt x="192887" y="25400"/>
                  </a:lnTo>
                  <a:lnTo>
                    <a:pt x="194357" y="20554"/>
                  </a:lnTo>
                  <a:lnTo>
                    <a:pt x="195827" y="15823"/>
                  </a:lnTo>
                  <a:lnTo>
                    <a:pt x="197297" y="11229"/>
                  </a:lnTo>
                  <a:lnTo>
                    <a:pt x="198768" y="6848"/>
                  </a:lnTo>
                  <a:lnTo>
                    <a:pt x="200238" y="2603"/>
                  </a:lnTo>
                  <a:lnTo>
                    <a:pt x="20117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885220" y="1063828"/>
              <a:ext cx="289783" cy="458121"/>
            </a:xfrm>
            <a:custGeom>
              <a:avLst/>
              <a:gdLst/>
              <a:ahLst/>
              <a:cxnLst/>
              <a:rect l="0" t="0" r="0" b="0"/>
              <a:pathLst>
                <a:path w="289783" h="458121">
                  <a:moveTo>
                    <a:pt x="0" y="0"/>
                  </a:moveTo>
                  <a:lnTo>
                    <a:pt x="903" y="2360"/>
                  </a:lnTo>
                  <a:lnTo>
                    <a:pt x="2373" y="6362"/>
                  </a:lnTo>
                  <a:lnTo>
                    <a:pt x="3843" y="10464"/>
                  </a:lnTo>
                  <a:lnTo>
                    <a:pt x="5313" y="14677"/>
                  </a:lnTo>
                  <a:lnTo>
                    <a:pt x="6784" y="19029"/>
                  </a:lnTo>
                  <a:lnTo>
                    <a:pt x="8254" y="23453"/>
                  </a:lnTo>
                  <a:lnTo>
                    <a:pt x="9724" y="27948"/>
                  </a:lnTo>
                  <a:lnTo>
                    <a:pt x="11195" y="32547"/>
                  </a:lnTo>
                  <a:lnTo>
                    <a:pt x="12665" y="37194"/>
                  </a:lnTo>
                  <a:lnTo>
                    <a:pt x="14135" y="41884"/>
                  </a:lnTo>
                  <a:lnTo>
                    <a:pt x="15605" y="46627"/>
                  </a:lnTo>
                  <a:lnTo>
                    <a:pt x="17076" y="51397"/>
                  </a:lnTo>
                  <a:lnTo>
                    <a:pt x="18546" y="56184"/>
                  </a:lnTo>
                  <a:lnTo>
                    <a:pt x="20016" y="60986"/>
                  </a:lnTo>
                  <a:lnTo>
                    <a:pt x="21487" y="65787"/>
                  </a:lnTo>
                  <a:lnTo>
                    <a:pt x="22957" y="70580"/>
                  </a:lnTo>
                  <a:lnTo>
                    <a:pt x="24427" y="75361"/>
                  </a:lnTo>
                  <a:lnTo>
                    <a:pt x="25897" y="80108"/>
                  </a:lnTo>
                  <a:lnTo>
                    <a:pt x="27368" y="84828"/>
                  </a:lnTo>
                  <a:lnTo>
                    <a:pt x="28838" y="89518"/>
                  </a:lnTo>
                  <a:lnTo>
                    <a:pt x="30308" y="94141"/>
                  </a:lnTo>
                  <a:lnTo>
                    <a:pt x="31779" y="98721"/>
                  </a:lnTo>
                  <a:lnTo>
                    <a:pt x="33249" y="103255"/>
                  </a:lnTo>
                  <a:lnTo>
                    <a:pt x="34719" y="107706"/>
                  </a:lnTo>
                  <a:lnTo>
                    <a:pt x="36189" y="112094"/>
                  </a:lnTo>
                  <a:lnTo>
                    <a:pt x="37660" y="116426"/>
                  </a:lnTo>
                  <a:lnTo>
                    <a:pt x="39130" y="120671"/>
                  </a:lnTo>
                  <a:lnTo>
                    <a:pt x="40600" y="124833"/>
                  </a:lnTo>
                  <a:lnTo>
                    <a:pt x="42071" y="128934"/>
                  </a:lnTo>
                  <a:lnTo>
                    <a:pt x="43541" y="132953"/>
                  </a:lnTo>
                  <a:lnTo>
                    <a:pt x="45011" y="136874"/>
                  </a:lnTo>
                  <a:lnTo>
                    <a:pt x="46482" y="140731"/>
                  </a:lnTo>
                  <a:lnTo>
                    <a:pt x="47952" y="144520"/>
                  </a:lnTo>
                  <a:lnTo>
                    <a:pt x="49422" y="148201"/>
                  </a:lnTo>
                  <a:lnTo>
                    <a:pt x="50892" y="151822"/>
                  </a:lnTo>
                  <a:lnTo>
                    <a:pt x="52363" y="155383"/>
                  </a:lnTo>
                  <a:lnTo>
                    <a:pt x="53833" y="158847"/>
                  </a:lnTo>
                  <a:lnTo>
                    <a:pt x="55303" y="162252"/>
                  </a:lnTo>
                  <a:lnTo>
                    <a:pt x="56774" y="165606"/>
                  </a:lnTo>
                  <a:lnTo>
                    <a:pt x="58244" y="168886"/>
                  </a:lnTo>
                  <a:lnTo>
                    <a:pt x="59714" y="172111"/>
                  </a:lnTo>
                  <a:lnTo>
                    <a:pt x="61184" y="175295"/>
                  </a:lnTo>
                  <a:lnTo>
                    <a:pt x="62655" y="178429"/>
                  </a:lnTo>
                  <a:lnTo>
                    <a:pt x="64125" y="181517"/>
                  </a:lnTo>
                  <a:lnTo>
                    <a:pt x="65595" y="184578"/>
                  </a:lnTo>
                  <a:lnTo>
                    <a:pt x="67066" y="187611"/>
                  </a:lnTo>
                  <a:lnTo>
                    <a:pt x="68536" y="190615"/>
                  </a:lnTo>
                  <a:lnTo>
                    <a:pt x="70006" y="193606"/>
                  </a:lnTo>
                  <a:lnTo>
                    <a:pt x="71476" y="196586"/>
                  </a:lnTo>
                  <a:lnTo>
                    <a:pt x="72947" y="199560"/>
                  </a:lnTo>
                  <a:lnTo>
                    <a:pt x="74417" y="202537"/>
                  </a:lnTo>
                  <a:lnTo>
                    <a:pt x="75887" y="205518"/>
                  </a:lnTo>
                  <a:lnTo>
                    <a:pt x="77358" y="208514"/>
                  </a:lnTo>
                  <a:lnTo>
                    <a:pt x="78828" y="211531"/>
                  </a:lnTo>
                  <a:lnTo>
                    <a:pt x="80298" y="214567"/>
                  </a:lnTo>
                  <a:lnTo>
                    <a:pt x="81768" y="217634"/>
                  </a:lnTo>
                  <a:lnTo>
                    <a:pt x="83239" y="220741"/>
                  </a:lnTo>
                  <a:lnTo>
                    <a:pt x="84709" y="223880"/>
                  </a:lnTo>
                  <a:lnTo>
                    <a:pt x="86179" y="227060"/>
                  </a:lnTo>
                  <a:lnTo>
                    <a:pt x="87650" y="230301"/>
                  </a:lnTo>
                  <a:lnTo>
                    <a:pt x="89120" y="233584"/>
                  </a:lnTo>
                  <a:lnTo>
                    <a:pt x="90590" y="236912"/>
                  </a:lnTo>
                  <a:lnTo>
                    <a:pt x="92060" y="240322"/>
                  </a:lnTo>
                  <a:lnTo>
                    <a:pt x="93531" y="243781"/>
                  </a:lnTo>
                  <a:lnTo>
                    <a:pt x="95001" y="247291"/>
                  </a:lnTo>
                  <a:lnTo>
                    <a:pt x="96471" y="250885"/>
                  </a:lnTo>
                  <a:lnTo>
                    <a:pt x="97942" y="254541"/>
                  </a:lnTo>
                  <a:lnTo>
                    <a:pt x="99412" y="258250"/>
                  </a:lnTo>
                  <a:lnTo>
                    <a:pt x="100882" y="262038"/>
                  </a:lnTo>
                  <a:lnTo>
                    <a:pt x="102352" y="265898"/>
                  </a:lnTo>
                  <a:lnTo>
                    <a:pt x="103823" y="269811"/>
                  </a:lnTo>
                  <a:lnTo>
                    <a:pt x="105293" y="273792"/>
                  </a:lnTo>
                  <a:lnTo>
                    <a:pt x="106763" y="277851"/>
                  </a:lnTo>
                  <a:lnTo>
                    <a:pt x="108234" y="281960"/>
                  </a:lnTo>
                  <a:lnTo>
                    <a:pt x="109704" y="286122"/>
                  </a:lnTo>
                  <a:lnTo>
                    <a:pt x="111174" y="290363"/>
                  </a:lnTo>
                  <a:lnTo>
                    <a:pt x="112644" y="294646"/>
                  </a:lnTo>
                  <a:lnTo>
                    <a:pt x="114115" y="298970"/>
                  </a:lnTo>
                  <a:lnTo>
                    <a:pt x="115585" y="303360"/>
                  </a:lnTo>
                  <a:lnTo>
                    <a:pt x="117055" y="307785"/>
                  </a:lnTo>
                  <a:lnTo>
                    <a:pt x="118526" y="312241"/>
                  </a:lnTo>
                  <a:lnTo>
                    <a:pt x="119996" y="316739"/>
                  </a:lnTo>
                  <a:lnTo>
                    <a:pt x="121466" y="321263"/>
                  </a:lnTo>
                  <a:lnTo>
                    <a:pt x="122937" y="325806"/>
                  </a:lnTo>
                  <a:lnTo>
                    <a:pt x="124407" y="330368"/>
                  </a:lnTo>
                  <a:lnTo>
                    <a:pt x="125877" y="334941"/>
                  </a:lnTo>
                  <a:lnTo>
                    <a:pt x="127347" y="339517"/>
                  </a:lnTo>
                  <a:lnTo>
                    <a:pt x="128818" y="344093"/>
                  </a:lnTo>
                  <a:lnTo>
                    <a:pt x="130288" y="348658"/>
                  </a:lnTo>
                  <a:lnTo>
                    <a:pt x="131758" y="353209"/>
                  </a:lnTo>
                  <a:lnTo>
                    <a:pt x="133229" y="357745"/>
                  </a:lnTo>
                  <a:lnTo>
                    <a:pt x="134699" y="362241"/>
                  </a:lnTo>
                  <a:lnTo>
                    <a:pt x="136169" y="366706"/>
                  </a:lnTo>
                  <a:lnTo>
                    <a:pt x="137639" y="371138"/>
                  </a:lnTo>
                  <a:lnTo>
                    <a:pt x="139110" y="375509"/>
                  </a:lnTo>
                  <a:lnTo>
                    <a:pt x="140580" y="379824"/>
                  </a:lnTo>
                  <a:lnTo>
                    <a:pt x="142050" y="384089"/>
                  </a:lnTo>
                  <a:lnTo>
                    <a:pt x="143521" y="388279"/>
                  </a:lnTo>
                  <a:lnTo>
                    <a:pt x="144991" y="392383"/>
                  </a:lnTo>
                  <a:lnTo>
                    <a:pt x="146461" y="396420"/>
                  </a:lnTo>
                  <a:lnTo>
                    <a:pt x="147931" y="400375"/>
                  </a:lnTo>
                  <a:lnTo>
                    <a:pt x="149402" y="404208"/>
                  </a:lnTo>
                  <a:lnTo>
                    <a:pt x="150872" y="407961"/>
                  </a:lnTo>
                  <a:lnTo>
                    <a:pt x="152342" y="411629"/>
                  </a:lnTo>
                  <a:lnTo>
                    <a:pt x="153813" y="415139"/>
                  </a:lnTo>
                  <a:lnTo>
                    <a:pt x="155283" y="418555"/>
                  </a:lnTo>
                  <a:lnTo>
                    <a:pt x="156753" y="421876"/>
                  </a:lnTo>
                  <a:lnTo>
                    <a:pt x="158223" y="425031"/>
                  </a:lnTo>
                  <a:lnTo>
                    <a:pt x="159694" y="428065"/>
                  </a:lnTo>
                  <a:lnTo>
                    <a:pt x="161164" y="430993"/>
                  </a:lnTo>
                  <a:lnTo>
                    <a:pt x="162634" y="433761"/>
                  </a:lnTo>
                  <a:lnTo>
                    <a:pt x="164105" y="436377"/>
                  </a:lnTo>
                  <a:lnTo>
                    <a:pt x="165575" y="438879"/>
                  </a:lnTo>
                  <a:lnTo>
                    <a:pt x="167045" y="441231"/>
                  </a:lnTo>
                  <a:lnTo>
                    <a:pt x="168515" y="443402"/>
                  </a:lnTo>
                  <a:lnTo>
                    <a:pt x="169986" y="445451"/>
                  </a:lnTo>
                  <a:lnTo>
                    <a:pt x="171456" y="447369"/>
                  </a:lnTo>
                  <a:lnTo>
                    <a:pt x="172926" y="449077"/>
                  </a:lnTo>
                  <a:lnTo>
                    <a:pt x="174397" y="450660"/>
                  </a:lnTo>
                  <a:lnTo>
                    <a:pt x="175867" y="452121"/>
                  </a:lnTo>
                  <a:lnTo>
                    <a:pt x="177337" y="453370"/>
                  </a:lnTo>
                  <a:lnTo>
                    <a:pt x="178807" y="454483"/>
                  </a:lnTo>
                  <a:lnTo>
                    <a:pt x="180278" y="455474"/>
                  </a:lnTo>
                  <a:lnTo>
                    <a:pt x="181748" y="456278"/>
                  </a:lnTo>
                  <a:lnTo>
                    <a:pt x="183218" y="456928"/>
                  </a:lnTo>
                  <a:lnTo>
                    <a:pt x="184689" y="457458"/>
                  </a:lnTo>
                  <a:lnTo>
                    <a:pt x="186159" y="457830"/>
                  </a:lnTo>
                  <a:lnTo>
                    <a:pt x="187629" y="458032"/>
                  </a:lnTo>
                  <a:lnTo>
                    <a:pt x="189100" y="458121"/>
                  </a:lnTo>
                  <a:lnTo>
                    <a:pt x="190570" y="458081"/>
                  </a:lnTo>
                  <a:lnTo>
                    <a:pt x="192040" y="457863"/>
                  </a:lnTo>
                  <a:lnTo>
                    <a:pt x="193510" y="457540"/>
                  </a:lnTo>
                  <a:lnTo>
                    <a:pt x="194981" y="457115"/>
                  </a:lnTo>
                  <a:lnTo>
                    <a:pt x="196451" y="456515"/>
                  </a:lnTo>
                  <a:lnTo>
                    <a:pt x="197921" y="455821"/>
                  </a:lnTo>
                  <a:lnTo>
                    <a:pt x="199392" y="455035"/>
                  </a:lnTo>
                  <a:lnTo>
                    <a:pt x="200862" y="454112"/>
                  </a:lnTo>
                  <a:lnTo>
                    <a:pt x="202332" y="453093"/>
                  </a:lnTo>
                  <a:lnTo>
                    <a:pt x="203802" y="451997"/>
                  </a:lnTo>
                  <a:lnTo>
                    <a:pt x="205273" y="450799"/>
                  </a:lnTo>
                  <a:lnTo>
                    <a:pt x="206743" y="449511"/>
                  </a:lnTo>
                  <a:lnTo>
                    <a:pt x="208213" y="448162"/>
                  </a:lnTo>
                  <a:lnTo>
                    <a:pt x="209684" y="446744"/>
                  </a:lnTo>
                  <a:lnTo>
                    <a:pt x="211154" y="445249"/>
                  </a:lnTo>
                  <a:lnTo>
                    <a:pt x="212624" y="443711"/>
                  </a:lnTo>
                  <a:lnTo>
                    <a:pt x="214094" y="442132"/>
                  </a:lnTo>
                  <a:lnTo>
                    <a:pt x="215565" y="440496"/>
                  </a:lnTo>
                  <a:lnTo>
                    <a:pt x="217035" y="438838"/>
                  </a:lnTo>
                  <a:lnTo>
                    <a:pt x="218505" y="437158"/>
                  </a:lnTo>
                  <a:lnTo>
                    <a:pt x="219976" y="435455"/>
                  </a:lnTo>
                  <a:lnTo>
                    <a:pt x="221446" y="433746"/>
                  </a:lnTo>
                  <a:lnTo>
                    <a:pt x="222916" y="432036"/>
                  </a:lnTo>
                  <a:lnTo>
                    <a:pt x="224386" y="430332"/>
                  </a:lnTo>
                  <a:lnTo>
                    <a:pt x="225857" y="428645"/>
                  </a:lnTo>
                  <a:lnTo>
                    <a:pt x="227327" y="426976"/>
                  </a:lnTo>
                  <a:lnTo>
                    <a:pt x="228797" y="425334"/>
                  </a:lnTo>
                  <a:lnTo>
                    <a:pt x="230268" y="423740"/>
                  </a:lnTo>
                  <a:lnTo>
                    <a:pt x="231738" y="422181"/>
                  </a:lnTo>
                  <a:lnTo>
                    <a:pt x="233208" y="420665"/>
                  </a:lnTo>
                  <a:lnTo>
                    <a:pt x="234678" y="419229"/>
                  </a:lnTo>
                  <a:lnTo>
                    <a:pt x="236149" y="417846"/>
                  </a:lnTo>
                  <a:lnTo>
                    <a:pt x="237619" y="416518"/>
                  </a:lnTo>
                  <a:lnTo>
                    <a:pt x="239089" y="415296"/>
                  </a:lnTo>
                  <a:lnTo>
                    <a:pt x="240560" y="414147"/>
                  </a:lnTo>
                  <a:lnTo>
                    <a:pt x="242030" y="413068"/>
                  </a:lnTo>
                  <a:lnTo>
                    <a:pt x="243500" y="412103"/>
                  </a:lnTo>
                  <a:lnTo>
                    <a:pt x="244970" y="411239"/>
                  </a:lnTo>
                  <a:lnTo>
                    <a:pt x="246441" y="410456"/>
                  </a:lnTo>
                  <a:lnTo>
                    <a:pt x="247911" y="409786"/>
                  </a:lnTo>
                  <a:lnTo>
                    <a:pt x="249381" y="409246"/>
                  </a:lnTo>
                  <a:lnTo>
                    <a:pt x="250852" y="408797"/>
                  </a:lnTo>
                  <a:lnTo>
                    <a:pt x="252322" y="408452"/>
                  </a:lnTo>
                  <a:lnTo>
                    <a:pt x="253792" y="408264"/>
                  </a:lnTo>
                  <a:lnTo>
                    <a:pt x="255262" y="408172"/>
                  </a:lnTo>
                  <a:lnTo>
                    <a:pt x="256733" y="408175"/>
                  </a:lnTo>
                  <a:lnTo>
                    <a:pt x="258203" y="408351"/>
                  </a:lnTo>
                  <a:lnTo>
                    <a:pt x="259673" y="408627"/>
                  </a:lnTo>
                  <a:lnTo>
                    <a:pt x="261144" y="409001"/>
                  </a:lnTo>
                  <a:lnTo>
                    <a:pt x="262614" y="409528"/>
                  </a:lnTo>
                  <a:lnTo>
                    <a:pt x="264084" y="410172"/>
                  </a:lnTo>
                  <a:lnTo>
                    <a:pt x="265555" y="410910"/>
                  </a:lnTo>
                  <a:lnTo>
                    <a:pt x="267025" y="411780"/>
                  </a:lnTo>
                  <a:lnTo>
                    <a:pt x="268495" y="412777"/>
                  </a:lnTo>
                  <a:lnTo>
                    <a:pt x="269965" y="413864"/>
                  </a:lnTo>
                  <a:lnTo>
                    <a:pt x="271436" y="415056"/>
                  </a:lnTo>
                  <a:lnTo>
                    <a:pt x="272906" y="416382"/>
                  </a:lnTo>
                  <a:lnTo>
                    <a:pt x="274376" y="417788"/>
                  </a:lnTo>
                  <a:lnTo>
                    <a:pt x="275847" y="419275"/>
                  </a:lnTo>
                  <a:lnTo>
                    <a:pt x="277317" y="420894"/>
                  </a:lnTo>
                  <a:lnTo>
                    <a:pt x="278787" y="422581"/>
                  </a:lnTo>
                  <a:lnTo>
                    <a:pt x="280257" y="424336"/>
                  </a:lnTo>
                  <a:lnTo>
                    <a:pt x="281728" y="426194"/>
                  </a:lnTo>
                  <a:lnTo>
                    <a:pt x="283198" y="428117"/>
                  </a:lnTo>
                  <a:lnTo>
                    <a:pt x="284668" y="430094"/>
                  </a:lnTo>
                  <a:lnTo>
                    <a:pt x="286139" y="432144"/>
                  </a:lnTo>
                  <a:lnTo>
                    <a:pt x="287609" y="434253"/>
                  </a:lnTo>
                  <a:lnTo>
                    <a:pt x="289079" y="436401"/>
                  </a:lnTo>
                  <a:lnTo>
                    <a:pt x="289783" y="43745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65513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664699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67828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693888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707476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719554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730123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735155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758809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784978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796050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802592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807625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809638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2817690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2819200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84033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84033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842350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2843859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847885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854428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2855434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2872545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875061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287908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2880094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2880094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288210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886133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2886636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2889153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2925891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292991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2938472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2942498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295004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297319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977726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2983765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988798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996850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01647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119645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144808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145815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3153867" y="159104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>
              <a:off x="2764277" y="1107299"/>
              <a:ext cx="277933" cy="94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DBH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631484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2631484" y="1673870"/>
              <a:ext cx="0" cy="456574"/>
            </a:xfrm>
            <a:custGeom>
              <a:avLst/>
              <a:gdLst/>
              <a:ahLst/>
              <a:cxnLst/>
              <a:rect l="0" t="0" r="0" b="0"/>
              <a:pathLst>
                <a:path h="456574">
                  <a:moveTo>
                    <a:pt x="0" y="4565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2571134" y="213044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2571134" y="205434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2571134" y="197825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2571134" y="190215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2571134" y="182606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2571134" y="174996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2571134" y="167387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2393917" y="2093659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394089" y="1865544"/>
              <a:ext cx="111880" cy="73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2393942" y="1637109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4" name="pt74"/>
            <p:cNvSpPr/>
            <p:nvPr/>
          </p:nvSpPr>
          <p:spPr>
            <a:xfrm>
              <a:off x="2906258" y="2048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2865124" y="2000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2704650" y="2099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123101" y="19298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2777777" y="19964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2830083" y="20956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2793012" y="2062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2815864" y="2091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2782855" y="2044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2823482" y="20835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2918954" y="20200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733596" y="19258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760003" y="1847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2848365" y="2018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2949931" y="20148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2855983" y="2044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965674" y="2025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2794535" y="20262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2817896" y="20049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097709" y="2044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2668086" y="19378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2693985" y="2074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2681797" y="203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2855983" y="20706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2926571" y="201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3132242" y="2057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2638632" y="1921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2854967" y="1990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2831099" y="17973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993604" y="2011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2914891" y="16082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2815864" y="1604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124117" y="185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2862585" y="1838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2960596" y="20903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2858014" y="210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2819419" y="2108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2628983" y="2070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2862077" y="20243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2973799" y="2023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2954502" y="2047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652343" y="19595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2902195" y="19637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784887" y="19979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709728" y="19463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2850904" y="2084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2771175" y="19412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2651615" y="1999019"/>
              <a:ext cx="503258" cy="58665"/>
            </a:xfrm>
            <a:custGeom>
              <a:avLst/>
              <a:gdLst/>
              <a:ahLst/>
              <a:cxnLst/>
              <a:rect l="0" t="0" r="0" b="0"/>
              <a:pathLst>
                <a:path w="503258" h="58665">
                  <a:moveTo>
                    <a:pt x="0" y="10459"/>
                  </a:moveTo>
                  <a:lnTo>
                    <a:pt x="9648" y="11233"/>
                  </a:lnTo>
                  <a:lnTo>
                    <a:pt x="23360" y="12361"/>
                  </a:lnTo>
                  <a:lnTo>
                    <a:pt x="39102" y="13696"/>
                  </a:lnTo>
                  <a:lnTo>
                    <a:pt x="52814" y="14973"/>
                  </a:lnTo>
                  <a:lnTo>
                    <a:pt x="65002" y="16340"/>
                  </a:lnTo>
                  <a:lnTo>
                    <a:pt x="75666" y="17828"/>
                  </a:lnTo>
                  <a:lnTo>
                    <a:pt x="80744" y="18652"/>
                  </a:lnTo>
                  <a:lnTo>
                    <a:pt x="104612" y="23643"/>
                  </a:lnTo>
                  <a:lnTo>
                    <a:pt x="131019" y="31999"/>
                  </a:lnTo>
                  <a:lnTo>
                    <a:pt x="142192" y="35977"/>
                  </a:lnTo>
                  <a:lnTo>
                    <a:pt x="148793" y="36115"/>
                  </a:lnTo>
                  <a:lnTo>
                    <a:pt x="153872" y="36477"/>
                  </a:lnTo>
                  <a:lnTo>
                    <a:pt x="155903" y="36331"/>
                  </a:lnTo>
                  <a:lnTo>
                    <a:pt x="164028" y="38640"/>
                  </a:lnTo>
                  <a:lnTo>
                    <a:pt x="165552" y="38911"/>
                  </a:lnTo>
                  <a:lnTo>
                    <a:pt x="186881" y="51566"/>
                  </a:lnTo>
                  <a:lnTo>
                    <a:pt x="186881" y="51566"/>
                  </a:lnTo>
                  <a:lnTo>
                    <a:pt x="188912" y="52243"/>
                  </a:lnTo>
                  <a:lnTo>
                    <a:pt x="190435" y="52751"/>
                  </a:lnTo>
                  <a:lnTo>
                    <a:pt x="194498" y="53712"/>
                  </a:lnTo>
                  <a:lnTo>
                    <a:pt x="201100" y="55534"/>
                  </a:lnTo>
                  <a:lnTo>
                    <a:pt x="202115" y="55599"/>
                  </a:lnTo>
                  <a:lnTo>
                    <a:pt x="219382" y="58563"/>
                  </a:lnTo>
                  <a:lnTo>
                    <a:pt x="221921" y="58665"/>
                  </a:lnTo>
                  <a:lnTo>
                    <a:pt x="225983" y="58471"/>
                  </a:lnTo>
                  <a:lnTo>
                    <a:pt x="226999" y="58309"/>
                  </a:lnTo>
                  <a:lnTo>
                    <a:pt x="226999" y="58309"/>
                  </a:lnTo>
                  <a:lnTo>
                    <a:pt x="229030" y="57985"/>
                  </a:lnTo>
                  <a:lnTo>
                    <a:pt x="233093" y="56907"/>
                  </a:lnTo>
                  <a:lnTo>
                    <a:pt x="233601" y="56773"/>
                  </a:lnTo>
                  <a:lnTo>
                    <a:pt x="236140" y="55960"/>
                  </a:lnTo>
                  <a:lnTo>
                    <a:pt x="273212" y="54310"/>
                  </a:lnTo>
                  <a:lnTo>
                    <a:pt x="277274" y="54168"/>
                  </a:lnTo>
                  <a:lnTo>
                    <a:pt x="285907" y="53652"/>
                  </a:lnTo>
                  <a:lnTo>
                    <a:pt x="289970" y="53363"/>
                  </a:lnTo>
                  <a:lnTo>
                    <a:pt x="297587" y="52809"/>
                  </a:lnTo>
                  <a:lnTo>
                    <a:pt x="320948" y="51602"/>
                  </a:lnTo>
                  <a:lnTo>
                    <a:pt x="325518" y="51682"/>
                  </a:lnTo>
                  <a:lnTo>
                    <a:pt x="331612" y="52134"/>
                  </a:lnTo>
                  <a:lnTo>
                    <a:pt x="336690" y="52460"/>
                  </a:lnTo>
                  <a:lnTo>
                    <a:pt x="344815" y="53921"/>
                  </a:lnTo>
                  <a:lnTo>
                    <a:pt x="364621" y="43434"/>
                  </a:lnTo>
                  <a:lnTo>
                    <a:pt x="468726" y="10292"/>
                  </a:lnTo>
                  <a:lnTo>
                    <a:pt x="494117" y="2790"/>
                  </a:lnTo>
                  <a:lnTo>
                    <a:pt x="495133" y="2482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2631484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906258" y="2283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2865124" y="2228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704650" y="2269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123101" y="2256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777777" y="21970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2830083" y="21895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2793012" y="22456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2815864" y="2258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2782855" y="2647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2823482" y="2543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2918954" y="23186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2733596" y="22512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2760003" y="22493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2848365" y="2223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2949931" y="2286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2855983" y="22681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2965674" y="2238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2794535" y="25113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2817896" y="22606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097709" y="2148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2668086" y="2226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2693985" y="2204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2681797" y="22606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2855983" y="2195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2926571" y="2258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132242" y="2651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2638632" y="2281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2854967" y="25505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2831099" y="23541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993604" y="2221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2914891" y="24402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815864" y="2240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3124117" y="2258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2862585" y="22362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2960596" y="2415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858014" y="2225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2819419" y="2240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628983" y="22662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2862077" y="2241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2973799" y="2408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2954502" y="223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2652343" y="2228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2902195" y="2339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2784887" y="2240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709728" y="24720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850904" y="2309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771175" y="24720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2651615" y="2252109"/>
              <a:ext cx="503258" cy="62492"/>
            </a:xfrm>
            <a:custGeom>
              <a:avLst/>
              <a:gdLst/>
              <a:ahLst/>
              <a:cxnLst/>
              <a:rect l="0" t="0" r="0" b="0"/>
              <a:pathLst>
                <a:path w="503258" h="62492">
                  <a:moveTo>
                    <a:pt x="0" y="25059"/>
                  </a:moveTo>
                  <a:lnTo>
                    <a:pt x="9648" y="24405"/>
                  </a:lnTo>
                  <a:lnTo>
                    <a:pt x="23360" y="23537"/>
                  </a:lnTo>
                  <a:lnTo>
                    <a:pt x="39102" y="22551"/>
                  </a:lnTo>
                  <a:lnTo>
                    <a:pt x="52814" y="21647"/>
                  </a:lnTo>
                  <a:lnTo>
                    <a:pt x="65002" y="20789"/>
                  </a:lnTo>
                  <a:lnTo>
                    <a:pt x="75666" y="19989"/>
                  </a:lnTo>
                  <a:lnTo>
                    <a:pt x="80744" y="19598"/>
                  </a:lnTo>
                  <a:lnTo>
                    <a:pt x="104612" y="17927"/>
                  </a:lnTo>
                  <a:lnTo>
                    <a:pt x="131019" y="19136"/>
                  </a:lnTo>
                  <a:lnTo>
                    <a:pt x="142192" y="19248"/>
                  </a:lnTo>
                  <a:lnTo>
                    <a:pt x="148793" y="19593"/>
                  </a:lnTo>
                  <a:lnTo>
                    <a:pt x="153872" y="19594"/>
                  </a:lnTo>
                  <a:lnTo>
                    <a:pt x="155903" y="19561"/>
                  </a:lnTo>
                  <a:lnTo>
                    <a:pt x="164028" y="19135"/>
                  </a:lnTo>
                  <a:lnTo>
                    <a:pt x="165552" y="19024"/>
                  </a:lnTo>
                  <a:lnTo>
                    <a:pt x="186881" y="17569"/>
                  </a:lnTo>
                  <a:lnTo>
                    <a:pt x="186881" y="17569"/>
                  </a:lnTo>
                  <a:lnTo>
                    <a:pt x="188912" y="17798"/>
                  </a:lnTo>
                  <a:lnTo>
                    <a:pt x="190435" y="17970"/>
                  </a:lnTo>
                  <a:lnTo>
                    <a:pt x="194498" y="18885"/>
                  </a:lnTo>
                  <a:lnTo>
                    <a:pt x="201100" y="20700"/>
                  </a:lnTo>
                  <a:lnTo>
                    <a:pt x="202115" y="21120"/>
                  </a:lnTo>
                  <a:lnTo>
                    <a:pt x="219382" y="27417"/>
                  </a:lnTo>
                  <a:lnTo>
                    <a:pt x="221921" y="28481"/>
                  </a:lnTo>
                  <a:lnTo>
                    <a:pt x="225983" y="30306"/>
                  </a:lnTo>
                  <a:lnTo>
                    <a:pt x="226999" y="30795"/>
                  </a:lnTo>
                  <a:lnTo>
                    <a:pt x="226999" y="30795"/>
                  </a:lnTo>
                  <a:lnTo>
                    <a:pt x="229030" y="31774"/>
                  </a:lnTo>
                  <a:lnTo>
                    <a:pt x="233093" y="33987"/>
                  </a:lnTo>
                  <a:lnTo>
                    <a:pt x="233601" y="34264"/>
                  </a:lnTo>
                  <a:lnTo>
                    <a:pt x="236140" y="35565"/>
                  </a:lnTo>
                  <a:lnTo>
                    <a:pt x="273212" y="50129"/>
                  </a:lnTo>
                  <a:lnTo>
                    <a:pt x="277274" y="51255"/>
                  </a:lnTo>
                  <a:lnTo>
                    <a:pt x="285907" y="53582"/>
                  </a:lnTo>
                  <a:lnTo>
                    <a:pt x="289970" y="54691"/>
                  </a:lnTo>
                  <a:lnTo>
                    <a:pt x="297587" y="56806"/>
                  </a:lnTo>
                  <a:lnTo>
                    <a:pt x="320948" y="62492"/>
                  </a:lnTo>
                  <a:lnTo>
                    <a:pt x="325518" y="62173"/>
                  </a:lnTo>
                  <a:lnTo>
                    <a:pt x="331612" y="62261"/>
                  </a:lnTo>
                  <a:lnTo>
                    <a:pt x="336690" y="60785"/>
                  </a:lnTo>
                  <a:lnTo>
                    <a:pt x="344815" y="58675"/>
                  </a:lnTo>
                  <a:lnTo>
                    <a:pt x="364621" y="43273"/>
                  </a:lnTo>
                  <a:lnTo>
                    <a:pt x="468726" y="11327"/>
                  </a:lnTo>
                  <a:lnTo>
                    <a:pt x="494117" y="2995"/>
                  </a:lnTo>
                  <a:lnTo>
                    <a:pt x="495133" y="2661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2631484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2631484" y="2706874"/>
              <a:ext cx="0" cy="513804"/>
            </a:xfrm>
            <a:custGeom>
              <a:avLst/>
              <a:gdLst/>
              <a:ahLst/>
              <a:cxnLst/>
              <a:rect l="0" t="0" r="0" b="0"/>
              <a:pathLst>
                <a:path h="513804">
                  <a:moveTo>
                    <a:pt x="0" y="5138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2571134" y="322067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2571134" y="313504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2571134" y="304941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2571134" y="296377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2571134" y="287814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2571134" y="279250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2571134" y="270687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2422526" y="3184532"/>
              <a:ext cx="55940" cy="722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2422673" y="3013411"/>
              <a:ext cx="55940" cy="7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2421912" y="2841381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2421912" y="2670113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4" name="pt184"/>
            <p:cNvSpPr/>
            <p:nvPr/>
          </p:nvSpPr>
          <p:spPr>
            <a:xfrm>
              <a:off x="2906258" y="318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2865124" y="3112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2704650" y="30930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3123101" y="3044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2777777" y="3158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2830083" y="298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2793012" y="3134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815864" y="3160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782855" y="3156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823482" y="295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2918954" y="29950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2733596" y="31155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2760003" y="30464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2848365" y="3147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2949931" y="30303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2855983" y="31275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2965674" y="3117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794535" y="31596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2817896" y="2864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3097709" y="31143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2668086" y="3148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2693985" y="30976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2681797" y="3186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855983" y="3039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926571" y="31677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3132242" y="31049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2638632" y="29301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2854967" y="2691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2831099" y="30687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2993604" y="313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2914891" y="30962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2815864" y="2928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124117" y="27918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2862585" y="29447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2960596" y="31648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2858014" y="3150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2819419" y="3195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2628983" y="29819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2862077" y="3005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2973799" y="3161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2954502" y="2903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2652343" y="3000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2902195" y="3008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2784887" y="2914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2709728" y="301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2850904" y="2943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2771175" y="3075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2651615" y="3051537"/>
              <a:ext cx="503258" cy="77139"/>
            </a:xfrm>
            <a:custGeom>
              <a:avLst/>
              <a:gdLst/>
              <a:ahLst/>
              <a:cxnLst/>
              <a:rect l="0" t="0" r="0" b="0"/>
              <a:pathLst>
                <a:path w="503258" h="77139">
                  <a:moveTo>
                    <a:pt x="0" y="0"/>
                  </a:moveTo>
                  <a:lnTo>
                    <a:pt x="9648" y="5512"/>
                  </a:lnTo>
                  <a:lnTo>
                    <a:pt x="23360" y="12744"/>
                  </a:lnTo>
                  <a:lnTo>
                    <a:pt x="39102" y="20403"/>
                  </a:lnTo>
                  <a:lnTo>
                    <a:pt x="52814" y="26868"/>
                  </a:lnTo>
                  <a:lnTo>
                    <a:pt x="65002" y="32730"/>
                  </a:lnTo>
                  <a:lnTo>
                    <a:pt x="75666" y="38107"/>
                  </a:lnTo>
                  <a:lnTo>
                    <a:pt x="80744" y="40791"/>
                  </a:lnTo>
                  <a:lnTo>
                    <a:pt x="104612" y="54731"/>
                  </a:lnTo>
                  <a:lnTo>
                    <a:pt x="131019" y="53806"/>
                  </a:lnTo>
                  <a:lnTo>
                    <a:pt x="142192" y="49428"/>
                  </a:lnTo>
                  <a:lnTo>
                    <a:pt x="148793" y="46949"/>
                  </a:lnTo>
                  <a:lnTo>
                    <a:pt x="153872" y="45254"/>
                  </a:lnTo>
                  <a:lnTo>
                    <a:pt x="155903" y="44725"/>
                  </a:lnTo>
                  <a:lnTo>
                    <a:pt x="164028" y="42529"/>
                  </a:lnTo>
                  <a:lnTo>
                    <a:pt x="165552" y="42293"/>
                  </a:lnTo>
                  <a:lnTo>
                    <a:pt x="186881" y="36266"/>
                  </a:lnTo>
                  <a:lnTo>
                    <a:pt x="186881" y="36266"/>
                  </a:lnTo>
                  <a:lnTo>
                    <a:pt x="188912" y="35699"/>
                  </a:lnTo>
                  <a:lnTo>
                    <a:pt x="190435" y="35274"/>
                  </a:lnTo>
                  <a:lnTo>
                    <a:pt x="194498" y="34546"/>
                  </a:lnTo>
                  <a:lnTo>
                    <a:pt x="201100" y="33472"/>
                  </a:lnTo>
                  <a:lnTo>
                    <a:pt x="202115" y="33461"/>
                  </a:lnTo>
                  <a:lnTo>
                    <a:pt x="219382" y="31040"/>
                  </a:lnTo>
                  <a:lnTo>
                    <a:pt x="221921" y="30670"/>
                  </a:lnTo>
                  <a:lnTo>
                    <a:pt x="225983" y="30210"/>
                  </a:lnTo>
                  <a:lnTo>
                    <a:pt x="226999" y="30155"/>
                  </a:lnTo>
                  <a:lnTo>
                    <a:pt x="226999" y="30155"/>
                  </a:lnTo>
                  <a:lnTo>
                    <a:pt x="229030" y="30045"/>
                  </a:lnTo>
                  <a:lnTo>
                    <a:pt x="233093" y="30668"/>
                  </a:lnTo>
                  <a:lnTo>
                    <a:pt x="233601" y="30745"/>
                  </a:lnTo>
                  <a:lnTo>
                    <a:pt x="236140" y="31062"/>
                  </a:lnTo>
                  <a:lnTo>
                    <a:pt x="273212" y="43323"/>
                  </a:lnTo>
                  <a:lnTo>
                    <a:pt x="277274" y="45489"/>
                  </a:lnTo>
                  <a:lnTo>
                    <a:pt x="285907" y="50135"/>
                  </a:lnTo>
                  <a:lnTo>
                    <a:pt x="289970" y="52311"/>
                  </a:lnTo>
                  <a:lnTo>
                    <a:pt x="297587" y="56350"/>
                  </a:lnTo>
                  <a:lnTo>
                    <a:pt x="320948" y="68101"/>
                  </a:lnTo>
                  <a:lnTo>
                    <a:pt x="325518" y="69882"/>
                  </a:lnTo>
                  <a:lnTo>
                    <a:pt x="331612" y="72409"/>
                  </a:lnTo>
                  <a:lnTo>
                    <a:pt x="336690" y="73832"/>
                  </a:lnTo>
                  <a:lnTo>
                    <a:pt x="344815" y="77139"/>
                  </a:lnTo>
                  <a:lnTo>
                    <a:pt x="364621" y="63373"/>
                  </a:lnTo>
                  <a:lnTo>
                    <a:pt x="468726" y="36788"/>
                  </a:lnTo>
                  <a:lnTo>
                    <a:pt x="494117" y="31369"/>
                  </a:lnTo>
                  <a:lnTo>
                    <a:pt x="495133" y="31140"/>
                  </a:lnTo>
                  <a:lnTo>
                    <a:pt x="503258" y="2927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2631484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2906258" y="3404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2865124" y="33215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2704650" y="32636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3123101" y="33037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2777777" y="3329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2830083" y="3305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2793012" y="33183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2815864" y="34145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2782855" y="3299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2823482" y="3456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2918954" y="32950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2733596" y="3291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2760003" y="3316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2848365" y="3406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2949931" y="37018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2855983" y="3719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2965674" y="32367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2794535" y="33062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2817896" y="3278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97709" y="33612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2668086" y="3402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2693985" y="33637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2681797" y="32695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2855983" y="33084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2926571" y="3317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132242" y="33550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2638632" y="3309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2854967" y="3235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2831099" y="3738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2993604" y="3733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2914891" y="3365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2815864" y="3370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3124117" y="3374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2862585" y="3349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2960596" y="34250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2858014" y="3470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2819419" y="34378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2628983" y="3433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2862077" y="3374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2973799" y="32776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2954502" y="33071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2652343" y="32948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2902195" y="3296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2784887" y="33441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2709728" y="3372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2850904" y="33215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2771175" y="34784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l280"/>
            <p:cNvSpPr/>
            <p:nvPr/>
          </p:nvSpPr>
          <p:spPr>
            <a:xfrm>
              <a:off x="2651615" y="3334080"/>
              <a:ext cx="503258" cy="37262"/>
            </a:xfrm>
            <a:custGeom>
              <a:avLst/>
              <a:gdLst/>
              <a:ahLst/>
              <a:cxnLst/>
              <a:rect l="0" t="0" r="0" b="0"/>
              <a:pathLst>
                <a:path w="503258" h="37262">
                  <a:moveTo>
                    <a:pt x="0" y="28684"/>
                  </a:moveTo>
                  <a:lnTo>
                    <a:pt x="9648" y="27722"/>
                  </a:lnTo>
                  <a:lnTo>
                    <a:pt x="23360" y="26544"/>
                  </a:lnTo>
                  <a:lnTo>
                    <a:pt x="39102" y="25400"/>
                  </a:lnTo>
                  <a:lnTo>
                    <a:pt x="52814" y="24564"/>
                  </a:lnTo>
                  <a:lnTo>
                    <a:pt x="65002" y="23876"/>
                  </a:lnTo>
                  <a:lnTo>
                    <a:pt x="75666" y="23277"/>
                  </a:lnTo>
                  <a:lnTo>
                    <a:pt x="80744" y="22979"/>
                  </a:lnTo>
                  <a:lnTo>
                    <a:pt x="104612" y="21502"/>
                  </a:lnTo>
                  <a:lnTo>
                    <a:pt x="131019" y="24563"/>
                  </a:lnTo>
                  <a:lnTo>
                    <a:pt x="142192" y="27058"/>
                  </a:lnTo>
                  <a:lnTo>
                    <a:pt x="148793" y="28013"/>
                  </a:lnTo>
                  <a:lnTo>
                    <a:pt x="153872" y="29049"/>
                  </a:lnTo>
                  <a:lnTo>
                    <a:pt x="155903" y="29516"/>
                  </a:lnTo>
                  <a:lnTo>
                    <a:pt x="164028" y="31395"/>
                  </a:lnTo>
                  <a:lnTo>
                    <a:pt x="165552" y="31758"/>
                  </a:lnTo>
                  <a:lnTo>
                    <a:pt x="186881" y="36406"/>
                  </a:lnTo>
                  <a:lnTo>
                    <a:pt x="186881" y="36406"/>
                  </a:lnTo>
                  <a:lnTo>
                    <a:pt x="188912" y="36549"/>
                  </a:lnTo>
                  <a:lnTo>
                    <a:pt x="190435" y="36655"/>
                  </a:lnTo>
                  <a:lnTo>
                    <a:pt x="194498" y="36772"/>
                  </a:lnTo>
                  <a:lnTo>
                    <a:pt x="201100" y="37050"/>
                  </a:lnTo>
                  <a:lnTo>
                    <a:pt x="202115" y="37002"/>
                  </a:lnTo>
                  <a:lnTo>
                    <a:pt x="219382" y="37258"/>
                  </a:lnTo>
                  <a:lnTo>
                    <a:pt x="221921" y="37262"/>
                  </a:lnTo>
                  <a:lnTo>
                    <a:pt x="225983" y="37206"/>
                  </a:lnTo>
                  <a:lnTo>
                    <a:pt x="226999" y="37167"/>
                  </a:lnTo>
                  <a:lnTo>
                    <a:pt x="226999" y="37167"/>
                  </a:lnTo>
                  <a:lnTo>
                    <a:pt x="229030" y="37090"/>
                  </a:lnTo>
                  <a:lnTo>
                    <a:pt x="233093" y="36422"/>
                  </a:lnTo>
                  <a:lnTo>
                    <a:pt x="233601" y="36338"/>
                  </a:lnTo>
                  <a:lnTo>
                    <a:pt x="236140" y="36009"/>
                  </a:lnTo>
                  <a:lnTo>
                    <a:pt x="273212" y="22698"/>
                  </a:lnTo>
                  <a:lnTo>
                    <a:pt x="277274" y="20867"/>
                  </a:lnTo>
                  <a:lnTo>
                    <a:pt x="285907" y="17038"/>
                  </a:lnTo>
                  <a:lnTo>
                    <a:pt x="289970" y="15260"/>
                  </a:lnTo>
                  <a:lnTo>
                    <a:pt x="297587" y="11952"/>
                  </a:lnTo>
                  <a:lnTo>
                    <a:pt x="320948" y="2832"/>
                  </a:lnTo>
                  <a:lnTo>
                    <a:pt x="325518" y="2472"/>
                  </a:lnTo>
                  <a:lnTo>
                    <a:pt x="331612" y="1379"/>
                  </a:lnTo>
                  <a:lnTo>
                    <a:pt x="336690" y="1772"/>
                  </a:lnTo>
                  <a:lnTo>
                    <a:pt x="344815" y="0"/>
                  </a:lnTo>
                  <a:lnTo>
                    <a:pt x="364621" y="14831"/>
                  </a:lnTo>
                  <a:lnTo>
                    <a:pt x="468726" y="29824"/>
                  </a:lnTo>
                  <a:lnTo>
                    <a:pt x="494117" y="33276"/>
                  </a:lnTo>
                  <a:lnTo>
                    <a:pt x="495133" y="33419"/>
                  </a:lnTo>
                  <a:lnTo>
                    <a:pt x="503258" y="3457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l281"/>
            <p:cNvSpPr/>
            <p:nvPr/>
          </p:nvSpPr>
          <p:spPr>
            <a:xfrm>
              <a:off x="2631484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l282"/>
            <p:cNvSpPr/>
            <p:nvPr/>
          </p:nvSpPr>
          <p:spPr>
            <a:xfrm>
              <a:off x="2631484" y="3813773"/>
              <a:ext cx="0" cy="502806"/>
            </a:xfrm>
            <a:custGeom>
              <a:avLst/>
              <a:gdLst/>
              <a:ahLst/>
              <a:cxnLst/>
              <a:rect l="0" t="0" r="0" b="0"/>
              <a:pathLst>
                <a:path h="502806">
                  <a:moveTo>
                    <a:pt x="0" y="5028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83"/>
            <p:cNvSpPr/>
            <p:nvPr/>
          </p:nvSpPr>
          <p:spPr>
            <a:xfrm>
              <a:off x="2571134" y="431657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4"/>
            <p:cNvSpPr/>
            <p:nvPr/>
          </p:nvSpPr>
          <p:spPr>
            <a:xfrm>
              <a:off x="2571134" y="421601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5"/>
            <p:cNvSpPr/>
            <p:nvPr/>
          </p:nvSpPr>
          <p:spPr>
            <a:xfrm>
              <a:off x="2571134" y="411545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6"/>
            <p:cNvSpPr/>
            <p:nvPr/>
          </p:nvSpPr>
          <p:spPr>
            <a:xfrm>
              <a:off x="2571134" y="401489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7"/>
            <p:cNvSpPr/>
            <p:nvPr/>
          </p:nvSpPr>
          <p:spPr>
            <a:xfrm>
              <a:off x="2571134" y="391433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8"/>
            <p:cNvSpPr/>
            <p:nvPr/>
          </p:nvSpPr>
          <p:spPr>
            <a:xfrm>
              <a:off x="2571134" y="381377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2365947" y="4279793"/>
              <a:ext cx="16782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320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2365947" y="3978110"/>
              <a:ext cx="16782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380</a:t>
              </a:r>
            </a:p>
          </p:txBody>
        </p:sp>
        <p:sp>
          <p:nvSpPr>
            <p:cNvPr id="291" name="pt291"/>
            <p:cNvSpPr/>
            <p:nvPr/>
          </p:nvSpPr>
          <p:spPr>
            <a:xfrm>
              <a:off x="2906258" y="4071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2865124" y="4083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2704650" y="41301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3123101" y="4155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2777777" y="42074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2830083" y="4189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2793012" y="4215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2815864" y="425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2782855" y="4251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2823482" y="4221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2918954" y="42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2733596" y="4158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2760003" y="42342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2848365" y="4280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2949931" y="42821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2855983" y="42157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2965674" y="4204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2794535" y="399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2817896" y="4053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097709" y="39918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2668086" y="4035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2693985" y="4014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2681797" y="3990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2855983" y="3951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2926571" y="38655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3132242" y="39323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2638632" y="3801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2854967" y="3778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2831099" y="38064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2993604" y="3842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2914891" y="40553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2815864" y="40765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3124117" y="41404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2862585" y="41524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2960596" y="4158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2858014" y="4207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2819419" y="4213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2628983" y="42296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2862077" y="4281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2973799" y="42620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2954502" y="425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2652343" y="4254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902195" y="4260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784887" y="42736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2709728" y="4276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2850904" y="4156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2771175" y="4276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338"/>
            <p:cNvSpPr/>
            <p:nvPr/>
          </p:nvSpPr>
          <p:spPr>
            <a:xfrm>
              <a:off x="2651615" y="4075240"/>
              <a:ext cx="503258" cy="130441"/>
            </a:xfrm>
            <a:custGeom>
              <a:avLst/>
              <a:gdLst/>
              <a:ahLst/>
              <a:cxnLst/>
              <a:rect l="0" t="0" r="0" b="0"/>
              <a:pathLst>
                <a:path w="503258" h="130441">
                  <a:moveTo>
                    <a:pt x="0" y="17501"/>
                  </a:moveTo>
                  <a:lnTo>
                    <a:pt x="9648" y="25647"/>
                  </a:lnTo>
                  <a:lnTo>
                    <a:pt x="23360" y="37227"/>
                  </a:lnTo>
                  <a:lnTo>
                    <a:pt x="39102" y="50387"/>
                  </a:lnTo>
                  <a:lnTo>
                    <a:pt x="52814" y="61405"/>
                  </a:lnTo>
                  <a:lnTo>
                    <a:pt x="65002" y="70614"/>
                  </a:lnTo>
                  <a:lnTo>
                    <a:pt x="75666" y="78175"/>
                  </a:lnTo>
                  <a:lnTo>
                    <a:pt x="80744" y="81647"/>
                  </a:lnTo>
                  <a:lnTo>
                    <a:pt x="104612" y="98544"/>
                  </a:lnTo>
                  <a:lnTo>
                    <a:pt x="131019" y="117779"/>
                  </a:lnTo>
                  <a:lnTo>
                    <a:pt x="142192" y="119056"/>
                  </a:lnTo>
                  <a:lnTo>
                    <a:pt x="148793" y="125202"/>
                  </a:lnTo>
                  <a:lnTo>
                    <a:pt x="153872" y="128222"/>
                  </a:lnTo>
                  <a:lnTo>
                    <a:pt x="155903" y="129824"/>
                  </a:lnTo>
                  <a:lnTo>
                    <a:pt x="164028" y="130034"/>
                  </a:lnTo>
                  <a:lnTo>
                    <a:pt x="165552" y="130441"/>
                  </a:lnTo>
                  <a:lnTo>
                    <a:pt x="186881" y="120419"/>
                  </a:lnTo>
                  <a:lnTo>
                    <a:pt x="186881" y="120419"/>
                  </a:lnTo>
                  <a:lnTo>
                    <a:pt x="188912" y="119100"/>
                  </a:lnTo>
                  <a:lnTo>
                    <a:pt x="190435" y="118110"/>
                  </a:lnTo>
                  <a:lnTo>
                    <a:pt x="194498" y="115591"/>
                  </a:lnTo>
                  <a:lnTo>
                    <a:pt x="201100" y="111283"/>
                  </a:lnTo>
                  <a:lnTo>
                    <a:pt x="202115" y="110639"/>
                  </a:lnTo>
                  <a:lnTo>
                    <a:pt x="219382" y="98868"/>
                  </a:lnTo>
                  <a:lnTo>
                    <a:pt x="221921" y="97229"/>
                  </a:lnTo>
                  <a:lnTo>
                    <a:pt x="225983" y="94835"/>
                  </a:lnTo>
                  <a:lnTo>
                    <a:pt x="226999" y="94312"/>
                  </a:lnTo>
                  <a:lnTo>
                    <a:pt x="226999" y="94312"/>
                  </a:lnTo>
                  <a:lnTo>
                    <a:pt x="229030" y="93265"/>
                  </a:lnTo>
                  <a:lnTo>
                    <a:pt x="233093" y="91805"/>
                  </a:lnTo>
                  <a:lnTo>
                    <a:pt x="233601" y="91623"/>
                  </a:lnTo>
                  <a:lnTo>
                    <a:pt x="236140" y="90742"/>
                  </a:lnTo>
                  <a:lnTo>
                    <a:pt x="273212" y="105029"/>
                  </a:lnTo>
                  <a:lnTo>
                    <a:pt x="277274" y="105659"/>
                  </a:lnTo>
                  <a:lnTo>
                    <a:pt x="285907" y="105943"/>
                  </a:lnTo>
                  <a:lnTo>
                    <a:pt x="289970" y="105805"/>
                  </a:lnTo>
                  <a:lnTo>
                    <a:pt x="297587" y="105350"/>
                  </a:lnTo>
                  <a:lnTo>
                    <a:pt x="320948" y="103159"/>
                  </a:lnTo>
                  <a:lnTo>
                    <a:pt x="325518" y="101370"/>
                  </a:lnTo>
                  <a:lnTo>
                    <a:pt x="331612" y="100006"/>
                  </a:lnTo>
                  <a:lnTo>
                    <a:pt x="336690" y="97548"/>
                  </a:lnTo>
                  <a:lnTo>
                    <a:pt x="344815" y="95464"/>
                  </a:lnTo>
                  <a:lnTo>
                    <a:pt x="364621" y="76823"/>
                  </a:lnTo>
                  <a:lnTo>
                    <a:pt x="468726" y="19520"/>
                  </a:lnTo>
                  <a:lnTo>
                    <a:pt x="494117" y="5166"/>
                  </a:lnTo>
                  <a:lnTo>
                    <a:pt x="495133" y="4592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l339"/>
            <p:cNvSpPr/>
            <p:nvPr/>
          </p:nvSpPr>
          <p:spPr>
            <a:xfrm>
              <a:off x="2631484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2906258" y="4758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2865124" y="4825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2704650" y="45204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123101" y="4586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2777777" y="47418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2830083" y="4702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2793012" y="465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815864" y="4684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2782855" y="4606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823482" y="46800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2918954" y="4534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2733596" y="46925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2760003" y="46429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2848365" y="452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2949931" y="45706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2855983" y="4550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2965674" y="4785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2794535" y="46132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2817896" y="4455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097709" y="4631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2668086" y="4628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2693985" y="4736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2681797" y="465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2855983" y="4322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2926571" y="46865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132242" y="46653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2638632" y="47336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2854967" y="4710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2831099" y="4716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2993604" y="46148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2914891" y="4679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2815864" y="46829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3124117" y="47206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2862585" y="4670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2960596" y="46011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2858014" y="45940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2819419" y="4647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2628983" y="4674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2862077" y="46816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2973799" y="4573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2954502" y="46761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2652343" y="4715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2902195" y="4631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2784887" y="46188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2709728" y="4712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2850904" y="46542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2771175" y="46782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387"/>
            <p:cNvSpPr/>
            <p:nvPr/>
          </p:nvSpPr>
          <p:spPr>
            <a:xfrm>
              <a:off x="2651615" y="4650168"/>
              <a:ext cx="503258" cy="66953"/>
            </a:xfrm>
            <a:custGeom>
              <a:avLst/>
              <a:gdLst/>
              <a:ahLst/>
              <a:cxnLst/>
              <a:rect l="0" t="0" r="0" b="0"/>
              <a:pathLst>
                <a:path w="503258" h="66953">
                  <a:moveTo>
                    <a:pt x="0" y="66953"/>
                  </a:moveTo>
                  <a:lnTo>
                    <a:pt x="9648" y="64635"/>
                  </a:lnTo>
                  <a:lnTo>
                    <a:pt x="23360" y="61406"/>
                  </a:lnTo>
                  <a:lnTo>
                    <a:pt x="39102" y="57758"/>
                  </a:lnTo>
                  <a:lnTo>
                    <a:pt x="52814" y="54552"/>
                  </a:lnTo>
                  <a:lnTo>
                    <a:pt x="65002" y="51651"/>
                  </a:lnTo>
                  <a:lnTo>
                    <a:pt x="75666" y="49073"/>
                  </a:lnTo>
                  <a:lnTo>
                    <a:pt x="80744" y="47824"/>
                  </a:lnTo>
                  <a:lnTo>
                    <a:pt x="104612" y="41679"/>
                  </a:lnTo>
                  <a:lnTo>
                    <a:pt x="131019" y="37638"/>
                  </a:lnTo>
                  <a:lnTo>
                    <a:pt x="142192" y="36595"/>
                  </a:lnTo>
                  <a:lnTo>
                    <a:pt x="148793" y="36002"/>
                  </a:lnTo>
                  <a:lnTo>
                    <a:pt x="153872" y="35348"/>
                  </a:lnTo>
                  <a:lnTo>
                    <a:pt x="155903" y="34989"/>
                  </a:lnTo>
                  <a:lnTo>
                    <a:pt x="164028" y="33763"/>
                  </a:lnTo>
                  <a:lnTo>
                    <a:pt x="165552" y="33458"/>
                  </a:lnTo>
                  <a:lnTo>
                    <a:pt x="186881" y="31082"/>
                  </a:lnTo>
                  <a:lnTo>
                    <a:pt x="186881" y="31082"/>
                  </a:lnTo>
                  <a:lnTo>
                    <a:pt x="188912" y="31125"/>
                  </a:lnTo>
                  <a:lnTo>
                    <a:pt x="190435" y="31158"/>
                  </a:lnTo>
                  <a:lnTo>
                    <a:pt x="194498" y="31248"/>
                  </a:lnTo>
                  <a:lnTo>
                    <a:pt x="201100" y="31316"/>
                  </a:lnTo>
                  <a:lnTo>
                    <a:pt x="202115" y="31338"/>
                  </a:lnTo>
                  <a:lnTo>
                    <a:pt x="219382" y="31808"/>
                  </a:lnTo>
                  <a:lnTo>
                    <a:pt x="221921" y="31922"/>
                  </a:lnTo>
                  <a:lnTo>
                    <a:pt x="225983" y="32085"/>
                  </a:lnTo>
                  <a:lnTo>
                    <a:pt x="226999" y="32115"/>
                  </a:lnTo>
                  <a:lnTo>
                    <a:pt x="226999" y="32115"/>
                  </a:lnTo>
                  <a:lnTo>
                    <a:pt x="229030" y="32176"/>
                  </a:lnTo>
                  <a:lnTo>
                    <a:pt x="233093" y="31858"/>
                  </a:lnTo>
                  <a:lnTo>
                    <a:pt x="233601" y="31818"/>
                  </a:lnTo>
                  <a:lnTo>
                    <a:pt x="236140" y="31721"/>
                  </a:lnTo>
                  <a:lnTo>
                    <a:pt x="273212" y="21636"/>
                  </a:lnTo>
                  <a:lnTo>
                    <a:pt x="277274" y="20284"/>
                  </a:lnTo>
                  <a:lnTo>
                    <a:pt x="285907" y="17501"/>
                  </a:lnTo>
                  <a:lnTo>
                    <a:pt x="289970" y="16219"/>
                  </a:lnTo>
                  <a:lnTo>
                    <a:pt x="297587" y="13835"/>
                  </a:lnTo>
                  <a:lnTo>
                    <a:pt x="320948" y="6718"/>
                  </a:lnTo>
                  <a:lnTo>
                    <a:pt x="325518" y="5661"/>
                  </a:lnTo>
                  <a:lnTo>
                    <a:pt x="331612" y="3962"/>
                  </a:lnTo>
                  <a:lnTo>
                    <a:pt x="336690" y="2937"/>
                  </a:lnTo>
                  <a:lnTo>
                    <a:pt x="344815" y="0"/>
                  </a:lnTo>
                  <a:lnTo>
                    <a:pt x="364621" y="7252"/>
                  </a:lnTo>
                  <a:lnTo>
                    <a:pt x="468726" y="16672"/>
                  </a:lnTo>
                  <a:lnTo>
                    <a:pt x="494117" y="18499"/>
                  </a:lnTo>
                  <a:lnTo>
                    <a:pt x="495133" y="18578"/>
                  </a:lnTo>
                  <a:lnTo>
                    <a:pt x="503258" y="1923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l388"/>
            <p:cNvSpPr/>
            <p:nvPr/>
          </p:nvSpPr>
          <p:spPr>
            <a:xfrm>
              <a:off x="2631484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389"/>
            <p:cNvSpPr/>
            <p:nvPr/>
          </p:nvSpPr>
          <p:spPr>
            <a:xfrm>
              <a:off x="2631484" y="4871818"/>
              <a:ext cx="0" cy="503258"/>
            </a:xfrm>
            <a:custGeom>
              <a:avLst/>
              <a:gdLst/>
              <a:ahLst/>
              <a:cxnLst/>
              <a:rect l="0" t="0" r="0" b="0"/>
              <a:pathLst>
                <a:path h="503258">
                  <a:moveTo>
                    <a:pt x="0" y="5032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l390"/>
            <p:cNvSpPr/>
            <p:nvPr/>
          </p:nvSpPr>
          <p:spPr>
            <a:xfrm>
              <a:off x="2571134" y="537507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l391"/>
            <p:cNvSpPr/>
            <p:nvPr/>
          </p:nvSpPr>
          <p:spPr>
            <a:xfrm>
              <a:off x="2571134" y="524926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l392"/>
            <p:cNvSpPr/>
            <p:nvPr/>
          </p:nvSpPr>
          <p:spPr>
            <a:xfrm>
              <a:off x="2571134" y="512344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l393"/>
            <p:cNvSpPr/>
            <p:nvPr/>
          </p:nvSpPr>
          <p:spPr>
            <a:xfrm>
              <a:off x="2571134" y="499763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4"/>
            <p:cNvSpPr/>
            <p:nvPr/>
          </p:nvSpPr>
          <p:spPr>
            <a:xfrm>
              <a:off x="2571134" y="487181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tx395"/>
            <p:cNvSpPr/>
            <p:nvPr/>
          </p:nvSpPr>
          <p:spPr>
            <a:xfrm rot="-5400000">
              <a:off x="2380608" y="5338954"/>
              <a:ext cx="139825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396" name="tx396"/>
            <p:cNvSpPr/>
            <p:nvPr/>
          </p:nvSpPr>
          <p:spPr>
            <a:xfrm rot="-5400000">
              <a:off x="2379969" y="5086686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5400000">
              <a:off x="2380583" y="4835671"/>
              <a:ext cx="139825" cy="722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98" name="pt398"/>
            <p:cNvSpPr/>
            <p:nvPr/>
          </p:nvSpPr>
          <p:spPr>
            <a:xfrm>
              <a:off x="2906258" y="52937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2865124" y="51511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2704650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3123101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2777777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2830083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2793012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2815864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2782855" y="50421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2823482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2918954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2733596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2760003" y="50840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2848365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2949931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2855983" y="52098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2965674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2794535" y="5050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2817896" y="5134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3097709" y="4941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2668086" y="4865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2693985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2681797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2855983" y="49498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2926571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132242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2638632" y="4966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2854967" y="4991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2831099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2993604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2914891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2815864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3124117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2862585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2960596" y="5193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2858014" y="51679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2819419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2628983" y="5109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2862077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2973799" y="5369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2954502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2652343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2902195" y="52517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2784887" y="52350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2709728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2850904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2771175" y="5000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445"/>
            <p:cNvSpPr/>
            <p:nvPr/>
          </p:nvSpPr>
          <p:spPr>
            <a:xfrm>
              <a:off x="2651615" y="5018601"/>
              <a:ext cx="503258" cy="199321"/>
            </a:xfrm>
            <a:custGeom>
              <a:avLst/>
              <a:gdLst/>
              <a:ahLst/>
              <a:cxnLst/>
              <a:rect l="0" t="0" r="0" b="0"/>
              <a:pathLst>
                <a:path w="503258" h="199321">
                  <a:moveTo>
                    <a:pt x="0" y="0"/>
                  </a:moveTo>
                  <a:lnTo>
                    <a:pt x="9648" y="6250"/>
                  </a:lnTo>
                  <a:lnTo>
                    <a:pt x="23360" y="15606"/>
                  </a:lnTo>
                  <a:lnTo>
                    <a:pt x="39102" y="26804"/>
                  </a:lnTo>
                  <a:lnTo>
                    <a:pt x="52814" y="36475"/>
                  </a:lnTo>
                  <a:lnTo>
                    <a:pt x="65002" y="44642"/>
                  </a:lnTo>
                  <a:lnTo>
                    <a:pt x="75666" y="51270"/>
                  </a:lnTo>
                  <a:lnTo>
                    <a:pt x="80744" y="54231"/>
                  </a:lnTo>
                  <a:lnTo>
                    <a:pt x="104612" y="66735"/>
                  </a:lnTo>
                  <a:lnTo>
                    <a:pt x="131019" y="93470"/>
                  </a:lnTo>
                  <a:lnTo>
                    <a:pt x="142192" y="102996"/>
                  </a:lnTo>
                  <a:lnTo>
                    <a:pt x="148793" y="112249"/>
                  </a:lnTo>
                  <a:lnTo>
                    <a:pt x="153872" y="117938"/>
                  </a:lnTo>
                  <a:lnTo>
                    <a:pt x="155903" y="120349"/>
                  </a:lnTo>
                  <a:lnTo>
                    <a:pt x="164028" y="125938"/>
                  </a:lnTo>
                  <a:lnTo>
                    <a:pt x="165552" y="127129"/>
                  </a:lnTo>
                  <a:lnTo>
                    <a:pt x="186881" y="136886"/>
                  </a:lnTo>
                  <a:lnTo>
                    <a:pt x="186881" y="136886"/>
                  </a:lnTo>
                  <a:lnTo>
                    <a:pt x="188912" y="138003"/>
                  </a:lnTo>
                  <a:lnTo>
                    <a:pt x="190435" y="138841"/>
                  </a:lnTo>
                  <a:lnTo>
                    <a:pt x="194498" y="141221"/>
                  </a:lnTo>
                  <a:lnTo>
                    <a:pt x="201100" y="144811"/>
                  </a:lnTo>
                  <a:lnTo>
                    <a:pt x="202115" y="145358"/>
                  </a:lnTo>
                  <a:lnTo>
                    <a:pt x="219382" y="154123"/>
                  </a:lnTo>
                  <a:lnTo>
                    <a:pt x="221921" y="155362"/>
                  </a:lnTo>
                  <a:lnTo>
                    <a:pt x="225983" y="157294"/>
                  </a:lnTo>
                  <a:lnTo>
                    <a:pt x="226999" y="157772"/>
                  </a:lnTo>
                  <a:lnTo>
                    <a:pt x="226999" y="157772"/>
                  </a:lnTo>
                  <a:lnTo>
                    <a:pt x="229030" y="158728"/>
                  </a:lnTo>
                  <a:lnTo>
                    <a:pt x="233093" y="160515"/>
                  </a:lnTo>
                  <a:lnTo>
                    <a:pt x="233601" y="160739"/>
                  </a:lnTo>
                  <a:lnTo>
                    <a:pt x="236140" y="161973"/>
                  </a:lnTo>
                  <a:lnTo>
                    <a:pt x="273212" y="181742"/>
                  </a:lnTo>
                  <a:lnTo>
                    <a:pt x="277274" y="183589"/>
                  </a:lnTo>
                  <a:lnTo>
                    <a:pt x="285907" y="187271"/>
                  </a:lnTo>
                  <a:lnTo>
                    <a:pt x="289970" y="188933"/>
                  </a:lnTo>
                  <a:lnTo>
                    <a:pt x="297587" y="191956"/>
                  </a:lnTo>
                  <a:lnTo>
                    <a:pt x="320948" y="199321"/>
                  </a:lnTo>
                  <a:lnTo>
                    <a:pt x="325518" y="198413"/>
                  </a:lnTo>
                  <a:lnTo>
                    <a:pt x="331612" y="197943"/>
                  </a:lnTo>
                  <a:lnTo>
                    <a:pt x="336690" y="195382"/>
                  </a:lnTo>
                  <a:lnTo>
                    <a:pt x="344815" y="192350"/>
                  </a:lnTo>
                  <a:lnTo>
                    <a:pt x="364621" y="166378"/>
                  </a:lnTo>
                  <a:lnTo>
                    <a:pt x="468726" y="100853"/>
                  </a:lnTo>
                  <a:lnTo>
                    <a:pt x="494117" y="84509"/>
                  </a:lnTo>
                  <a:lnTo>
                    <a:pt x="495133" y="83852"/>
                  </a:lnTo>
                  <a:lnTo>
                    <a:pt x="503258" y="7859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446"/>
            <p:cNvSpPr/>
            <p:nvPr/>
          </p:nvSpPr>
          <p:spPr>
            <a:xfrm>
              <a:off x="2631484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2906258" y="5822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2865124" y="5912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2704650" y="5740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3123101" y="57561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2777777" y="5766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2830083" y="5725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2793012" y="57021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2815864" y="55301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2782855" y="5486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2823482" y="5568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2918954" y="566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2733596" y="5478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2760003" y="5409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2848365" y="5635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2949931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2855983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2965674" y="55917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2794535" y="5463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2817896" y="5512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097709" y="5563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2668086" y="54454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2693985" y="5609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2681797" y="559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2855983" y="56020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2926571" y="5525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3132242" y="54608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2638632" y="5614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2854967" y="56200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2831099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2993604" y="5666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2914891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2815864" y="58305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124117" y="5843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2862585" y="5899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2960596" y="5797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2858014" y="5866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2819419" y="56867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2628983" y="5753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2862077" y="5833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2973799" y="5835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2954502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2652343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2902195" y="57124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2784887" y="5707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2709728" y="5432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2850904" y="55815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771175" y="5545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4"/>
            <p:cNvSpPr/>
            <p:nvPr/>
          </p:nvSpPr>
          <p:spPr>
            <a:xfrm>
              <a:off x="2651615" y="5605650"/>
              <a:ext cx="503258" cy="145815"/>
            </a:xfrm>
            <a:custGeom>
              <a:avLst/>
              <a:gdLst/>
              <a:ahLst/>
              <a:cxnLst/>
              <a:rect l="0" t="0" r="0" b="0"/>
              <a:pathLst>
                <a:path w="503258" h="145815">
                  <a:moveTo>
                    <a:pt x="0" y="52311"/>
                  </a:moveTo>
                  <a:lnTo>
                    <a:pt x="9648" y="46492"/>
                  </a:lnTo>
                  <a:lnTo>
                    <a:pt x="23360" y="38908"/>
                  </a:lnTo>
                  <a:lnTo>
                    <a:pt x="39102" y="31070"/>
                  </a:lnTo>
                  <a:lnTo>
                    <a:pt x="52814" y="24738"/>
                  </a:lnTo>
                  <a:lnTo>
                    <a:pt x="65002" y="19328"/>
                  </a:lnTo>
                  <a:lnTo>
                    <a:pt x="75666" y="14622"/>
                  </a:lnTo>
                  <a:lnTo>
                    <a:pt x="80744" y="12331"/>
                  </a:lnTo>
                  <a:lnTo>
                    <a:pt x="104612" y="0"/>
                  </a:lnTo>
                  <a:lnTo>
                    <a:pt x="131019" y="1470"/>
                  </a:lnTo>
                  <a:lnTo>
                    <a:pt x="142192" y="10742"/>
                  </a:lnTo>
                  <a:lnTo>
                    <a:pt x="148793" y="12617"/>
                  </a:lnTo>
                  <a:lnTo>
                    <a:pt x="153872" y="15095"/>
                  </a:lnTo>
                  <a:lnTo>
                    <a:pt x="155903" y="15498"/>
                  </a:lnTo>
                  <a:lnTo>
                    <a:pt x="164028" y="23029"/>
                  </a:lnTo>
                  <a:lnTo>
                    <a:pt x="165552" y="23942"/>
                  </a:lnTo>
                  <a:lnTo>
                    <a:pt x="186881" y="57806"/>
                  </a:lnTo>
                  <a:lnTo>
                    <a:pt x="186881" y="57806"/>
                  </a:lnTo>
                  <a:lnTo>
                    <a:pt x="188912" y="61677"/>
                  </a:lnTo>
                  <a:lnTo>
                    <a:pt x="190435" y="64580"/>
                  </a:lnTo>
                  <a:lnTo>
                    <a:pt x="194498" y="71605"/>
                  </a:lnTo>
                  <a:lnTo>
                    <a:pt x="201100" y="82223"/>
                  </a:lnTo>
                  <a:lnTo>
                    <a:pt x="202115" y="83573"/>
                  </a:lnTo>
                  <a:lnTo>
                    <a:pt x="219382" y="107941"/>
                  </a:lnTo>
                  <a:lnTo>
                    <a:pt x="221921" y="111321"/>
                  </a:lnTo>
                  <a:lnTo>
                    <a:pt x="225983" y="116504"/>
                  </a:lnTo>
                  <a:lnTo>
                    <a:pt x="226999" y="117751"/>
                  </a:lnTo>
                  <a:lnTo>
                    <a:pt x="226999" y="117751"/>
                  </a:lnTo>
                  <a:lnTo>
                    <a:pt x="229030" y="120245"/>
                  </a:lnTo>
                  <a:lnTo>
                    <a:pt x="233093" y="123424"/>
                  </a:lnTo>
                  <a:lnTo>
                    <a:pt x="233601" y="123821"/>
                  </a:lnTo>
                  <a:lnTo>
                    <a:pt x="236140" y="126515"/>
                  </a:lnTo>
                  <a:lnTo>
                    <a:pt x="273212" y="141168"/>
                  </a:lnTo>
                  <a:lnTo>
                    <a:pt x="277274" y="141957"/>
                  </a:lnTo>
                  <a:lnTo>
                    <a:pt x="285907" y="143438"/>
                  </a:lnTo>
                  <a:lnTo>
                    <a:pt x="289970" y="144050"/>
                  </a:lnTo>
                  <a:lnTo>
                    <a:pt x="297587" y="145042"/>
                  </a:lnTo>
                  <a:lnTo>
                    <a:pt x="320948" y="145815"/>
                  </a:lnTo>
                  <a:lnTo>
                    <a:pt x="325518" y="144238"/>
                  </a:lnTo>
                  <a:lnTo>
                    <a:pt x="331612" y="141456"/>
                  </a:lnTo>
                  <a:lnTo>
                    <a:pt x="336690" y="138237"/>
                  </a:lnTo>
                  <a:lnTo>
                    <a:pt x="344815" y="132251"/>
                  </a:lnTo>
                  <a:lnTo>
                    <a:pt x="364621" y="123523"/>
                  </a:lnTo>
                  <a:lnTo>
                    <a:pt x="468726" y="86200"/>
                  </a:lnTo>
                  <a:lnTo>
                    <a:pt x="494117" y="76549"/>
                  </a:lnTo>
                  <a:lnTo>
                    <a:pt x="495133" y="76167"/>
                  </a:lnTo>
                  <a:lnTo>
                    <a:pt x="503258" y="73122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5"/>
            <p:cNvSpPr/>
            <p:nvPr/>
          </p:nvSpPr>
          <p:spPr>
            <a:xfrm>
              <a:off x="2631484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6"/>
            <p:cNvSpPr/>
            <p:nvPr/>
          </p:nvSpPr>
          <p:spPr>
            <a:xfrm>
              <a:off x="2648060" y="6499021"/>
              <a:ext cx="507829" cy="0"/>
            </a:xfrm>
            <a:custGeom>
              <a:avLst/>
              <a:gdLst/>
              <a:ahLst/>
              <a:cxnLst/>
              <a:rect l="0" t="0" r="0" b="0"/>
              <a:pathLst>
                <a:path w="507829">
                  <a:moveTo>
                    <a:pt x="0" y="0"/>
                  </a:moveTo>
                  <a:lnTo>
                    <a:pt x="5078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7"/>
            <p:cNvSpPr/>
            <p:nvPr/>
          </p:nvSpPr>
          <p:spPr>
            <a:xfrm>
              <a:off x="2648060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8"/>
            <p:cNvSpPr/>
            <p:nvPr/>
          </p:nvSpPr>
          <p:spPr>
            <a:xfrm>
              <a:off x="2749626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9"/>
            <p:cNvSpPr/>
            <p:nvPr/>
          </p:nvSpPr>
          <p:spPr>
            <a:xfrm>
              <a:off x="2851191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l500"/>
            <p:cNvSpPr/>
            <p:nvPr/>
          </p:nvSpPr>
          <p:spPr>
            <a:xfrm>
              <a:off x="2952757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l501"/>
            <p:cNvSpPr/>
            <p:nvPr/>
          </p:nvSpPr>
          <p:spPr>
            <a:xfrm>
              <a:off x="3054323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l502"/>
            <p:cNvSpPr/>
            <p:nvPr/>
          </p:nvSpPr>
          <p:spPr>
            <a:xfrm>
              <a:off x="3155889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tx503"/>
            <p:cNvSpPr/>
            <p:nvPr/>
          </p:nvSpPr>
          <p:spPr>
            <a:xfrm>
              <a:off x="2592120" y="6642760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04" name="tx504"/>
            <p:cNvSpPr/>
            <p:nvPr/>
          </p:nvSpPr>
          <p:spPr>
            <a:xfrm>
              <a:off x="2795251" y="6642760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3071979" y="6642760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06" name="pl506"/>
            <p:cNvSpPr/>
            <p:nvPr/>
          </p:nvSpPr>
          <p:spPr>
            <a:xfrm>
              <a:off x="2631484" y="5994052"/>
              <a:ext cx="0" cy="493390"/>
            </a:xfrm>
            <a:custGeom>
              <a:avLst/>
              <a:gdLst/>
              <a:ahLst/>
              <a:cxnLst/>
              <a:rect l="0" t="0" r="0" b="0"/>
              <a:pathLst>
                <a:path h="493390">
                  <a:moveTo>
                    <a:pt x="0" y="4933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7"/>
            <p:cNvSpPr/>
            <p:nvPr/>
          </p:nvSpPr>
          <p:spPr>
            <a:xfrm>
              <a:off x="2571134" y="648744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8"/>
            <p:cNvSpPr/>
            <p:nvPr/>
          </p:nvSpPr>
          <p:spPr>
            <a:xfrm>
              <a:off x="2571134" y="638876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509"/>
            <p:cNvSpPr/>
            <p:nvPr/>
          </p:nvSpPr>
          <p:spPr>
            <a:xfrm>
              <a:off x="2571134" y="629008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10"/>
            <p:cNvSpPr/>
            <p:nvPr/>
          </p:nvSpPr>
          <p:spPr>
            <a:xfrm>
              <a:off x="2571134" y="619140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1"/>
            <p:cNvSpPr/>
            <p:nvPr/>
          </p:nvSpPr>
          <p:spPr>
            <a:xfrm>
              <a:off x="2571134" y="609273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2"/>
            <p:cNvSpPr/>
            <p:nvPr/>
          </p:nvSpPr>
          <p:spPr>
            <a:xfrm>
              <a:off x="2571134" y="599405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tx513"/>
            <p:cNvSpPr/>
            <p:nvPr/>
          </p:nvSpPr>
          <p:spPr>
            <a:xfrm rot="-5400000">
              <a:off x="2393942" y="6450682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4" name="tx514"/>
            <p:cNvSpPr/>
            <p:nvPr/>
          </p:nvSpPr>
          <p:spPr>
            <a:xfrm rot="-5400000">
              <a:off x="2393942" y="6253325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15" name="tx515"/>
            <p:cNvSpPr/>
            <p:nvPr/>
          </p:nvSpPr>
          <p:spPr>
            <a:xfrm rot="-5400000">
              <a:off x="2393917" y="6055945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16" name="pt516"/>
            <p:cNvSpPr/>
            <p:nvPr/>
          </p:nvSpPr>
          <p:spPr>
            <a:xfrm>
              <a:off x="2906258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2865124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2704650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3123101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777777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2830083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2793012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2815864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2782855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2823482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2918954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2733596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2760003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2848365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2949931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2855983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2965674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2794535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2817896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3097709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2668086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2693985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2681797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2855983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2926571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3132242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2638632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2854967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2831099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2993604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2914891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2815864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3124117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2862585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2960596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2858014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2819419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2628983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2862077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2973799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2954502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2652343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2902195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2784887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2709728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2850904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2771175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l563"/>
            <p:cNvSpPr/>
            <p:nvPr/>
          </p:nvSpPr>
          <p:spPr>
            <a:xfrm>
              <a:off x="2651615" y="6143198"/>
              <a:ext cx="503258" cy="121935"/>
            </a:xfrm>
            <a:custGeom>
              <a:avLst/>
              <a:gdLst/>
              <a:ahLst/>
              <a:cxnLst/>
              <a:rect l="0" t="0" r="0" b="0"/>
              <a:pathLst>
                <a:path w="503258" h="121935">
                  <a:moveTo>
                    <a:pt x="0" y="0"/>
                  </a:moveTo>
                  <a:lnTo>
                    <a:pt x="9648" y="3547"/>
                  </a:lnTo>
                  <a:lnTo>
                    <a:pt x="23360" y="8316"/>
                  </a:lnTo>
                  <a:lnTo>
                    <a:pt x="39102" y="13704"/>
                  </a:lnTo>
                  <a:lnTo>
                    <a:pt x="52814" y="18487"/>
                  </a:lnTo>
                  <a:lnTo>
                    <a:pt x="65002" y="22802"/>
                  </a:lnTo>
                  <a:lnTo>
                    <a:pt x="75666" y="26635"/>
                  </a:lnTo>
                  <a:lnTo>
                    <a:pt x="80744" y="28479"/>
                  </a:lnTo>
                  <a:lnTo>
                    <a:pt x="104612" y="36581"/>
                  </a:lnTo>
                  <a:lnTo>
                    <a:pt x="131019" y="33016"/>
                  </a:lnTo>
                  <a:lnTo>
                    <a:pt x="142192" y="29232"/>
                  </a:lnTo>
                  <a:lnTo>
                    <a:pt x="148793" y="28816"/>
                  </a:lnTo>
                  <a:lnTo>
                    <a:pt x="153872" y="28428"/>
                  </a:lnTo>
                  <a:lnTo>
                    <a:pt x="155903" y="28617"/>
                  </a:lnTo>
                  <a:lnTo>
                    <a:pt x="164028" y="26478"/>
                  </a:lnTo>
                  <a:lnTo>
                    <a:pt x="165552" y="26321"/>
                  </a:lnTo>
                  <a:lnTo>
                    <a:pt x="186881" y="16077"/>
                  </a:lnTo>
                  <a:lnTo>
                    <a:pt x="186881" y="16077"/>
                  </a:lnTo>
                  <a:lnTo>
                    <a:pt x="188912" y="15057"/>
                  </a:lnTo>
                  <a:lnTo>
                    <a:pt x="190435" y="14292"/>
                  </a:lnTo>
                  <a:lnTo>
                    <a:pt x="194498" y="12797"/>
                  </a:lnTo>
                  <a:lnTo>
                    <a:pt x="201100" y="10680"/>
                  </a:lnTo>
                  <a:lnTo>
                    <a:pt x="202115" y="10523"/>
                  </a:lnTo>
                  <a:lnTo>
                    <a:pt x="219382" y="5665"/>
                  </a:lnTo>
                  <a:lnTo>
                    <a:pt x="221921" y="4864"/>
                  </a:lnTo>
                  <a:lnTo>
                    <a:pt x="225983" y="3669"/>
                  </a:lnTo>
                  <a:lnTo>
                    <a:pt x="226999" y="3421"/>
                  </a:lnTo>
                  <a:lnTo>
                    <a:pt x="226999" y="3421"/>
                  </a:lnTo>
                  <a:lnTo>
                    <a:pt x="229030" y="2925"/>
                  </a:lnTo>
                  <a:lnTo>
                    <a:pt x="233093" y="3366"/>
                  </a:lnTo>
                  <a:lnTo>
                    <a:pt x="233601" y="3421"/>
                  </a:lnTo>
                  <a:lnTo>
                    <a:pt x="236140" y="3428"/>
                  </a:lnTo>
                  <a:lnTo>
                    <a:pt x="273212" y="11176"/>
                  </a:lnTo>
                  <a:lnTo>
                    <a:pt x="277274" y="11243"/>
                  </a:lnTo>
                  <a:lnTo>
                    <a:pt x="285907" y="11316"/>
                  </a:lnTo>
                  <a:lnTo>
                    <a:pt x="289970" y="11375"/>
                  </a:lnTo>
                  <a:lnTo>
                    <a:pt x="297587" y="11552"/>
                  </a:lnTo>
                  <a:lnTo>
                    <a:pt x="320948" y="12133"/>
                  </a:lnTo>
                  <a:lnTo>
                    <a:pt x="325518" y="11747"/>
                  </a:lnTo>
                  <a:lnTo>
                    <a:pt x="331612" y="11303"/>
                  </a:lnTo>
                  <a:lnTo>
                    <a:pt x="336690" y="10641"/>
                  </a:lnTo>
                  <a:lnTo>
                    <a:pt x="344815" y="7672"/>
                  </a:lnTo>
                  <a:lnTo>
                    <a:pt x="364621" y="28706"/>
                  </a:lnTo>
                  <a:lnTo>
                    <a:pt x="468726" y="100519"/>
                  </a:lnTo>
                  <a:lnTo>
                    <a:pt x="494117" y="116115"/>
                  </a:lnTo>
                  <a:lnTo>
                    <a:pt x="495133" y="116756"/>
                  </a:lnTo>
                  <a:lnTo>
                    <a:pt x="503258" y="121935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l564"/>
            <p:cNvSpPr/>
            <p:nvPr/>
          </p:nvSpPr>
          <p:spPr>
            <a:xfrm>
              <a:off x="3175004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65"/>
            <p:cNvSpPr/>
            <p:nvPr/>
          </p:nvSpPr>
          <p:spPr>
            <a:xfrm>
              <a:off x="3195425" y="1063828"/>
              <a:ext cx="456574" cy="0"/>
            </a:xfrm>
            <a:custGeom>
              <a:avLst/>
              <a:gdLst/>
              <a:ahLst/>
              <a:cxnLst/>
              <a:rect l="0" t="0" r="0" b="0"/>
              <a:pathLst>
                <a:path w="456574">
                  <a:moveTo>
                    <a:pt x="0" y="0"/>
                  </a:moveTo>
                  <a:lnTo>
                    <a:pt x="4565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6"/>
            <p:cNvSpPr/>
            <p:nvPr/>
          </p:nvSpPr>
          <p:spPr>
            <a:xfrm>
              <a:off x="3195425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7"/>
            <p:cNvSpPr/>
            <p:nvPr/>
          </p:nvSpPr>
          <p:spPr>
            <a:xfrm>
              <a:off x="3271521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8"/>
            <p:cNvSpPr/>
            <p:nvPr/>
          </p:nvSpPr>
          <p:spPr>
            <a:xfrm>
              <a:off x="3347617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9"/>
            <p:cNvSpPr/>
            <p:nvPr/>
          </p:nvSpPr>
          <p:spPr>
            <a:xfrm>
              <a:off x="3423712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70"/>
            <p:cNvSpPr/>
            <p:nvPr/>
          </p:nvSpPr>
          <p:spPr>
            <a:xfrm>
              <a:off x="3499808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71"/>
            <p:cNvSpPr/>
            <p:nvPr/>
          </p:nvSpPr>
          <p:spPr>
            <a:xfrm>
              <a:off x="3575904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2"/>
            <p:cNvSpPr/>
            <p:nvPr/>
          </p:nvSpPr>
          <p:spPr>
            <a:xfrm>
              <a:off x="3652000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tx573"/>
            <p:cNvSpPr/>
            <p:nvPr/>
          </p:nvSpPr>
          <p:spPr>
            <a:xfrm>
              <a:off x="3139485" y="845415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74" name="tx574"/>
            <p:cNvSpPr/>
            <p:nvPr/>
          </p:nvSpPr>
          <p:spPr>
            <a:xfrm>
              <a:off x="3367772" y="845759"/>
              <a:ext cx="111880" cy="732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575" name="tx575"/>
            <p:cNvSpPr/>
            <p:nvPr/>
          </p:nvSpPr>
          <p:spPr>
            <a:xfrm>
              <a:off x="3596060" y="845464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76" name="tx576"/>
            <p:cNvSpPr/>
            <p:nvPr/>
          </p:nvSpPr>
          <p:spPr>
            <a:xfrm>
              <a:off x="3380635" y="1315626"/>
              <a:ext cx="132255" cy="386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0.011</a:t>
              </a:r>
            </a:p>
          </p:txBody>
        </p:sp>
        <p:sp>
          <p:nvSpPr>
            <p:cNvPr id="577" name="tx577"/>
            <p:cNvSpPr/>
            <p:nvPr/>
          </p:nvSpPr>
          <p:spPr>
            <a:xfrm>
              <a:off x="3579115" y="1172532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8" name="pl578"/>
            <p:cNvSpPr/>
            <p:nvPr/>
          </p:nvSpPr>
          <p:spPr>
            <a:xfrm>
              <a:off x="3175004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tx579"/>
            <p:cNvSpPr/>
            <p:nvPr/>
          </p:nvSpPr>
          <p:spPr>
            <a:xfrm>
              <a:off x="3421617" y="2557371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80" name="tx580"/>
            <p:cNvSpPr/>
            <p:nvPr/>
          </p:nvSpPr>
          <p:spPr>
            <a:xfrm rot="-5400000">
              <a:off x="2574480" y="1832523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581" name="rc581"/>
            <p:cNvSpPr/>
            <p:nvPr/>
          </p:nvSpPr>
          <p:spPr>
            <a:xfrm>
              <a:off x="3195134" y="2101133"/>
              <a:ext cx="62907" cy="2960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rc582"/>
            <p:cNvSpPr/>
            <p:nvPr/>
          </p:nvSpPr>
          <p:spPr>
            <a:xfrm>
              <a:off x="3258041" y="1627477"/>
              <a:ext cx="62907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rc583"/>
            <p:cNvSpPr/>
            <p:nvPr/>
          </p:nvSpPr>
          <p:spPr>
            <a:xfrm>
              <a:off x="3320949" y="1627477"/>
              <a:ext cx="62907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rc584"/>
            <p:cNvSpPr/>
            <p:nvPr/>
          </p:nvSpPr>
          <p:spPr>
            <a:xfrm>
              <a:off x="3383856" y="1953115"/>
              <a:ext cx="62907" cy="17762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rc585"/>
            <p:cNvSpPr/>
            <p:nvPr/>
          </p:nvSpPr>
          <p:spPr>
            <a:xfrm>
              <a:off x="3446763" y="2041926"/>
              <a:ext cx="62907" cy="8881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rc586"/>
            <p:cNvSpPr/>
            <p:nvPr/>
          </p:nvSpPr>
          <p:spPr>
            <a:xfrm>
              <a:off x="3509671" y="2101133"/>
              <a:ext cx="62907" cy="2960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rc587"/>
            <p:cNvSpPr/>
            <p:nvPr/>
          </p:nvSpPr>
          <p:spPr>
            <a:xfrm>
              <a:off x="3572578" y="2130736"/>
              <a:ext cx="62907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rc588"/>
            <p:cNvSpPr/>
            <p:nvPr/>
          </p:nvSpPr>
          <p:spPr>
            <a:xfrm>
              <a:off x="3635485" y="2071529"/>
              <a:ext cx="62907" cy="5920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589"/>
            <p:cNvSpPr/>
            <p:nvPr/>
          </p:nvSpPr>
          <p:spPr>
            <a:xfrm>
              <a:off x="3175132" y="1607347"/>
              <a:ext cx="118211" cy="522385"/>
            </a:xfrm>
            <a:custGeom>
              <a:avLst/>
              <a:gdLst/>
              <a:ahLst/>
              <a:cxnLst/>
              <a:rect l="0" t="0" r="0" b="0"/>
              <a:pathLst>
                <a:path w="118211" h="522385">
                  <a:moveTo>
                    <a:pt x="0" y="522385"/>
                  </a:moveTo>
                  <a:lnTo>
                    <a:pt x="1137" y="522247"/>
                  </a:lnTo>
                  <a:lnTo>
                    <a:pt x="2275" y="522085"/>
                  </a:lnTo>
                  <a:lnTo>
                    <a:pt x="3413" y="521907"/>
                  </a:lnTo>
                  <a:lnTo>
                    <a:pt x="4550" y="521710"/>
                  </a:lnTo>
                  <a:lnTo>
                    <a:pt x="5688" y="521487"/>
                  </a:lnTo>
                  <a:lnTo>
                    <a:pt x="6826" y="521235"/>
                  </a:lnTo>
                  <a:lnTo>
                    <a:pt x="7964" y="520956"/>
                  </a:lnTo>
                  <a:lnTo>
                    <a:pt x="9101" y="520652"/>
                  </a:lnTo>
                  <a:lnTo>
                    <a:pt x="10239" y="520303"/>
                  </a:lnTo>
                  <a:lnTo>
                    <a:pt x="11377" y="519917"/>
                  </a:lnTo>
                  <a:lnTo>
                    <a:pt x="12514" y="519496"/>
                  </a:lnTo>
                  <a:lnTo>
                    <a:pt x="13652" y="519032"/>
                  </a:lnTo>
                  <a:lnTo>
                    <a:pt x="14790" y="518506"/>
                  </a:lnTo>
                  <a:lnTo>
                    <a:pt x="15928" y="517932"/>
                  </a:lnTo>
                  <a:lnTo>
                    <a:pt x="17065" y="517311"/>
                  </a:lnTo>
                  <a:lnTo>
                    <a:pt x="18203" y="516618"/>
                  </a:lnTo>
                  <a:lnTo>
                    <a:pt x="19341" y="515852"/>
                  </a:lnTo>
                  <a:lnTo>
                    <a:pt x="20478" y="515023"/>
                  </a:lnTo>
                  <a:lnTo>
                    <a:pt x="21616" y="514130"/>
                  </a:lnTo>
                  <a:lnTo>
                    <a:pt x="22754" y="513126"/>
                  </a:lnTo>
                  <a:lnTo>
                    <a:pt x="23892" y="512040"/>
                  </a:lnTo>
                  <a:lnTo>
                    <a:pt x="25029" y="510873"/>
                  </a:lnTo>
                  <a:lnTo>
                    <a:pt x="26167" y="509608"/>
                  </a:lnTo>
                  <a:lnTo>
                    <a:pt x="27305" y="508209"/>
                  </a:lnTo>
                  <a:lnTo>
                    <a:pt x="28442" y="506712"/>
                  </a:lnTo>
                  <a:lnTo>
                    <a:pt x="29580" y="505114"/>
                  </a:lnTo>
                  <a:lnTo>
                    <a:pt x="30718" y="503365"/>
                  </a:lnTo>
                  <a:lnTo>
                    <a:pt x="31856" y="501476"/>
                  </a:lnTo>
                  <a:lnTo>
                    <a:pt x="32993" y="499466"/>
                  </a:lnTo>
                  <a:lnTo>
                    <a:pt x="34131" y="497333"/>
                  </a:lnTo>
                  <a:lnTo>
                    <a:pt x="35269" y="494988"/>
                  </a:lnTo>
                  <a:lnTo>
                    <a:pt x="36406" y="492503"/>
                  </a:lnTo>
                  <a:lnTo>
                    <a:pt x="37544" y="489877"/>
                  </a:lnTo>
                  <a:lnTo>
                    <a:pt x="38682" y="487070"/>
                  </a:lnTo>
                  <a:lnTo>
                    <a:pt x="39820" y="484050"/>
                  </a:lnTo>
                  <a:lnTo>
                    <a:pt x="40957" y="480870"/>
                  </a:lnTo>
                  <a:lnTo>
                    <a:pt x="42095" y="477527"/>
                  </a:lnTo>
                  <a:lnTo>
                    <a:pt x="43233" y="473942"/>
                  </a:lnTo>
                  <a:lnTo>
                    <a:pt x="44371" y="470155"/>
                  </a:lnTo>
                  <a:lnTo>
                    <a:pt x="45508" y="466191"/>
                  </a:lnTo>
                  <a:lnTo>
                    <a:pt x="46646" y="462038"/>
                  </a:lnTo>
                  <a:lnTo>
                    <a:pt x="47784" y="457601"/>
                  </a:lnTo>
                  <a:lnTo>
                    <a:pt x="48921" y="452978"/>
                  </a:lnTo>
                  <a:lnTo>
                    <a:pt x="50059" y="448167"/>
                  </a:lnTo>
                  <a:lnTo>
                    <a:pt x="51197" y="443115"/>
                  </a:lnTo>
                  <a:lnTo>
                    <a:pt x="52335" y="437810"/>
                  </a:lnTo>
                  <a:lnTo>
                    <a:pt x="53472" y="432315"/>
                  </a:lnTo>
                  <a:lnTo>
                    <a:pt x="54610" y="426629"/>
                  </a:lnTo>
                  <a:lnTo>
                    <a:pt x="55748" y="420659"/>
                  </a:lnTo>
                  <a:lnTo>
                    <a:pt x="56885" y="414483"/>
                  </a:lnTo>
                  <a:lnTo>
                    <a:pt x="58023" y="408121"/>
                  </a:lnTo>
                  <a:lnTo>
                    <a:pt x="59161" y="401556"/>
                  </a:lnTo>
                  <a:lnTo>
                    <a:pt x="60299" y="394724"/>
                  </a:lnTo>
                  <a:lnTo>
                    <a:pt x="61436" y="387720"/>
                  </a:lnTo>
                  <a:lnTo>
                    <a:pt x="62574" y="380546"/>
                  </a:lnTo>
                  <a:lnTo>
                    <a:pt x="63712" y="373154"/>
                  </a:lnTo>
                  <a:lnTo>
                    <a:pt x="64849" y="365563"/>
                  </a:lnTo>
                  <a:lnTo>
                    <a:pt x="65987" y="357825"/>
                  </a:lnTo>
                  <a:lnTo>
                    <a:pt x="67125" y="349942"/>
                  </a:lnTo>
                  <a:lnTo>
                    <a:pt x="68263" y="341852"/>
                  </a:lnTo>
                  <a:lnTo>
                    <a:pt x="69400" y="333634"/>
                  </a:lnTo>
                  <a:lnTo>
                    <a:pt x="70538" y="325300"/>
                  </a:lnTo>
                  <a:lnTo>
                    <a:pt x="71676" y="316841"/>
                  </a:lnTo>
                  <a:lnTo>
                    <a:pt x="72813" y="308246"/>
                  </a:lnTo>
                  <a:lnTo>
                    <a:pt x="73951" y="299569"/>
                  </a:lnTo>
                  <a:lnTo>
                    <a:pt x="75089" y="290816"/>
                  </a:lnTo>
                  <a:lnTo>
                    <a:pt x="76227" y="281974"/>
                  </a:lnTo>
                  <a:lnTo>
                    <a:pt x="77364" y="273072"/>
                  </a:lnTo>
                  <a:lnTo>
                    <a:pt x="78502" y="264131"/>
                  </a:lnTo>
                  <a:lnTo>
                    <a:pt x="79640" y="255157"/>
                  </a:lnTo>
                  <a:lnTo>
                    <a:pt x="80778" y="246155"/>
                  </a:lnTo>
                  <a:lnTo>
                    <a:pt x="81915" y="237150"/>
                  </a:lnTo>
                  <a:lnTo>
                    <a:pt x="83053" y="228149"/>
                  </a:lnTo>
                  <a:lnTo>
                    <a:pt x="84191" y="219164"/>
                  </a:lnTo>
                  <a:lnTo>
                    <a:pt x="85328" y="210217"/>
                  </a:lnTo>
                  <a:lnTo>
                    <a:pt x="86466" y="201307"/>
                  </a:lnTo>
                  <a:lnTo>
                    <a:pt x="87604" y="192441"/>
                  </a:lnTo>
                  <a:lnTo>
                    <a:pt x="88742" y="183653"/>
                  </a:lnTo>
                  <a:lnTo>
                    <a:pt x="89879" y="174943"/>
                  </a:lnTo>
                  <a:lnTo>
                    <a:pt x="91017" y="166305"/>
                  </a:lnTo>
                  <a:lnTo>
                    <a:pt x="92155" y="157749"/>
                  </a:lnTo>
                  <a:lnTo>
                    <a:pt x="93292" y="149330"/>
                  </a:lnTo>
                  <a:lnTo>
                    <a:pt x="94430" y="141008"/>
                  </a:lnTo>
                  <a:lnTo>
                    <a:pt x="95568" y="132785"/>
                  </a:lnTo>
                  <a:lnTo>
                    <a:pt x="96706" y="124696"/>
                  </a:lnTo>
                  <a:lnTo>
                    <a:pt x="97843" y="116757"/>
                  </a:lnTo>
                  <a:lnTo>
                    <a:pt x="98981" y="108934"/>
                  </a:lnTo>
                  <a:lnTo>
                    <a:pt x="100119" y="101230"/>
                  </a:lnTo>
                  <a:lnTo>
                    <a:pt x="101256" y="93710"/>
                  </a:lnTo>
                  <a:lnTo>
                    <a:pt x="102394" y="86331"/>
                  </a:lnTo>
                  <a:lnTo>
                    <a:pt x="103532" y="79081"/>
                  </a:lnTo>
                  <a:lnTo>
                    <a:pt x="104670" y="71975"/>
                  </a:lnTo>
                  <a:lnTo>
                    <a:pt x="105807" y="65070"/>
                  </a:lnTo>
                  <a:lnTo>
                    <a:pt x="106945" y="58299"/>
                  </a:lnTo>
                  <a:lnTo>
                    <a:pt x="108083" y="51664"/>
                  </a:lnTo>
                  <a:lnTo>
                    <a:pt x="109220" y="45210"/>
                  </a:lnTo>
                  <a:lnTo>
                    <a:pt x="110358" y="38934"/>
                  </a:lnTo>
                  <a:lnTo>
                    <a:pt x="111496" y="32797"/>
                  </a:lnTo>
                  <a:lnTo>
                    <a:pt x="112634" y="26800"/>
                  </a:lnTo>
                  <a:lnTo>
                    <a:pt x="113771" y="21022"/>
                  </a:lnTo>
                  <a:lnTo>
                    <a:pt x="114909" y="15396"/>
                  </a:lnTo>
                  <a:lnTo>
                    <a:pt x="116047" y="9914"/>
                  </a:lnTo>
                  <a:lnTo>
                    <a:pt x="117185" y="4600"/>
                  </a:lnTo>
                  <a:lnTo>
                    <a:pt x="118211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590"/>
            <p:cNvSpPr/>
            <p:nvPr/>
          </p:nvSpPr>
          <p:spPr>
            <a:xfrm>
              <a:off x="3339648" y="1607347"/>
              <a:ext cx="378874" cy="522090"/>
            </a:xfrm>
            <a:custGeom>
              <a:avLst/>
              <a:gdLst/>
              <a:ahLst/>
              <a:cxnLst/>
              <a:rect l="0" t="0" r="0" b="0"/>
              <a:pathLst>
                <a:path w="378874" h="522090">
                  <a:moveTo>
                    <a:pt x="0" y="0"/>
                  </a:moveTo>
                  <a:lnTo>
                    <a:pt x="453" y="2351"/>
                  </a:lnTo>
                  <a:lnTo>
                    <a:pt x="1590" y="8446"/>
                  </a:lnTo>
                  <a:lnTo>
                    <a:pt x="2728" y="14782"/>
                  </a:lnTo>
                  <a:lnTo>
                    <a:pt x="3866" y="21308"/>
                  </a:lnTo>
                  <a:lnTo>
                    <a:pt x="5003" y="27974"/>
                  </a:lnTo>
                  <a:lnTo>
                    <a:pt x="6141" y="34772"/>
                  </a:lnTo>
                  <a:lnTo>
                    <a:pt x="7279" y="41742"/>
                  </a:lnTo>
                  <a:lnTo>
                    <a:pt x="8417" y="48797"/>
                  </a:lnTo>
                  <a:lnTo>
                    <a:pt x="9554" y="55927"/>
                  </a:lnTo>
                  <a:lnTo>
                    <a:pt x="10692" y="63130"/>
                  </a:lnTo>
                  <a:lnTo>
                    <a:pt x="11830" y="70384"/>
                  </a:lnTo>
                  <a:lnTo>
                    <a:pt x="12967" y="77655"/>
                  </a:lnTo>
                  <a:lnTo>
                    <a:pt x="14105" y="84934"/>
                  </a:lnTo>
                  <a:lnTo>
                    <a:pt x="15243" y="92198"/>
                  </a:lnTo>
                  <a:lnTo>
                    <a:pt x="16381" y="99424"/>
                  </a:lnTo>
                  <a:lnTo>
                    <a:pt x="17518" y="106606"/>
                  </a:lnTo>
                  <a:lnTo>
                    <a:pt x="18656" y="113733"/>
                  </a:lnTo>
                  <a:lnTo>
                    <a:pt x="19794" y="120746"/>
                  </a:lnTo>
                  <a:lnTo>
                    <a:pt x="20932" y="127670"/>
                  </a:lnTo>
                  <a:lnTo>
                    <a:pt x="22069" y="134500"/>
                  </a:lnTo>
                  <a:lnTo>
                    <a:pt x="23207" y="141198"/>
                  </a:lnTo>
                  <a:lnTo>
                    <a:pt x="24345" y="147736"/>
                  </a:lnTo>
                  <a:lnTo>
                    <a:pt x="25482" y="154150"/>
                  </a:lnTo>
                  <a:lnTo>
                    <a:pt x="26620" y="160434"/>
                  </a:lnTo>
                  <a:lnTo>
                    <a:pt x="27758" y="166515"/>
                  </a:lnTo>
                  <a:lnTo>
                    <a:pt x="28896" y="172436"/>
                  </a:lnTo>
                  <a:lnTo>
                    <a:pt x="30033" y="178212"/>
                  </a:lnTo>
                  <a:lnTo>
                    <a:pt x="31171" y="183829"/>
                  </a:lnTo>
                  <a:lnTo>
                    <a:pt x="32309" y="189224"/>
                  </a:lnTo>
                  <a:lnTo>
                    <a:pt x="33446" y="194474"/>
                  </a:lnTo>
                  <a:lnTo>
                    <a:pt x="34584" y="199579"/>
                  </a:lnTo>
                  <a:lnTo>
                    <a:pt x="35722" y="204499"/>
                  </a:lnTo>
                  <a:lnTo>
                    <a:pt x="36860" y="209243"/>
                  </a:lnTo>
                  <a:lnTo>
                    <a:pt x="37997" y="213857"/>
                  </a:lnTo>
                  <a:lnTo>
                    <a:pt x="39135" y="218344"/>
                  </a:lnTo>
                  <a:lnTo>
                    <a:pt x="40273" y="222650"/>
                  </a:lnTo>
                  <a:lnTo>
                    <a:pt x="41410" y="226840"/>
                  </a:lnTo>
                  <a:lnTo>
                    <a:pt x="42548" y="230927"/>
                  </a:lnTo>
                  <a:lnTo>
                    <a:pt x="43686" y="234906"/>
                  </a:lnTo>
                  <a:lnTo>
                    <a:pt x="44824" y="238763"/>
                  </a:lnTo>
                  <a:lnTo>
                    <a:pt x="45961" y="242549"/>
                  </a:lnTo>
                  <a:lnTo>
                    <a:pt x="47099" y="246269"/>
                  </a:lnTo>
                  <a:lnTo>
                    <a:pt x="48237" y="249913"/>
                  </a:lnTo>
                  <a:lnTo>
                    <a:pt x="49374" y="253505"/>
                  </a:lnTo>
                  <a:lnTo>
                    <a:pt x="50512" y="257063"/>
                  </a:lnTo>
                  <a:lnTo>
                    <a:pt x="51650" y="260593"/>
                  </a:lnTo>
                  <a:lnTo>
                    <a:pt x="52788" y="264097"/>
                  </a:lnTo>
                  <a:lnTo>
                    <a:pt x="53925" y="267597"/>
                  </a:lnTo>
                  <a:lnTo>
                    <a:pt x="55063" y="271097"/>
                  </a:lnTo>
                  <a:lnTo>
                    <a:pt x="56201" y="274605"/>
                  </a:lnTo>
                  <a:lnTo>
                    <a:pt x="57339" y="278136"/>
                  </a:lnTo>
                  <a:lnTo>
                    <a:pt x="58476" y="281690"/>
                  </a:lnTo>
                  <a:lnTo>
                    <a:pt x="59614" y="285268"/>
                  </a:lnTo>
                  <a:lnTo>
                    <a:pt x="60752" y="288890"/>
                  </a:lnTo>
                  <a:lnTo>
                    <a:pt x="61889" y="292554"/>
                  </a:lnTo>
                  <a:lnTo>
                    <a:pt x="63027" y="296255"/>
                  </a:lnTo>
                  <a:lnTo>
                    <a:pt x="64165" y="299995"/>
                  </a:lnTo>
                  <a:lnTo>
                    <a:pt x="65303" y="303797"/>
                  </a:lnTo>
                  <a:lnTo>
                    <a:pt x="66440" y="307637"/>
                  </a:lnTo>
                  <a:lnTo>
                    <a:pt x="67578" y="311515"/>
                  </a:lnTo>
                  <a:lnTo>
                    <a:pt x="68716" y="315438"/>
                  </a:lnTo>
                  <a:lnTo>
                    <a:pt x="69853" y="319404"/>
                  </a:lnTo>
                  <a:lnTo>
                    <a:pt x="70991" y="323398"/>
                  </a:lnTo>
                  <a:lnTo>
                    <a:pt x="72129" y="327416"/>
                  </a:lnTo>
                  <a:lnTo>
                    <a:pt x="73267" y="331463"/>
                  </a:lnTo>
                  <a:lnTo>
                    <a:pt x="74404" y="335522"/>
                  </a:lnTo>
                  <a:lnTo>
                    <a:pt x="75542" y="339586"/>
                  </a:lnTo>
                  <a:lnTo>
                    <a:pt x="76680" y="343651"/>
                  </a:lnTo>
                  <a:lnTo>
                    <a:pt x="77817" y="347701"/>
                  </a:lnTo>
                  <a:lnTo>
                    <a:pt x="78955" y="351732"/>
                  </a:lnTo>
                  <a:lnTo>
                    <a:pt x="80093" y="355739"/>
                  </a:lnTo>
                  <a:lnTo>
                    <a:pt x="81231" y="359704"/>
                  </a:lnTo>
                  <a:lnTo>
                    <a:pt x="82368" y="363612"/>
                  </a:lnTo>
                  <a:lnTo>
                    <a:pt x="83506" y="367468"/>
                  </a:lnTo>
                  <a:lnTo>
                    <a:pt x="84644" y="371268"/>
                  </a:lnTo>
                  <a:lnTo>
                    <a:pt x="85781" y="374965"/>
                  </a:lnTo>
                  <a:lnTo>
                    <a:pt x="86919" y="378578"/>
                  </a:lnTo>
                  <a:lnTo>
                    <a:pt x="88057" y="382109"/>
                  </a:lnTo>
                  <a:lnTo>
                    <a:pt x="89195" y="385539"/>
                  </a:lnTo>
                  <a:lnTo>
                    <a:pt x="90332" y="388826"/>
                  </a:lnTo>
                  <a:lnTo>
                    <a:pt x="91470" y="392009"/>
                  </a:lnTo>
                  <a:lnTo>
                    <a:pt x="92608" y="395084"/>
                  </a:lnTo>
                  <a:lnTo>
                    <a:pt x="93746" y="398004"/>
                  </a:lnTo>
                  <a:lnTo>
                    <a:pt x="94883" y="400777"/>
                  </a:lnTo>
                  <a:lnTo>
                    <a:pt x="96021" y="403428"/>
                  </a:lnTo>
                  <a:lnTo>
                    <a:pt x="97159" y="405956"/>
                  </a:lnTo>
                  <a:lnTo>
                    <a:pt x="98296" y="408283"/>
                  </a:lnTo>
                  <a:lnTo>
                    <a:pt x="99434" y="410479"/>
                  </a:lnTo>
                  <a:lnTo>
                    <a:pt x="100572" y="412547"/>
                  </a:lnTo>
                  <a:lnTo>
                    <a:pt x="101710" y="414462"/>
                  </a:lnTo>
                  <a:lnTo>
                    <a:pt x="102847" y="416198"/>
                  </a:lnTo>
                  <a:lnTo>
                    <a:pt x="103985" y="417810"/>
                  </a:lnTo>
                  <a:lnTo>
                    <a:pt x="105123" y="419299"/>
                  </a:lnTo>
                  <a:lnTo>
                    <a:pt x="106260" y="420619"/>
                  </a:lnTo>
                  <a:lnTo>
                    <a:pt x="107398" y="421804"/>
                  </a:lnTo>
                  <a:lnTo>
                    <a:pt x="108536" y="422878"/>
                  </a:lnTo>
                  <a:lnTo>
                    <a:pt x="109674" y="423842"/>
                  </a:lnTo>
                  <a:lnTo>
                    <a:pt x="110811" y="424649"/>
                  </a:lnTo>
                  <a:lnTo>
                    <a:pt x="111949" y="425365"/>
                  </a:lnTo>
                  <a:lnTo>
                    <a:pt x="113087" y="425994"/>
                  </a:lnTo>
                  <a:lnTo>
                    <a:pt x="114224" y="426521"/>
                  </a:lnTo>
                  <a:lnTo>
                    <a:pt x="115362" y="426951"/>
                  </a:lnTo>
                  <a:lnTo>
                    <a:pt x="116500" y="427318"/>
                  </a:lnTo>
                  <a:lnTo>
                    <a:pt x="117638" y="427624"/>
                  </a:lnTo>
                  <a:lnTo>
                    <a:pt x="118775" y="427857"/>
                  </a:lnTo>
                  <a:lnTo>
                    <a:pt x="119913" y="428044"/>
                  </a:lnTo>
                  <a:lnTo>
                    <a:pt x="121051" y="428197"/>
                  </a:lnTo>
                  <a:lnTo>
                    <a:pt x="122188" y="428319"/>
                  </a:lnTo>
                  <a:lnTo>
                    <a:pt x="123326" y="428411"/>
                  </a:lnTo>
                  <a:lnTo>
                    <a:pt x="124464" y="428494"/>
                  </a:lnTo>
                  <a:lnTo>
                    <a:pt x="125602" y="428572"/>
                  </a:lnTo>
                  <a:lnTo>
                    <a:pt x="126739" y="428650"/>
                  </a:lnTo>
                  <a:lnTo>
                    <a:pt x="127877" y="428740"/>
                  </a:lnTo>
                  <a:lnTo>
                    <a:pt x="129015" y="428846"/>
                  </a:lnTo>
                  <a:lnTo>
                    <a:pt x="130153" y="428969"/>
                  </a:lnTo>
                  <a:lnTo>
                    <a:pt x="131290" y="429132"/>
                  </a:lnTo>
                  <a:lnTo>
                    <a:pt x="132428" y="429328"/>
                  </a:lnTo>
                  <a:lnTo>
                    <a:pt x="133566" y="429558"/>
                  </a:lnTo>
                  <a:lnTo>
                    <a:pt x="134703" y="429831"/>
                  </a:lnTo>
                  <a:lnTo>
                    <a:pt x="135841" y="430165"/>
                  </a:lnTo>
                  <a:lnTo>
                    <a:pt x="136979" y="430544"/>
                  </a:lnTo>
                  <a:lnTo>
                    <a:pt x="138117" y="430970"/>
                  </a:lnTo>
                  <a:lnTo>
                    <a:pt x="139254" y="431461"/>
                  </a:lnTo>
                  <a:lnTo>
                    <a:pt x="140392" y="432016"/>
                  </a:lnTo>
                  <a:lnTo>
                    <a:pt x="141530" y="432622"/>
                  </a:lnTo>
                  <a:lnTo>
                    <a:pt x="142667" y="433279"/>
                  </a:lnTo>
                  <a:lnTo>
                    <a:pt x="143805" y="434018"/>
                  </a:lnTo>
                  <a:lnTo>
                    <a:pt x="144943" y="434810"/>
                  </a:lnTo>
                  <a:lnTo>
                    <a:pt x="146081" y="435653"/>
                  </a:lnTo>
                  <a:lnTo>
                    <a:pt x="147218" y="436556"/>
                  </a:lnTo>
                  <a:lnTo>
                    <a:pt x="148356" y="437528"/>
                  </a:lnTo>
                  <a:lnTo>
                    <a:pt x="149494" y="438547"/>
                  </a:lnTo>
                  <a:lnTo>
                    <a:pt x="150631" y="439612"/>
                  </a:lnTo>
                  <a:lnTo>
                    <a:pt x="151769" y="440739"/>
                  </a:lnTo>
                  <a:lnTo>
                    <a:pt x="152907" y="441915"/>
                  </a:lnTo>
                  <a:lnTo>
                    <a:pt x="154045" y="443130"/>
                  </a:lnTo>
                  <a:lnTo>
                    <a:pt x="155182" y="444384"/>
                  </a:lnTo>
                  <a:lnTo>
                    <a:pt x="156320" y="445692"/>
                  </a:lnTo>
                  <a:lnTo>
                    <a:pt x="157458" y="447031"/>
                  </a:lnTo>
                  <a:lnTo>
                    <a:pt x="158595" y="448400"/>
                  </a:lnTo>
                  <a:lnTo>
                    <a:pt x="159733" y="449803"/>
                  </a:lnTo>
                  <a:lnTo>
                    <a:pt x="160871" y="451238"/>
                  </a:lnTo>
                  <a:lnTo>
                    <a:pt x="162009" y="452694"/>
                  </a:lnTo>
                  <a:lnTo>
                    <a:pt x="163146" y="454169"/>
                  </a:lnTo>
                  <a:lnTo>
                    <a:pt x="164284" y="455669"/>
                  </a:lnTo>
                  <a:lnTo>
                    <a:pt x="165422" y="457185"/>
                  </a:lnTo>
                  <a:lnTo>
                    <a:pt x="166560" y="458712"/>
                  </a:lnTo>
                  <a:lnTo>
                    <a:pt x="167697" y="460250"/>
                  </a:lnTo>
                  <a:lnTo>
                    <a:pt x="168835" y="461799"/>
                  </a:lnTo>
                  <a:lnTo>
                    <a:pt x="169973" y="463352"/>
                  </a:lnTo>
                  <a:lnTo>
                    <a:pt x="171110" y="464910"/>
                  </a:lnTo>
                  <a:lnTo>
                    <a:pt x="172248" y="466469"/>
                  </a:lnTo>
                  <a:lnTo>
                    <a:pt x="173386" y="468028"/>
                  </a:lnTo>
                  <a:lnTo>
                    <a:pt x="174524" y="469584"/>
                  </a:lnTo>
                  <a:lnTo>
                    <a:pt x="175661" y="471137"/>
                  </a:lnTo>
                  <a:lnTo>
                    <a:pt x="176799" y="472682"/>
                  </a:lnTo>
                  <a:lnTo>
                    <a:pt x="177937" y="474219"/>
                  </a:lnTo>
                  <a:lnTo>
                    <a:pt x="179074" y="475748"/>
                  </a:lnTo>
                  <a:lnTo>
                    <a:pt x="180212" y="477267"/>
                  </a:lnTo>
                  <a:lnTo>
                    <a:pt x="181350" y="478770"/>
                  </a:lnTo>
                  <a:lnTo>
                    <a:pt x="182488" y="480260"/>
                  </a:lnTo>
                  <a:lnTo>
                    <a:pt x="183625" y="481738"/>
                  </a:lnTo>
                  <a:lnTo>
                    <a:pt x="184763" y="483197"/>
                  </a:lnTo>
                  <a:lnTo>
                    <a:pt x="185901" y="484637"/>
                  </a:lnTo>
                  <a:lnTo>
                    <a:pt x="187038" y="486061"/>
                  </a:lnTo>
                  <a:lnTo>
                    <a:pt x="188176" y="487468"/>
                  </a:lnTo>
                  <a:lnTo>
                    <a:pt x="189314" y="488847"/>
                  </a:lnTo>
                  <a:lnTo>
                    <a:pt x="190452" y="490205"/>
                  </a:lnTo>
                  <a:lnTo>
                    <a:pt x="191589" y="491544"/>
                  </a:lnTo>
                  <a:lnTo>
                    <a:pt x="192727" y="492859"/>
                  </a:lnTo>
                  <a:lnTo>
                    <a:pt x="193865" y="494144"/>
                  </a:lnTo>
                  <a:lnTo>
                    <a:pt x="195002" y="495406"/>
                  </a:lnTo>
                  <a:lnTo>
                    <a:pt x="196140" y="496645"/>
                  </a:lnTo>
                  <a:lnTo>
                    <a:pt x="197278" y="497851"/>
                  </a:lnTo>
                  <a:lnTo>
                    <a:pt x="198416" y="499028"/>
                  </a:lnTo>
                  <a:lnTo>
                    <a:pt x="199553" y="500181"/>
                  </a:lnTo>
                  <a:lnTo>
                    <a:pt x="200691" y="501307"/>
                  </a:lnTo>
                  <a:lnTo>
                    <a:pt x="201829" y="502393"/>
                  </a:lnTo>
                  <a:lnTo>
                    <a:pt x="202967" y="503452"/>
                  </a:lnTo>
                  <a:lnTo>
                    <a:pt x="204104" y="504485"/>
                  </a:lnTo>
                  <a:lnTo>
                    <a:pt x="205242" y="505484"/>
                  </a:lnTo>
                  <a:lnTo>
                    <a:pt x="206380" y="506445"/>
                  </a:lnTo>
                  <a:lnTo>
                    <a:pt x="207517" y="507379"/>
                  </a:lnTo>
                  <a:lnTo>
                    <a:pt x="208655" y="508285"/>
                  </a:lnTo>
                  <a:lnTo>
                    <a:pt x="209793" y="509150"/>
                  </a:lnTo>
                  <a:lnTo>
                    <a:pt x="210931" y="509983"/>
                  </a:lnTo>
                  <a:lnTo>
                    <a:pt x="212068" y="510788"/>
                  </a:lnTo>
                  <a:lnTo>
                    <a:pt x="213206" y="511563"/>
                  </a:lnTo>
                  <a:lnTo>
                    <a:pt x="214344" y="512296"/>
                  </a:lnTo>
                  <a:lnTo>
                    <a:pt x="215481" y="513001"/>
                  </a:lnTo>
                  <a:lnTo>
                    <a:pt x="216619" y="513679"/>
                  </a:lnTo>
                  <a:lnTo>
                    <a:pt x="217757" y="514321"/>
                  </a:lnTo>
                  <a:lnTo>
                    <a:pt x="218895" y="514929"/>
                  </a:lnTo>
                  <a:lnTo>
                    <a:pt x="220032" y="515511"/>
                  </a:lnTo>
                  <a:lnTo>
                    <a:pt x="221170" y="516066"/>
                  </a:lnTo>
                  <a:lnTo>
                    <a:pt x="222308" y="516584"/>
                  </a:lnTo>
                  <a:lnTo>
                    <a:pt x="223445" y="517074"/>
                  </a:lnTo>
                  <a:lnTo>
                    <a:pt x="224583" y="517541"/>
                  </a:lnTo>
                  <a:lnTo>
                    <a:pt x="225721" y="517980"/>
                  </a:lnTo>
                  <a:lnTo>
                    <a:pt x="226859" y="518386"/>
                  </a:lnTo>
                  <a:lnTo>
                    <a:pt x="227996" y="518770"/>
                  </a:lnTo>
                  <a:lnTo>
                    <a:pt x="229134" y="519132"/>
                  </a:lnTo>
                  <a:lnTo>
                    <a:pt x="230272" y="519466"/>
                  </a:lnTo>
                  <a:lnTo>
                    <a:pt x="231409" y="519774"/>
                  </a:lnTo>
                  <a:lnTo>
                    <a:pt x="232547" y="520063"/>
                  </a:lnTo>
                  <a:lnTo>
                    <a:pt x="233685" y="520333"/>
                  </a:lnTo>
                  <a:lnTo>
                    <a:pt x="234823" y="520574"/>
                  </a:lnTo>
                  <a:lnTo>
                    <a:pt x="235960" y="520798"/>
                  </a:lnTo>
                  <a:lnTo>
                    <a:pt x="237098" y="521004"/>
                  </a:lnTo>
                  <a:lnTo>
                    <a:pt x="238236" y="521190"/>
                  </a:lnTo>
                  <a:lnTo>
                    <a:pt x="239374" y="521354"/>
                  </a:lnTo>
                  <a:lnTo>
                    <a:pt x="240511" y="521502"/>
                  </a:lnTo>
                  <a:lnTo>
                    <a:pt x="241649" y="521635"/>
                  </a:lnTo>
                  <a:lnTo>
                    <a:pt x="242787" y="521748"/>
                  </a:lnTo>
                  <a:lnTo>
                    <a:pt x="243924" y="521843"/>
                  </a:lnTo>
                  <a:lnTo>
                    <a:pt x="245062" y="521925"/>
                  </a:lnTo>
                  <a:lnTo>
                    <a:pt x="246200" y="521992"/>
                  </a:lnTo>
                  <a:lnTo>
                    <a:pt x="247338" y="522038"/>
                  </a:lnTo>
                  <a:lnTo>
                    <a:pt x="248475" y="522070"/>
                  </a:lnTo>
                  <a:lnTo>
                    <a:pt x="249613" y="522089"/>
                  </a:lnTo>
                  <a:lnTo>
                    <a:pt x="250751" y="522090"/>
                  </a:lnTo>
                  <a:lnTo>
                    <a:pt x="251888" y="522073"/>
                  </a:lnTo>
                  <a:lnTo>
                    <a:pt x="253026" y="522042"/>
                  </a:lnTo>
                  <a:lnTo>
                    <a:pt x="254164" y="521997"/>
                  </a:lnTo>
                  <a:lnTo>
                    <a:pt x="255302" y="521930"/>
                  </a:lnTo>
                  <a:lnTo>
                    <a:pt x="256439" y="521847"/>
                  </a:lnTo>
                  <a:lnTo>
                    <a:pt x="257577" y="521747"/>
                  </a:lnTo>
                  <a:lnTo>
                    <a:pt x="258715" y="521631"/>
                  </a:lnTo>
                  <a:lnTo>
                    <a:pt x="259852" y="521489"/>
                  </a:lnTo>
                  <a:lnTo>
                    <a:pt x="260990" y="521329"/>
                  </a:lnTo>
                  <a:lnTo>
                    <a:pt x="262128" y="521152"/>
                  </a:lnTo>
                  <a:lnTo>
                    <a:pt x="263266" y="520950"/>
                  </a:lnTo>
                  <a:lnTo>
                    <a:pt x="264403" y="520721"/>
                  </a:lnTo>
                  <a:lnTo>
                    <a:pt x="265541" y="520472"/>
                  </a:lnTo>
                  <a:lnTo>
                    <a:pt x="266679" y="520201"/>
                  </a:lnTo>
                  <a:lnTo>
                    <a:pt x="267816" y="519896"/>
                  </a:lnTo>
                  <a:lnTo>
                    <a:pt x="268954" y="519565"/>
                  </a:lnTo>
                  <a:lnTo>
                    <a:pt x="270092" y="519209"/>
                  </a:lnTo>
                  <a:lnTo>
                    <a:pt x="271230" y="518824"/>
                  </a:lnTo>
                  <a:lnTo>
                    <a:pt x="272367" y="518399"/>
                  </a:lnTo>
                  <a:lnTo>
                    <a:pt x="273505" y="517945"/>
                  </a:lnTo>
                  <a:lnTo>
                    <a:pt x="274643" y="517463"/>
                  </a:lnTo>
                  <a:lnTo>
                    <a:pt x="275781" y="516941"/>
                  </a:lnTo>
                  <a:lnTo>
                    <a:pt x="276918" y="516379"/>
                  </a:lnTo>
                  <a:lnTo>
                    <a:pt x="278056" y="515785"/>
                  </a:lnTo>
                  <a:lnTo>
                    <a:pt x="279194" y="515160"/>
                  </a:lnTo>
                  <a:lnTo>
                    <a:pt x="280331" y="514481"/>
                  </a:lnTo>
                  <a:lnTo>
                    <a:pt x="281469" y="513768"/>
                  </a:lnTo>
                  <a:lnTo>
                    <a:pt x="282607" y="513020"/>
                  </a:lnTo>
                  <a:lnTo>
                    <a:pt x="283745" y="512231"/>
                  </a:lnTo>
                  <a:lnTo>
                    <a:pt x="284882" y="511391"/>
                  </a:lnTo>
                  <a:lnTo>
                    <a:pt x="286020" y="510517"/>
                  </a:lnTo>
                  <a:lnTo>
                    <a:pt x="287158" y="509608"/>
                  </a:lnTo>
                  <a:lnTo>
                    <a:pt x="288295" y="508650"/>
                  </a:lnTo>
                  <a:lnTo>
                    <a:pt x="289433" y="507651"/>
                  </a:lnTo>
                  <a:lnTo>
                    <a:pt x="290571" y="506619"/>
                  </a:lnTo>
                  <a:lnTo>
                    <a:pt x="291709" y="505553"/>
                  </a:lnTo>
                  <a:lnTo>
                    <a:pt x="292846" y="504437"/>
                  </a:lnTo>
                  <a:lnTo>
                    <a:pt x="293984" y="503292"/>
                  </a:lnTo>
                  <a:lnTo>
                    <a:pt x="295122" y="502118"/>
                  </a:lnTo>
                  <a:lnTo>
                    <a:pt x="296259" y="500911"/>
                  </a:lnTo>
                  <a:lnTo>
                    <a:pt x="297397" y="499671"/>
                  </a:lnTo>
                  <a:lnTo>
                    <a:pt x="298535" y="498409"/>
                  </a:lnTo>
                  <a:lnTo>
                    <a:pt x="299673" y="497127"/>
                  </a:lnTo>
                  <a:lnTo>
                    <a:pt x="300810" y="495821"/>
                  </a:lnTo>
                  <a:lnTo>
                    <a:pt x="301948" y="494500"/>
                  </a:lnTo>
                  <a:lnTo>
                    <a:pt x="303086" y="493169"/>
                  </a:lnTo>
                  <a:lnTo>
                    <a:pt x="304223" y="491829"/>
                  </a:lnTo>
                  <a:lnTo>
                    <a:pt x="305361" y="490485"/>
                  </a:lnTo>
                  <a:lnTo>
                    <a:pt x="306499" y="489143"/>
                  </a:lnTo>
                  <a:lnTo>
                    <a:pt x="307637" y="487805"/>
                  </a:lnTo>
                  <a:lnTo>
                    <a:pt x="308774" y="486477"/>
                  </a:lnTo>
                  <a:lnTo>
                    <a:pt x="309912" y="485168"/>
                  </a:lnTo>
                  <a:lnTo>
                    <a:pt x="311050" y="483877"/>
                  </a:lnTo>
                  <a:lnTo>
                    <a:pt x="312188" y="482607"/>
                  </a:lnTo>
                  <a:lnTo>
                    <a:pt x="313325" y="481376"/>
                  </a:lnTo>
                  <a:lnTo>
                    <a:pt x="314463" y="480180"/>
                  </a:lnTo>
                  <a:lnTo>
                    <a:pt x="315601" y="479019"/>
                  </a:lnTo>
                  <a:lnTo>
                    <a:pt x="316738" y="477901"/>
                  </a:lnTo>
                  <a:lnTo>
                    <a:pt x="317876" y="476849"/>
                  </a:lnTo>
                  <a:lnTo>
                    <a:pt x="319014" y="475847"/>
                  </a:lnTo>
                  <a:lnTo>
                    <a:pt x="320152" y="474895"/>
                  </a:lnTo>
                  <a:lnTo>
                    <a:pt x="321289" y="474017"/>
                  </a:lnTo>
                  <a:lnTo>
                    <a:pt x="322427" y="473215"/>
                  </a:lnTo>
                  <a:lnTo>
                    <a:pt x="323565" y="472476"/>
                  </a:lnTo>
                  <a:lnTo>
                    <a:pt x="324702" y="471802"/>
                  </a:lnTo>
                  <a:lnTo>
                    <a:pt x="325840" y="471234"/>
                  </a:lnTo>
                  <a:lnTo>
                    <a:pt x="326978" y="470742"/>
                  </a:lnTo>
                  <a:lnTo>
                    <a:pt x="328116" y="470323"/>
                  </a:lnTo>
                  <a:lnTo>
                    <a:pt x="329253" y="469991"/>
                  </a:lnTo>
                  <a:lnTo>
                    <a:pt x="330391" y="469769"/>
                  </a:lnTo>
                  <a:lnTo>
                    <a:pt x="331529" y="469624"/>
                  </a:lnTo>
                  <a:lnTo>
                    <a:pt x="332666" y="469557"/>
                  </a:lnTo>
                  <a:lnTo>
                    <a:pt x="333804" y="469598"/>
                  </a:lnTo>
                  <a:lnTo>
                    <a:pt x="334942" y="469735"/>
                  </a:lnTo>
                  <a:lnTo>
                    <a:pt x="336080" y="469949"/>
                  </a:lnTo>
                  <a:lnTo>
                    <a:pt x="337217" y="470240"/>
                  </a:lnTo>
                  <a:lnTo>
                    <a:pt x="338355" y="470652"/>
                  </a:lnTo>
                  <a:lnTo>
                    <a:pt x="339493" y="471136"/>
                  </a:lnTo>
                  <a:lnTo>
                    <a:pt x="340630" y="471692"/>
                  </a:lnTo>
                  <a:lnTo>
                    <a:pt x="341768" y="472333"/>
                  </a:lnTo>
                  <a:lnTo>
                    <a:pt x="342906" y="473065"/>
                  </a:lnTo>
                  <a:lnTo>
                    <a:pt x="344044" y="473860"/>
                  </a:lnTo>
                  <a:lnTo>
                    <a:pt x="345181" y="474716"/>
                  </a:lnTo>
                  <a:lnTo>
                    <a:pt x="346319" y="475654"/>
                  </a:lnTo>
                  <a:lnTo>
                    <a:pt x="347457" y="476652"/>
                  </a:lnTo>
                  <a:lnTo>
                    <a:pt x="348595" y="477698"/>
                  </a:lnTo>
                  <a:lnTo>
                    <a:pt x="349732" y="478793"/>
                  </a:lnTo>
                  <a:lnTo>
                    <a:pt x="350870" y="479950"/>
                  </a:lnTo>
                  <a:lnTo>
                    <a:pt x="352008" y="481142"/>
                  </a:lnTo>
                  <a:lnTo>
                    <a:pt x="353145" y="482366"/>
                  </a:lnTo>
                  <a:lnTo>
                    <a:pt x="354283" y="483627"/>
                  </a:lnTo>
                  <a:lnTo>
                    <a:pt x="355421" y="484916"/>
                  </a:lnTo>
                  <a:lnTo>
                    <a:pt x="356559" y="486223"/>
                  </a:lnTo>
                  <a:lnTo>
                    <a:pt x="357696" y="487545"/>
                  </a:lnTo>
                  <a:lnTo>
                    <a:pt x="358834" y="488883"/>
                  </a:lnTo>
                  <a:lnTo>
                    <a:pt x="359972" y="490225"/>
                  </a:lnTo>
                  <a:lnTo>
                    <a:pt x="361109" y="491568"/>
                  </a:lnTo>
                  <a:lnTo>
                    <a:pt x="362247" y="492911"/>
                  </a:lnTo>
                  <a:lnTo>
                    <a:pt x="363385" y="494243"/>
                  </a:lnTo>
                  <a:lnTo>
                    <a:pt x="364523" y="495566"/>
                  </a:lnTo>
                  <a:lnTo>
                    <a:pt x="365660" y="496875"/>
                  </a:lnTo>
                  <a:lnTo>
                    <a:pt x="366798" y="498165"/>
                  </a:lnTo>
                  <a:lnTo>
                    <a:pt x="367936" y="499429"/>
                  </a:lnTo>
                  <a:lnTo>
                    <a:pt x="369073" y="500672"/>
                  </a:lnTo>
                  <a:lnTo>
                    <a:pt x="370211" y="501891"/>
                  </a:lnTo>
                  <a:lnTo>
                    <a:pt x="371349" y="503070"/>
                  </a:lnTo>
                  <a:lnTo>
                    <a:pt x="372487" y="504219"/>
                  </a:lnTo>
                  <a:lnTo>
                    <a:pt x="373624" y="505338"/>
                  </a:lnTo>
                  <a:lnTo>
                    <a:pt x="374762" y="506422"/>
                  </a:lnTo>
                  <a:lnTo>
                    <a:pt x="375900" y="507459"/>
                  </a:lnTo>
                  <a:lnTo>
                    <a:pt x="377037" y="508462"/>
                  </a:lnTo>
                  <a:lnTo>
                    <a:pt x="378175" y="509432"/>
                  </a:lnTo>
                  <a:lnTo>
                    <a:pt x="378874" y="50999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591"/>
            <p:cNvSpPr/>
            <p:nvPr/>
          </p:nvSpPr>
          <p:spPr>
            <a:xfrm>
              <a:off x="325780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2"/>
            <p:cNvSpPr/>
            <p:nvPr/>
          </p:nvSpPr>
          <p:spPr>
            <a:xfrm>
              <a:off x="325875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593"/>
            <p:cNvSpPr/>
            <p:nvPr/>
          </p:nvSpPr>
          <p:spPr>
            <a:xfrm>
              <a:off x="3264629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4"/>
            <p:cNvSpPr/>
            <p:nvPr/>
          </p:nvSpPr>
          <p:spPr>
            <a:xfrm>
              <a:off x="3268068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5"/>
            <p:cNvSpPr/>
            <p:nvPr/>
          </p:nvSpPr>
          <p:spPr>
            <a:xfrm>
              <a:off x="3271204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6"/>
            <p:cNvSpPr/>
            <p:nvPr/>
          </p:nvSpPr>
          <p:spPr>
            <a:xfrm>
              <a:off x="3272468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7"/>
            <p:cNvSpPr/>
            <p:nvPr/>
          </p:nvSpPr>
          <p:spPr>
            <a:xfrm>
              <a:off x="3277713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8"/>
            <p:cNvSpPr/>
            <p:nvPr/>
          </p:nvSpPr>
          <p:spPr>
            <a:xfrm>
              <a:off x="327811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3285925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600"/>
            <p:cNvSpPr/>
            <p:nvPr/>
          </p:nvSpPr>
          <p:spPr>
            <a:xfrm>
              <a:off x="3288628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601"/>
            <p:cNvSpPr/>
            <p:nvPr/>
          </p:nvSpPr>
          <p:spPr>
            <a:xfrm>
              <a:off x="3288774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2"/>
            <p:cNvSpPr/>
            <p:nvPr/>
          </p:nvSpPr>
          <p:spPr>
            <a:xfrm>
              <a:off x="3295178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3"/>
            <p:cNvSpPr/>
            <p:nvPr/>
          </p:nvSpPr>
          <p:spPr>
            <a:xfrm>
              <a:off x="3299773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4"/>
            <p:cNvSpPr/>
            <p:nvPr/>
          </p:nvSpPr>
          <p:spPr>
            <a:xfrm>
              <a:off x="3306912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5"/>
            <p:cNvSpPr/>
            <p:nvPr/>
          </p:nvSpPr>
          <p:spPr>
            <a:xfrm>
              <a:off x="3308255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6"/>
            <p:cNvSpPr/>
            <p:nvPr/>
          </p:nvSpPr>
          <p:spPr>
            <a:xfrm>
              <a:off x="3310261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7"/>
            <p:cNvSpPr/>
            <p:nvPr/>
          </p:nvSpPr>
          <p:spPr>
            <a:xfrm>
              <a:off x="3310353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8"/>
            <p:cNvSpPr/>
            <p:nvPr/>
          </p:nvSpPr>
          <p:spPr>
            <a:xfrm>
              <a:off x="331058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9"/>
            <p:cNvSpPr/>
            <p:nvPr/>
          </p:nvSpPr>
          <p:spPr>
            <a:xfrm>
              <a:off x="3321375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10"/>
            <p:cNvSpPr/>
            <p:nvPr/>
          </p:nvSpPr>
          <p:spPr>
            <a:xfrm>
              <a:off x="3325491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11"/>
            <p:cNvSpPr/>
            <p:nvPr/>
          </p:nvSpPr>
          <p:spPr>
            <a:xfrm>
              <a:off x="3326081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2"/>
            <p:cNvSpPr/>
            <p:nvPr/>
          </p:nvSpPr>
          <p:spPr>
            <a:xfrm>
              <a:off x="3327032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3"/>
            <p:cNvSpPr/>
            <p:nvPr/>
          </p:nvSpPr>
          <p:spPr>
            <a:xfrm>
              <a:off x="3327493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4"/>
            <p:cNvSpPr/>
            <p:nvPr/>
          </p:nvSpPr>
          <p:spPr>
            <a:xfrm>
              <a:off x="3330607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5"/>
            <p:cNvSpPr/>
            <p:nvPr/>
          </p:nvSpPr>
          <p:spPr>
            <a:xfrm>
              <a:off x="333193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6"/>
            <p:cNvSpPr/>
            <p:nvPr/>
          </p:nvSpPr>
          <p:spPr>
            <a:xfrm>
              <a:off x="3333597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7"/>
            <p:cNvSpPr/>
            <p:nvPr/>
          </p:nvSpPr>
          <p:spPr>
            <a:xfrm>
              <a:off x="3334905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8"/>
            <p:cNvSpPr/>
            <p:nvPr/>
          </p:nvSpPr>
          <p:spPr>
            <a:xfrm>
              <a:off x="3337727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9"/>
            <p:cNvSpPr/>
            <p:nvPr/>
          </p:nvSpPr>
          <p:spPr>
            <a:xfrm>
              <a:off x="3343097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20"/>
            <p:cNvSpPr/>
            <p:nvPr/>
          </p:nvSpPr>
          <p:spPr>
            <a:xfrm>
              <a:off x="334642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1"/>
            <p:cNvSpPr/>
            <p:nvPr/>
          </p:nvSpPr>
          <p:spPr>
            <a:xfrm>
              <a:off x="3348851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2"/>
            <p:cNvSpPr/>
            <p:nvPr/>
          </p:nvSpPr>
          <p:spPr>
            <a:xfrm>
              <a:off x="3350108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3"/>
            <p:cNvSpPr/>
            <p:nvPr/>
          </p:nvSpPr>
          <p:spPr>
            <a:xfrm>
              <a:off x="3354839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l624"/>
            <p:cNvSpPr/>
            <p:nvPr/>
          </p:nvSpPr>
          <p:spPr>
            <a:xfrm>
              <a:off x="3377138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l625"/>
            <p:cNvSpPr/>
            <p:nvPr/>
          </p:nvSpPr>
          <p:spPr>
            <a:xfrm>
              <a:off x="3380635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l626"/>
            <p:cNvSpPr/>
            <p:nvPr/>
          </p:nvSpPr>
          <p:spPr>
            <a:xfrm>
              <a:off x="3391544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l627"/>
            <p:cNvSpPr/>
            <p:nvPr/>
          </p:nvSpPr>
          <p:spPr>
            <a:xfrm>
              <a:off x="339570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628"/>
            <p:cNvSpPr/>
            <p:nvPr/>
          </p:nvSpPr>
          <p:spPr>
            <a:xfrm>
              <a:off x="339851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629"/>
            <p:cNvSpPr/>
            <p:nvPr/>
          </p:nvSpPr>
          <p:spPr>
            <a:xfrm>
              <a:off x="3405153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630"/>
            <p:cNvSpPr/>
            <p:nvPr/>
          </p:nvSpPr>
          <p:spPr>
            <a:xfrm>
              <a:off x="3408431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l631"/>
            <p:cNvSpPr/>
            <p:nvPr/>
          </p:nvSpPr>
          <p:spPr>
            <a:xfrm>
              <a:off x="3411870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2"/>
            <p:cNvSpPr/>
            <p:nvPr/>
          </p:nvSpPr>
          <p:spPr>
            <a:xfrm>
              <a:off x="3463342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3"/>
            <p:cNvSpPr/>
            <p:nvPr/>
          </p:nvSpPr>
          <p:spPr>
            <a:xfrm>
              <a:off x="3472893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4"/>
            <p:cNvSpPr/>
            <p:nvPr/>
          </p:nvSpPr>
          <p:spPr>
            <a:xfrm>
              <a:off x="3480955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5"/>
            <p:cNvSpPr/>
            <p:nvPr/>
          </p:nvSpPr>
          <p:spPr>
            <a:xfrm>
              <a:off x="3514724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636"/>
            <p:cNvSpPr/>
            <p:nvPr/>
          </p:nvSpPr>
          <p:spPr>
            <a:xfrm>
              <a:off x="3671013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7"/>
            <p:cNvSpPr/>
            <p:nvPr/>
          </p:nvSpPr>
          <p:spPr>
            <a:xfrm>
              <a:off x="3673838" y="2134561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tx638"/>
            <p:cNvSpPr/>
            <p:nvPr/>
          </p:nvSpPr>
          <p:spPr>
            <a:xfrm>
              <a:off x="3176157" y="1647605"/>
              <a:ext cx="541211" cy="974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  <a:endParaRPr sz="1036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639" name="pl639"/>
            <p:cNvSpPr/>
            <p:nvPr/>
          </p:nvSpPr>
          <p:spPr>
            <a:xfrm>
              <a:off x="3175004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3231910" y="22830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3279701" y="2228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3180763" y="2269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3350747" y="22568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3284162" y="21970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3184922" y="21895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3217716" y="22456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3188716" y="2258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236347" y="26478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3197070" y="25431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260573" y="23186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354712" y="22512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3432689" y="22493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262173" y="22231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3265772" y="2286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236073" y="22681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3255098" y="2238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254384" y="25113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3275681" y="22606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3235961" y="21483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3342712" y="2226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3206524" y="2204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3249406" y="22606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209970" y="2195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3264190" y="2258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223275" y="2651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358873" y="2281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3289886" y="25505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483290" y="23541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3269186" y="2221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3672344" y="24402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3675761" y="2240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3421136" y="2258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3442441" y="22362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3190245" y="2415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3173651" y="22250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3172503" y="2240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209793" y="22662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3256248" y="2241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256806" y="2408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233535" y="223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3321089" y="2228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3316859" y="2339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282642" y="2240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3334286" y="24720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3196590" y="2309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3339312" y="24720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l687"/>
            <p:cNvSpPr/>
            <p:nvPr/>
          </p:nvSpPr>
          <p:spPr>
            <a:xfrm>
              <a:off x="3195134" y="2266337"/>
              <a:ext cx="503258" cy="95387"/>
            </a:xfrm>
            <a:custGeom>
              <a:avLst/>
              <a:gdLst/>
              <a:ahLst/>
              <a:cxnLst/>
              <a:rect l="0" t="0" r="0" b="0"/>
              <a:pathLst>
                <a:path w="503258" h="95387">
                  <a:moveTo>
                    <a:pt x="0" y="0"/>
                  </a:moveTo>
                  <a:lnTo>
                    <a:pt x="1148" y="63"/>
                  </a:lnTo>
                  <a:lnTo>
                    <a:pt x="8260" y="465"/>
                  </a:lnTo>
                  <a:lnTo>
                    <a:pt x="12419" y="724"/>
                  </a:lnTo>
                  <a:lnTo>
                    <a:pt x="16213" y="988"/>
                  </a:lnTo>
                  <a:lnTo>
                    <a:pt x="17742" y="1105"/>
                  </a:lnTo>
                  <a:lnTo>
                    <a:pt x="24087" y="1683"/>
                  </a:lnTo>
                  <a:lnTo>
                    <a:pt x="24567" y="1734"/>
                  </a:lnTo>
                  <a:lnTo>
                    <a:pt x="34021" y="2908"/>
                  </a:lnTo>
                  <a:lnTo>
                    <a:pt x="37290" y="3363"/>
                  </a:lnTo>
                  <a:lnTo>
                    <a:pt x="37467" y="3387"/>
                  </a:lnTo>
                  <a:lnTo>
                    <a:pt x="45213" y="4397"/>
                  </a:lnTo>
                  <a:lnTo>
                    <a:pt x="50772" y="4730"/>
                  </a:lnTo>
                  <a:lnTo>
                    <a:pt x="59407" y="4988"/>
                  </a:lnTo>
                  <a:lnTo>
                    <a:pt x="61032" y="4913"/>
                  </a:lnTo>
                  <a:lnTo>
                    <a:pt x="63458" y="4802"/>
                  </a:lnTo>
                  <a:lnTo>
                    <a:pt x="63570" y="4796"/>
                  </a:lnTo>
                  <a:lnTo>
                    <a:pt x="63844" y="4784"/>
                  </a:lnTo>
                  <a:lnTo>
                    <a:pt x="76903" y="5293"/>
                  </a:lnTo>
                  <a:lnTo>
                    <a:pt x="81881" y="5445"/>
                  </a:lnTo>
                  <a:lnTo>
                    <a:pt x="82595" y="5466"/>
                  </a:lnTo>
                  <a:lnTo>
                    <a:pt x="83745" y="5500"/>
                  </a:lnTo>
                  <a:lnTo>
                    <a:pt x="84303" y="5517"/>
                  </a:lnTo>
                  <a:lnTo>
                    <a:pt x="88070" y="5964"/>
                  </a:lnTo>
                  <a:lnTo>
                    <a:pt x="89670" y="6298"/>
                  </a:lnTo>
                  <a:lnTo>
                    <a:pt x="91687" y="6719"/>
                  </a:lnTo>
                  <a:lnTo>
                    <a:pt x="93269" y="7024"/>
                  </a:lnTo>
                  <a:lnTo>
                    <a:pt x="96683" y="7683"/>
                  </a:lnTo>
                  <a:lnTo>
                    <a:pt x="103178" y="9517"/>
                  </a:lnTo>
                  <a:lnTo>
                    <a:pt x="107198" y="10300"/>
                  </a:lnTo>
                  <a:lnTo>
                    <a:pt x="110139" y="10862"/>
                  </a:lnTo>
                  <a:lnTo>
                    <a:pt x="111659" y="11152"/>
                  </a:lnTo>
                  <a:lnTo>
                    <a:pt x="117383" y="11457"/>
                  </a:lnTo>
                  <a:lnTo>
                    <a:pt x="144356" y="13799"/>
                  </a:lnTo>
                  <a:lnTo>
                    <a:pt x="148586" y="14290"/>
                  </a:lnTo>
                  <a:lnTo>
                    <a:pt x="161783" y="15786"/>
                  </a:lnTo>
                  <a:lnTo>
                    <a:pt x="166809" y="16234"/>
                  </a:lnTo>
                  <a:lnTo>
                    <a:pt x="170209" y="15928"/>
                  </a:lnTo>
                  <a:lnTo>
                    <a:pt x="178244" y="14614"/>
                  </a:lnTo>
                  <a:lnTo>
                    <a:pt x="182209" y="14011"/>
                  </a:lnTo>
                  <a:lnTo>
                    <a:pt x="186370" y="13609"/>
                  </a:lnTo>
                  <a:lnTo>
                    <a:pt x="248633" y="28912"/>
                  </a:lnTo>
                  <a:lnTo>
                    <a:pt x="260186" y="31989"/>
                  </a:lnTo>
                  <a:lnTo>
                    <a:pt x="269938" y="34458"/>
                  </a:lnTo>
                  <a:lnTo>
                    <a:pt x="310787" y="46285"/>
                  </a:lnTo>
                  <a:lnTo>
                    <a:pt x="499841" y="94507"/>
                  </a:lnTo>
                  <a:lnTo>
                    <a:pt x="503258" y="9538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l688"/>
            <p:cNvSpPr/>
            <p:nvPr/>
          </p:nvSpPr>
          <p:spPr>
            <a:xfrm>
              <a:off x="3175004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3231910" y="318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3279701" y="3112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3180763" y="30930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3350747" y="3044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284162" y="3158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184922" y="298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3217716" y="3134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3188716" y="3160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236347" y="3156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3197070" y="295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3260573" y="29950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3354712" y="31155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3432689" y="30464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3262173" y="3147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3265772" y="30303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3236073" y="31275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3255098" y="3117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3254384" y="31596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3275681" y="2864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3235961" y="31143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342712" y="3148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3206524" y="30976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3249406" y="3186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209970" y="3039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3264190" y="31677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3223275" y="31049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3358873" y="29301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3289886" y="2691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3483290" y="30687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269186" y="313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3672344" y="30962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3675761" y="2928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3421136" y="27918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442441" y="29447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3190245" y="31648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3173651" y="3150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172503" y="3195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3209793" y="29819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256248" y="3005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256806" y="3161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233535" y="2903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321089" y="3000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3316859" y="3008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3282642" y="2914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3334286" y="301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3196590" y="2943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3339312" y="3075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l736"/>
            <p:cNvSpPr/>
            <p:nvPr/>
          </p:nvSpPr>
          <p:spPr>
            <a:xfrm>
              <a:off x="3195134" y="3021215"/>
              <a:ext cx="503258" cy="95790"/>
            </a:xfrm>
            <a:custGeom>
              <a:avLst/>
              <a:gdLst/>
              <a:ahLst/>
              <a:cxnLst/>
              <a:rect l="0" t="0" r="0" b="0"/>
              <a:pathLst>
                <a:path w="503258" h="95790">
                  <a:moveTo>
                    <a:pt x="0" y="90547"/>
                  </a:moveTo>
                  <a:lnTo>
                    <a:pt x="1148" y="90343"/>
                  </a:lnTo>
                  <a:lnTo>
                    <a:pt x="8260" y="89519"/>
                  </a:lnTo>
                  <a:lnTo>
                    <a:pt x="12419" y="89330"/>
                  </a:lnTo>
                  <a:lnTo>
                    <a:pt x="16213" y="89293"/>
                  </a:lnTo>
                  <a:lnTo>
                    <a:pt x="17742" y="89308"/>
                  </a:lnTo>
                  <a:lnTo>
                    <a:pt x="24087" y="89467"/>
                  </a:lnTo>
                  <a:lnTo>
                    <a:pt x="24567" y="89479"/>
                  </a:lnTo>
                  <a:lnTo>
                    <a:pt x="34021" y="89483"/>
                  </a:lnTo>
                  <a:lnTo>
                    <a:pt x="37290" y="89312"/>
                  </a:lnTo>
                  <a:lnTo>
                    <a:pt x="37467" y="89302"/>
                  </a:lnTo>
                  <a:lnTo>
                    <a:pt x="45213" y="88418"/>
                  </a:lnTo>
                  <a:lnTo>
                    <a:pt x="50772" y="88021"/>
                  </a:lnTo>
                  <a:lnTo>
                    <a:pt x="59407" y="92020"/>
                  </a:lnTo>
                  <a:lnTo>
                    <a:pt x="61032" y="93400"/>
                  </a:lnTo>
                  <a:lnTo>
                    <a:pt x="63458" y="95462"/>
                  </a:lnTo>
                  <a:lnTo>
                    <a:pt x="63570" y="95557"/>
                  </a:lnTo>
                  <a:lnTo>
                    <a:pt x="63844" y="95790"/>
                  </a:lnTo>
                  <a:lnTo>
                    <a:pt x="76903" y="93678"/>
                  </a:lnTo>
                  <a:lnTo>
                    <a:pt x="81881" y="92876"/>
                  </a:lnTo>
                  <a:lnTo>
                    <a:pt x="82595" y="92361"/>
                  </a:lnTo>
                  <a:lnTo>
                    <a:pt x="83745" y="91532"/>
                  </a:lnTo>
                  <a:lnTo>
                    <a:pt x="84303" y="91129"/>
                  </a:lnTo>
                  <a:lnTo>
                    <a:pt x="88070" y="87183"/>
                  </a:lnTo>
                  <a:lnTo>
                    <a:pt x="89670" y="85353"/>
                  </a:lnTo>
                  <a:lnTo>
                    <a:pt x="91687" y="83046"/>
                  </a:lnTo>
                  <a:lnTo>
                    <a:pt x="93269" y="81043"/>
                  </a:lnTo>
                  <a:lnTo>
                    <a:pt x="96683" y="76721"/>
                  </a:lnTo>
                  <a:lnTo>
                    <a:pt x="103178" y="69319"/>
                  </a:lnTo>
                  <a:lnTo>
                    <a:pt x="107198" y="64741"/>
                  </a:lnTo>
                  <a:lnTo>
                    <a:pt x="110139" y="63495"/>
                  </a:lnTo>
                  <a:lnTo>
                    <a:pt x="111659" y="62851"/>
                  </a:lnTo>
                  <a:lnTo>
                    <a:pt x="117383" y="64453"/>
                  </a:lnTo>
                  <a:lnTo>
                    <a:pt x="144356" y="53667"/>
                  </a:lnTo>
                  <a:lnTo>
                    <a:pt x="148586" y="51166"/>
                  </a:lnTo>
                  <a:lnTo>
                    <a:pt x="161783" y="42027"/>
                  </a:lnTo>
                  <a:lnTo>
                    <a:pt x="166809" y="38534"/>
                  </a:lnTo>
                  <a:lnTo>
                    <a:pt x="170209" y="34978"/>
                  </a:lnTo>
                  <a:lnTo>
                    <a:pt x="178244" y="27175"/>
                  </a:lnTo>
                  <a:lnTo>
                    <a:pt x="182209" y="23824"/>
                  </a:lnTo>
                  <a:lnTo>
                    <a:pt x="186370" y="20700"/>
                  </a:lnTo>
                  <a:lnTo>
                    <a:pt x="248633" y="5883"/>
                  </a:lnTo>
                  <a:lnTo>
                    <a:pt x="260186" y="2810"/>
                  </a:lnTo>
                  <a:lnTo>
                    <a:pt x="269938" y="0"/>
                  </a:lnTo>
                  <a:lnTo>
                    <a:pt x="310787" y="3965"/>
                  </a:lnTo>
                  <a:lnTo>
                    <a:pt x="499841" y="9047"/>
                  </a:lnTo>
                  <a:lnTo>
                    <a:pt x="503258" y="905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l737"/>
            <p:cNvSpPr/>
            <p:nvPr/>
          </p:nvSpPr>
          <p:spPr>
            <a:xfrm>
              <a:off x="3175004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231910" y="3404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3279701" y="33215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3180763" y="32636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350747" y="33037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3284162" y="3329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3184922" y="3305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3217716" y="33183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3188716" y="34145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3236347" y="3299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3197070" y="3456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3260573" y="32950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3354712" y="3291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3432689" y="3316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3262173" y="3406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3265772" y="37018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3236073" y="3719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3255098" y="32367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3254384" y="33062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3275681" y="3278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3235961" y="33612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3342712" y="3402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206524" y="33637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249406" y="32695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209970" y="33084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3264190" y="3317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223275" y="33550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3358873" y="3309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3289886" y="3235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3483290" y="3738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3269186" y="3733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672344" y="3365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3675761" y="3370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3421136" y="3374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3442441" y="3349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3190245" y="34250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3173651" y="3470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3172503" y="34378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3209793" y="3433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3256248" y="3374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3256806" y="32776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3233535" y="33071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3321089" y="32948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3316859" y="3296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3282642" y="33441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334286" y="3372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3196590" y="33215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3339312" y="34784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l785"/>
            <p:cNvSpPr/>
            <p:nvPr/>
          </p:nvSpPr>
          <p:spPr>
            <a:xfrm>
              <a:off x="3195134" y="3333444"/>
              <a:ext cx="503258" cy="108232"/>
            </a:xfrm>
            <a:custGeom>
              <a:avLst/>
              <a:gdLst/>
              <a:ahLst/>
              <a:cxnLst/>
              <a:rect l="0" t="0" r="0" b="0"/>
              <a:pathLst>
                <a:path w="503258" h="108232">
                  <a:moveTo>
                    <a:pt x="0" y="108232"/>
                  </a:moveTo>
                  <a:lnTo>
                    <a:pt x="1148" y="106574"/>
                  </a:lnTo>
                  <a:lnTo>
                    <a:pt x="8260" y="96373"/>
                  </a:lnTo>
                  <a:lnTo>
                    <a:pt x="12419" y="90426"/>
                  </a:lnTo>
                  <a:lnTo>
                    <a:pt x="16213" y="85001"/>
                  </a:lnTo>
                  <a:lnTo>
                    <a:pt x="17742" y="82815"/>
                  </a:lnTo>
                  <a:lnTo>
                    <a:pt x="24087" y="73757"/>
                  </a:lnTo>
                  <a:lnTo>
                    <a:pt x="24567" y="73071"/>
                  </a:lnTo>
                  <a:lnTo>
                    <a:pt x="34021" y="59633"/>
                  </a:lnTo>
                  <a:lnTo>
                    <a:pt x="37290" y="55015"/>
                  </a:lnTo>
                  <a:lnTo>
                    <a:pt x="37467" y="54766"/>
                  </a:lnTo>
                  <a:lnTo>
                    <a:pt x="45213" y="43977"/>
                  </a:lnTo>
                  <a:lnTo>
                    <a:pt x="50772" y="36634"/>
                  </a:lnTo>
                  <a:lnTo>
                    <a:pt x="59407" y="27085"/>
                  </a:lnTo>
                  <a:lnTo>
                    <a:pt x="61032" y="25236"/>
                  </a:lnTo>
                  <a:lnTo>
                    <a:pt x="63458" y="22475"/>
                  </a:lnTo>
                  <a:lnTo>
                    <a:pt x="63570" y="22348"/>
                  </a:lnTo>
                  <a:lnTo>
                    <a:pt x="63844" y="22035"/>
                  </a:lnTo>
                  <a:lnTo>
                    <a:pt x="76903" y="12679"/>
                  </a:lnTo>
                  <a:lnTo>
                    <a:pt x="81881" y="8660"/>
                  </a:lnTo>
                  <a:lnTo>
                    <a:pt x="82595" y="8174"/>
                  </a:lnTo>
                  <a:lnTo>
                    <a:pt x="83745" y="7391"/>
                  </a:lnTo>
                  <a:lnTo>
                    <a:pt x="84303" y="7011"/>
                  </a:lnTo>
                  <a:lnTo>
                    <a:pt x="88070" y="4797"/>
                  </a:lnTo>
                  <a:lnTo>
                    <a:pt x="89670" y="3933"/>
                  </a:lnTo>
                  <a:lnTo>
                    <a:pt x="91687" y="2843"/>
                  </a:lnTo>
                  <a:lnTo>
                    <a:pt x="93269" y="2069"/>
                  </a:lnTo>
                  <a:lnTo>
                    <a:pt x="96683" y="399"/>
                  </a:lnTo>
                  <a:lnTo>
                    <a:pt x="103178" y="0"/>
                  </a:lnTo>
                  <a:lnTo>
                    <a:pt x="107198" y="17"/>
                  </a:lnTo>
                  <a:lnTo>
                    <a:pt x="110139" y="1486"/>
                  </a:lnTo>
                  <a:lnTo>
                    <a:pt x="111659" y="2245"/>
                  </a:lnTo>
                  <a:lnTo>
                    <a:pt x="117383" y="6120"/>
                  </a:lnTo>
                  <a:lnTo>
                    <a:pt x="144356" y="11143"/>
                  </a:lnTo>
                  <a:lnTo>
                    <a:pt x="148586" y="11852"/>
                  </a:lnTo>
                  <a:lnTo>
                    <a:pt x="161783" y="14977"/>
                  </a:lnTo>
                  <a:lnTo>
                    <a:pt x="166809" y="16377"/>
                  </a:lnTo>
                  <a:lnTo>
                    <a:pt x="170209" y="17303"/>
                  </a:lnTo>
                  <a:lnTo>
                    <a:pt x="178244" y="19057"/>
                  </a:lnTo>
                  <a:lnTo>
                    <a:pt x="182209" y="19833"/>
                  </a:lnTo>
                  <a:lnTo>
                    <a:pt x="186370" y="20683"/>
                  </a:lnTo>
                  <a:lnTo>
                    <a:pt x="248633" y="32693"/>
                  </a:lnTo>
                  <a:lnTo>
                    <a:pt x="260186" y="34912"/>
                  </a:lnTo>
                  <a:lnTo>
                    <a:pt x="269938" y="36757"/>
                  </a:lnTo>
                  <a:lnTo>
                    <a:pt x="310787" y="38620"/>
                  </a:lnTo>
                  <a:lnTo>
                    <a:pt x="499841" y="57735"/>
                  </a:lnTo>
                  <a:lnTo>
                    <a:pt x="503258" y="5811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l786"/>
            <p:cNvSpPr/>
            <p:nvPr/>
          </p:nvSpPr>
          <p:spPr>
            <a:xfrm>
              <a:off x="3175004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3231910" y="4071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279701" y="4083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180763" y="41301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350747" y="4155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3284162" y="42074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3184922" y="4189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3217716" y="4215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3188716" y="425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3236347" y="4251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3197070" y="4221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260573" y="42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354712" y="4158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3432689" y="42342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262173" y="4280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3265772" y="42821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236073" y="42157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3255098" y="4204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254384" y="399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3275681" y="4053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235961" y="39918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3342712" y="4035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3206524" y="4014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3249406" y="3990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3209970" y="3951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264190" y="38655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223275" y="39323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358873" y="3801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3289886" y="3778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3483290" y="38064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3269186" y="3842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3672344" y="40553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3675761" y="40765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3421136" y="41404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3442441" y="41524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3190245" y="4158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3173651" y="4207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3172503" y="4213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3209793" y="42296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256248" y="4281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256806" y="42620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3233535" y="425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3321089" y="4254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3316859" y="4260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3282642" y="42736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3334286" y="4276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3196590" y="4156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3339312" y="4276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l834"/>
            <p:cNvSpPr/>
            <p:nvPr/>
          </p:nvSpPr>
          <p:spPr>
            <a:xfrm>
              <a:off x="3195134" y="4069519"/>
              <a:ext cx="503258" cy="138157"/>
            </a:xfrm>
            <a:custGeom>
              <a:avLst/>
              <a:gdLst/>
              <a:ahLst/>
              <a:cxnLst/>
              <a:rect l="0" t="0" r="0" b="0"/>
              <a:pathLst>
                <a:path w="503258" h="138157">
                  <a:moveTo>
                    <a:pt x="0" y="138157"/>
                  </a:moveTo>
                  <a:lnTo>
                    <a:pt x="1148" y="136919"/>
                  </a:lnTo>
                  <a:lnTo>
                    <a:pt x="8260" y="129555"/>
                  </a:lnTo>
                  <a:lnTo>
                    <a:pt x="12419" y="125505"/>
                  </a:lnTo>
                  <a:lnTo>
                    <a:pt x="16213" y="121990"/>
                  </a:lnTo>
                  <a:lnTo>
                    <a:pt x="17742" y="120624"/>
                  </a:lnTo>
                  <a:lnTo>
                    <a:pt x="24087" y="115264"/>
                  </a:lnTo>
                  <a:lnTo>
                    <a:pt x="24567" y="114877"/>
                  </a:lnTo>
                  <a:lnTo>
                    <a:pt x="34021" y="107669"/>
                  </a:lnTo>
                  <a:lnTo>
                    <a:pt x="37290" y="105258"/>
                  </a:lnTo>
                  <a:lnTo>
                    <a:pt x="37467" y="105127"/>
                  </a:lnTo>
                  <a:lnTo>
                    <a:pt x="45213" y="99151"/>
                  </a:lnTo>
                  <a:lnTo>
                    <a:pt x="50772" y="94227"/>
                  </a:lnTo>
                  <a:lnTo>
                    <a:pt x="59407" y="89728"/>
                  </a:lnTo>
                  <a:lnTo>
                    <a:pt x="61032" y="88979"/>
                  </a:lnTo>
                  <a:lnTo>
                    <a:pt x="63458" y="87860"/>
                  </a:lnTo>
                  <a:lnTo>
                    <a:pt x="63570" y="87809"/>
                  </a:lnTo>
                  <a:lnTo>
                    <a:pt x="63844" y="87682"/>
                  </a:lnTo>
                  <a:lnTo>
                    <a:pt x="76903" y="89641"/>
                  </a:lnTo>
                  <a:lnTo>
                    <a:pt x="81881" y="90453"/>
                  </a:lnTo>
                  <a:lnTo>
                    <a:pt x="82595" y="90581"/>
                  </a:lnTo>
                  <a:lnTo>
                    <a:pt x="83745" y="90788"/>
                  </a:lnTo>
                  <a:lnTo>
                    <a:pt x="84303" y="90888"/>
                  </a:lnTo>
                  <a:lnTo>
                    <a:pt x="88070" y="92731"/>
                  </a:lnTo>
                  <a:lnTo>
                    <a:pt x="89670" y="94028"/>
                  </a:lnTo>
                  <a:lnTo>
                    <a:pt x="91687" y="95662"/>
                  </a:lnTo>
                  <a:lnTo>
                    <a:pt x="93269" y="96918"/>
                  </a:lnTo>
                  <a:lnTo>
                    <a:pt x="96683" y="99628"/>
                  </a:lnTo>
                  <a:lnTo>
                    <a:pt x="103178" y="108533"/>
                  </a:lnTo>
                  <a:lnTo>
                    <a:pt x="107198" y="112751"/>
                  </a:lnTo>
                  <a:lnTo>
                    <a:pt x="110139" y="116027"/>
                  </a:lnTo>
                  <a:lnTo>
                    <a:pt x="111659" y="117721"/>
                  </a:lnTo>
                  <a:lnTo>
                    <a:pt x="117383" y="119627"/>
                  </a:lnTo>
                  <a:lnTo>
                    <a:pt x="144356" y="113467"/>
                  </a:lnTo>
                  <a:lnTo>
                    <a:pt x="148586" y="113627"/>
                  </a:lnTo>
                  <a:lnTo>
                    <a:pt x="161783" y="113267"/>
                  </a:lnTo>
                  <a:lnTo>
                    <a:pt x="166809" y="113527"/>
                  </a:lnTo>
                  <a:lnTo>
                    <a:pt x="170209" y="113872"/>
                  </a:lnTo>
                  <a:lnTo>
                    <a:pt x="178244" y="115320"/>
                  </a:lnTo>
                  <a:lnTo>
                    <a:pt x="182209" y="115988"/>
                  </a:lnTo>
                  <a:lnTo>
                    <a:pt x="186370" y="116558"/>
                  </a:lnTo>
                  <a:lnTo>
                    <a:pt x="248633" y="61070"/>
                  </a:lnTo>
                  <a:lnTo>
                    <a:pt x="260186" y="49884"/>
                  </a:lnTo>
                  <a:lnTo>
                    <a:pt x="269938" y="40863"/>
                  </a:lnTo>
                  <a:lnTo>
                    <a:pt x="310787" y="35739"/>
                  </a:lnTo>
                  <a:lnTo>
                    <a:pt x="499841" y="838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l835"/>
            <p:cNvSpPr/>
            <p:nvPr/>
          </p:nvSpPr>
          <p:spPr>
            <a:xfrm>
              <a:off x="3175004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3231910" y="4758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279701" y="4825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180763" y="45204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3350747" y="4586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3284162" y="47418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3184922" y="4702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3217716" y="465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3188716" y="4684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3236347" y="4606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3197070" y="46800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3260573" y="4534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354712" y="46925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3432689" y="46429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3262173" y="452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3265772" y="45706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3236073" y="4550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3255098" y="4785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3254384" y="46132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3275681" y="4455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3235961" y="4631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3342712" y="4628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3206524" y="4736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3249406" y="465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3209970" y="4322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3264190" y="46865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3223275" y="46653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3358873" y="47336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3289886" y="4710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3483290" y="4716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3269186" y="46148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3672344" y="4679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3675761" y="46829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3421136" y="47206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3442441" y="4670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3190245" y="46011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3173651" y="45940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3172503" y="4647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3209793" y="4674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3256248" y="46816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3256806" y="4573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3233535" y="46761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3321089" y="4715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3316859" y="4631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3282642" y="46188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3334286" y="4712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3196590" y="46542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3339312" y="46782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l883"/>
            <p:cNvSpPr/>
            <p:nvPr/>
          </p:nvSpPr>
          <p:spPr>
            <a:xfrm>
              <a:off x="3195134" y="4662736"/>
              <a:ext cx="503258" cy="49955"/>
            </a:xfrm>
            <a:custGeom>
              <a:avLst/>
              <a:gdLst/>
              <a:ahLst/>
              <a:cxnLst/>
              <a:rect l="0" t="0" r="0" b="0"/>
              <a:pathLst>
                <a:path w="503258" h="49955">
                  <a:moveTo>
                    <a:pt x="0" y="6677"/>
                  </a:moveTo>
                  <a:lnTo>
                    <a:pt x="1148" y="6973"/>
                  </a:lnTo>
                  <a:lnTo>
                    <a:pt x="8260" y="8502"/>
                  </a:lnTo>
                  <a:lnTo>
                    <a:pt x="12419" y="9162"/>
                  </a:lnTo>
                  <a:lnTo>
                    <a:pt x="16213" y="9636"/>
                  </a:lnTo>
                  <a:lnTo>
                    <a:pt x="17742" y="9796"/>
                  </a:lnTo>
                  <a:lnTo>
                    <a:pt x="24087" y="10300"/>
                  </a:lnTo>
                  <a:lnTo>
                    <a:pt x="24567" y="10330"/>
                  </a:lnTo>
                  <a:lnTo>
                    <a:pt x="34021" y="10807"/>
                  </a:lnTo>
                  <a:lnTo>
                    <a:pt x="37290" y="10988"/>
                  </a:lnTo>
                  <a:lnTo>
                    <a:pt x="37467" y="10998"/>
                  </a:lnTo>
                  <a:lnTo>
                    <a:pt x="45213" y="11701"/>
                  </a:lnTo>
                  <a:lnTo>
                    <a:pt x="50772" y="12485"/>
                  </a:lnTo>
                  <a:lnTo>
                    <a:pt x="59407" y="8833"/>
                  </a:lnTo>
                  <a:lnTo>
                    <a:pt x="61032" y="7872"/>
                  </a:lnTo>
                  <a:lnTo>
                    <a:pt x="63458" y="6436"/>
                  </a:lnTo>
                  <a:lnTo>
                    <a:pt x="63570" y="6370"/>
                  </a:lnTo>
                  <a:lnTo>
                    <a:pt x="63844" y="6208"/>
                  </a:lnTo>
                  <a:lnTo>
                    <a:pt x="76903" y="1198"/>
                  </a:lnTo>
                  <a:lnTo>
                    <a:pt x="81881" y="0"/>
                  </a:lnTo>
                  <a:lnTo>
                    <a:pt x="82595" y="59"/>
                  </a:lnTo>
                  <a:lnTo>
                    <a:pt x="83745" y="155"/>
                  </a:lnTo>
                  <a:lnTo>
                    <a:pt x="84303" y="201"/>
                  </a:lnTo>
                  <a:lnTo>
                    <a:pt x="88070" y="1388"/>
                  </a:lnTo>
                  <a:lnTo>
                    <a:pt x="89670" y="1948"/>
                  </a:lnTo>
                  <a:lnTo>
                    <a:pt x="91687" y="2654"/>
                  </a:lnTo>
                  <a:lnTo>
                    <a:pt x="93269" y="3228"/>
                  </a:lnTo>
                  <a:lnTo>
                    <a:pt x="96683" y="4466"/>
                  </a:lnTo>
                  <a:lnTo>
                    <a:pt x="103178" y="8435"/>
                  </a:lnTo>
                  <a:lnTo>
                    <a:pt x="107198" y="10703"/>
                  </a:lnTo>
                  <a:lnTo>
                    <a:pt x="110139" y="12067"/>
                  </a:lnTo>
                  <a:lnTo>
                    <a:pt x="111659" y="12772"/>
                  </a:lnTo>
                  <a:lnTo>
                    <a:pt x="117383" y="13897"/>
                  </a:lnTo>
                  <a:lnTo>
                    <a:pt x="144356" y="25607"/>
                  </a:lnTo>
                  <a:lnTo>
                    <a:pt x="148586" y="27858"/>
                  </a:lnTo>
                  <a:lnTo>
                    <a:pt x="161783" y="34376"/>
                  </a:lnTo>
                  <a:lnTo>
                    <a:pt x="166809" y="36277"/>
                  </a:lnTo>
                  <a:lnTo>
                    <a:pt x="170209" y="36712"/>
                  </a:lnTo>
                  <a:lnTo>
                    <a:pt x="178244" y="36474"/>
                  </a:lnTo>
                  <a:lnTo>
                    <a:pt x="182209" y="36305"/>
                  </a:lnTo>
                  <a:lnTo>
                    <a:pt x="186370" y="36425"/>
                  </a:lnTo>
                  <a:lnTo>
                    <a:pt x="248633" y="46206"/>
                  </a:lnTo>
                  <a:lnTo>
                    <a:pt x="260186" y="48287"/>
                  </a:lnTo>
                  <a:lnTo>
                    <a:pt x="269938" y="49955"/>
                  </a:lnTo>
                  <a:lnTo>
                    <a:pt x="310787" y="48061"/>
                  </a:lnTo>
                  <a:lnTo>
                    <a:pt x="499841" y="45127"/>
                  </a:lnTo>
                  <a:lnTo>
                    <a:pt x="503258" y="4512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l884"/>
            <p:cNvSpPr/>
            <p:nvPr/>
          </p:nvSpPr>
          <p:spPr>
            <a:xfrm>
              <a:off x="3175004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3231910" y="52937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3279701" y="51511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3180763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3350747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3284162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3184922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3217716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3188716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236347" y="50421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3197070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3260573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3354712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3432689" y="50840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3262173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3265772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3236073" y="52098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3255098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3254384" y="5050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3275681" y="5134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3235961" y="4941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3342712" y="4865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3206524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3249406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3209970" y="49498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3264190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3223275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3358873" y="4966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3289886" y="4991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3483290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3269186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3672344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3675761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3421136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3442441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3190245" y="5193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3173651" y="51679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3172503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3209793" y="5109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3256248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3256806" y="5369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3233535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3321089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3316859" y="52517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3282642" y="52350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3334286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3196590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3339312" y="5000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l932"/>
            <p:cNvSpPr/>
            <p:nvPr/>
          </p:nvSpPr>
          <p:spPr>
            <a:xfrm>
              <a:off x="3195134" y="5105488"/>
              <a:ext cx="503258" cy="181156"/>
            </a:xfrm>
            <a:custGeom>
              <a:avLst/>
              <a:gdLst/>
              <a:ahLst/>
              <a:cxnLst/>
              <a:rect l="0" t="0" r="0" b="0"/>
              <a:pathLst>
                <a:path w="503258" h="181156">
                  <a:moveTo>
                    <a:pt x="0" y="60320"/>
                  </a:moveTo>
                  <a:lnTo>
                    <a:pt x="1148" y="58968"/>
                  </a:lnTo>
                  <a:lnTo>
                    <a:pt x="8260" y="51236"/>
                  </a:lnTo>
                  <a:lnTo>
                    <a:pt x="12419" y="47226"/>
                  </a:lnTo>
                  <a:lnTo>
                    <a:pt x="16213" y="43859"/>
                  </a:lnTo>
                  <a:lnTo>
                    <a:pt x="17742" y="42567"/>
                  </a:lnTo>
                  <a:lnTo>
                    <a:pt x="24087" y="37501"/>
                  </a:lnTo>
                  <a:lnTo>
                    <a:pt x="24567" y="37131"/>
                  </a:lnTo>
                  <a:lnTo>
                    <a:pt x="34021" y="29880"/>
                  </a:lnTo>
                  <a:lnTo>
                    <a:pt x="37290" y="27219"/>
                  </a:lnTo>
                  <a:lnTo>
                    <a:pt x="37467" y="27076"/>
                  </a:lnTo>
                  <a:lnTo>
                    <a:pt x="45213" y="19870"/>
                  </a:lnTo>
                  <a:lnTo>
                    <a:pt x="50772" y="13911"/>
                  </a:lnTo>
                  <a:lnTo>
                    <a:pt x="59407" y="15006"/>
                  </a:lnTo>
                  <a:lnTo>
                    <a:pt x="61032" y="16412"/>
                  </a:lnTo>
                  <a:lnTo>
                    <a:pt x="63458" y="18511"/>
                  </a:lnTo>
                  <a:lnTo>
                    <a:pt x="63570" y="18608"/>
                  </a:lnTo>
                  <a:lnTo>
                    <a:pt x="63844" y="18845"/>
                  </a:lnTo>
                  <a:lnTo>
                    <a:pt x="76903" y="37347"/>
                  </a:lnTo>
                  <a:lnTo>
                    <a:pt x="81881" y="43919"/>
                  </a:lnTo>
                  <a:lnTo>
                    <a:pt x="82595" y="44747"/>
                  </a:lnTo>
                  <a:lnTo>
                    <a:pt x="83745" y="46081"/>
                  </a:lnTo>
                  <a:lnTo>
                    <a:pt x="84303" y="46728"/>
                  </a:lnTo>
                  <a:lnTo>
                    <a:pt x="88070" y="51081"/>
                  </a:lnTo>
                  <a:lnTo>
                    <a:pt x="89670" y="53026"/>
                  </a:lnTo>
                  <a:lnTo>
                    <a:pt x="91687" y="55476"/>
                  </a:lnTo>
                  <a:lnTo>
                    <a:pt x="93269" y="57184"/>
                  </a:lnTo>
                  <a:lnTo>
                    <a:pt x="96683" y="60870"/>
                  </a:lnTo>
                  <a:lnTo>
                    <a:pt x="103178" y="62788"/>
                  </a:lnTo>
                  <a:lnTo>
                    <a:pt x="107198" y="63219"/>
                  </a:lnTo>
                  <a:lnTo>
                    <a:pt x="110139" y="59915"/>
                  </a:lnTo>
                  <a:lnTo>
                    <a:pt x="111659" y="58207"/>
                  </a:lnTo>
                  <a:lnTo>
                    <a:pt x="117383" y="46760"/>
                  </a:lnTo>
                  <a:lnTo>
                    <a:pt x="144356" y="15141"/>
                  </a:lnTo>
                  <a:lnTo>
                    <a:pt x="148586" y="11171"/>
                  </a:lnTo>
                  <a:lnTo>
                    <a:pt x="161783" y="2187"/>
                  </a:lnTo>
                  <a:lnTo>
                    <a:pt x="166809" y="0"/>
                  </a:lnTo>
                  <a:lnTo>
                    <a:pt x="170209" y="3109"/>
                  </a:lnTo>
                  <a:lnTo>
                    <a:pt x="178244" y="13457"/>
                  </a:lnTo>
                  <a:lnTo>
                    <a:pt x="182209" y="17952"/>
                  </a:lnTo>
                  <a:lnTo>
                    <a:pt x="186370" y="21028"/>
                  </a:lnTo>
                  <a:lnTo>
                    <a:pt x="248633" y="37971"/>
                  </a:lnTo>
                  <a:lnTo>
                    <a:pt x="260186" y="40878"/>
                  </a:lnTo>
                  <a:lnTo>
                    <a:pt x="269938" y="43790"/>
                  </a:lnTo>
                  <a:lnTo>
                    <a:pt x="310787" y="72101"/>
                  </a:lnTo>
                  <a:lnTo>
                    <a:pt x="499841" y="179329"/>
                  </a:lnTo>
                  <a:lnTo>
                    <a:pt x="503258" y="18115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l933"/>
            <p:cNvSpPr/>
            <p:nvPr/>
          </p:nvSpPr>
          <p:spPr>
            <a:xfrm>
              <a:off x="3175004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3231910" y="5822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3279701" y="5912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3180763" y="5740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3350747" y="57561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3284162" y="5766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3184922" y="5725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3217716" y="57021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3188716" y="55301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3236347" y="5486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3197070" y="5568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3260573" y="566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3354712" y="5478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3432689" y="5409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3262173" y="5635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3265772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3236073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3255098" y="55917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3254384" y="5463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3275681" y="5512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3235961" y="5563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3342712" y="54454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3206524" y="5609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3249406" y="559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3209970" y="56020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3264190" y="5525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3223275" y="54608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3358873" y="5614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3289886" y="56200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3483290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3269186" y="5666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3672344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3675761" y="58305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3421136" y="5843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3442441" y="5899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3190245" y="5797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3173651" y="5866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3172503" y="56867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3209793" y="5753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3256248" y="5833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3256806" y="5835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3233535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3321089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3316859" y="57124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3282642" y="5707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3334286" y="5432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3196590" y="55815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3339312" y="5545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l981"/>
            <p:cNvSpPr/>
            <p:nvPr/>
          </p:nvSpPr>
          <p:spPr>
            <a:xfrm>
              <a:off x="3195134" y="5626050"/>
              <a:ext cx="503258" cy="219371"/>
            </a:xfrm>
            <a:custGeom>
              <a:avLst/>
              <a:gdLst/>
              <a:ahLst/>
              <a:cxnLst/>
              <a:rect l="0" t="0" r="0" b="0"/>
              <a:pathLst>
                <a:path w="503258" h="219371">
                  <a:moveTo>
                    <a:pt x="0" y="103714"/>
                  </a:moveTo>
                  <a:lnTo>
                    <a:pt x="1148" y="102154"/>
                  </a:lnTo>
                  <a:lnTo>
                    <a:pt x="8260" y="92936"/>
                  </a:lnTo>
                  <a:lnTo>
                    <a:pt x="12419" y="87869"/>
                  </a:lnTo>
                  <a:lnTo>
                    <a:pt x="16213" y="83413"/>
                  </a:lnTo>
                  <a:lnTo>
                    <a:pt x="17742" y="81651"/>
                  </a:lnTo>
                  <a:lnTo>
                    <a:pt x="24087" y="74478"/>
                  </a:lnTo>
                  <a:lnTo>
                    <a:pt x="24567" y="73939"/>
                  </a:lnTo>
                  <a:lnTo>
                    <a:pt x="34021" y="63286"/>
                  </a:lnTo>
                  <a:lnTo>
                    <a:pt x="37290" y="59535"/>
                  </a:lnTo>
                  <a:lnTo>
                    <a:pt x="37467" y="59332"/>
                  </a:lnTo>
                  <a:lnTo>
                    <a:pt x="45213" y="50217"/>
                  </a:lnTo>
                  <a:lnTo>
                    <a:pt x="50772" y="43836"/>
                  </a:lnTo>
                  <a:lnTo>
                    <a:pt x="59407" y="41501"/>
                  </a:lnTo>
                  <a:lnTo>
                    <a:pt x="61032" y="41821"/>
                  </a:lnTo>
                  <a:lnTo>
                    <a:pt x="63458" y="42299"/>
                  </a:lnTo>
                  <a:lnTo>
                    <a:pt x="63570" y="42321"/>
                  </a:lnTo>
                  <a:lnTo>
                    <a:pt x="63844" y="42375"/>
                  </a:lnTo>
                  <a:lnTo>
                    <a:pt x="76903" y="51459"/>
                  </a:lnTo>
                  <a:lnTo>
                    <a:pt x="81881" y="54732"/>
                  </a:lnTo>
                  <a:lnTo>
                    <a:pt x="82595" y="55279"/>
                  </a:lnTo>
                  <a:lnTo>
                    <a:pt x="83745" y="56162"/>
                  </a:lnTo>
                  <a:lnTo>
                    <a:pt x="84303" y="56590"/>
                  </a:lnTo>
                  <a:lnTo>
                    <a:pt x="88070" y="59723"/>
                  </a:lnTo>
                  <a:lnTo>
                    <a:pt x="89670" y="61005"/>
                  </a:lnTo>
                  <a:lnTo>
                    <a:pt x="91687" y="62621"/>
                  </a:lnTo>
                  <a:lnTo>
                    <a:pt x="93269" y="63756"/>
                  </a:lnTo>
                  <a:lnTo>
                    <a:pt x="96683" y="66204"/>
                  </a:lnTo>
                  <a:lnTo>
                    <a:pt x="103178" y="65547"/>
                  </a:lnTo>
                  <a:lnTo>
                    <a:pt x="107198" y="64842"/>
                  </a:lnTo>
                  <a:lnTo>
                    <a:pt x="110139" y="60771"/>
                  </a:lnTo>
                  <a:lnTo>
                    <a:pt x="111659" y="58667"/>
                  </a:lnTo>
                  <a:lnTo>
                    <a:pt x="117383" y="46457"/>
                  </a:lnTo>
                  <a:lnTo>
                    <a:pt x="144356" y="15090"/>
                  </a:lnTo>
                  <a:lnTo>
                    <a:pt x="148586" y="10995"/>
                  </a:lnTo>
                  <a:lnTo>
                    <a:pt x="161783" y="2461"/>
                  </a:lnTo>
                  <a:lnTo>
                    <a:pt x="166809" y="0"/>
                  </a:lnTo>
                  <a:lnTo>
                    <a:pt x="170209" y="2514"/>
                  </a:lnTo>
                  <a:lnTo>
                    <a:pt x="178244" y="12245"/>
                  </a:lnTo>
                  <a:lnTo>
                    <a:pt x="182209" y="17048"/>
                  </a:lnTo>
                  <a:lnTo>
                    <a:pt x="186370" y="20619"/>
                  </a:lnTo>
                  <a:lnTo>
                    <a:pt x="248633" y="56981"/>
                  </a:lnTo>
                  <a:lnTo>
                    <a:pt x="260186" y="63206"/>
                  </a:lnTo>
                  <a:lnTo>
                    <a:pt x="269938" y="68856"/>
                  </a:lnTo>
                  <a:lnTo>
                    <a:pt x="310787" y="100022"/>
                  </a:lnTo>
                  <a:lnTo>
                    <a:pt x="499841" y="217303"/>
                  </a:lnTo>
                  <a:lnTo>
                    <a:pt x="503258" y="21937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l982"/>
            <p:cNvSpPr/>
            <p:nvPr/>
          </p:nvSpPr>
          <p:spPr>
            <a:xfrm>
              <a:off x="3175004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3231910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3279701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3180763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3350747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3284162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3184922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3217716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3188716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3236347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3197070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3260573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3354712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3432689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3262173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3265772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3236073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3255098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3254384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3275681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3235961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3342712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3206524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3249406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3209970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3264190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3223275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3358873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3289886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3483290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3269186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3672344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3675761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3421136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3442441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3190245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3173651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3172503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3209793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3256248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3256806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3233535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3321089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3316859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3282642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3334286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3196590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3339312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l1030"/>
            <p:cNvSpPr/>
            <p:nvPr/>
          </p:nvSpPr>
          <p:spPr>
            <a:xfrm>
              <a:off x="3195134" y="6132737"/>
              <a:ext cx="503258" cy="285160"/>
            </a:xfrm>
            <a:custGeom>
              <a:avLst/>
              <a:gdLst/>
              <a:ahLst/>
              <a:cxnLst/>
              <a:rect l="0" t="0" r="0" b="0"/>
              <a:pathLst>
                <a:path w="503258" h="285160">
                  <a:moveTo>
                    <a:pt x="0" y="0"/>
                  </a:moveTo>
                  <a:lnTo>
                    <a:pt x="1148" y="96"/>
                  </a:lnTo>
                  <a:lnTo>
                    <a:pt x="8260" y="715"/>
                  </a:lnTo>
                  <a:lnTo>
                    <a:pt x="12419" y="1083"/>
                  </a:lnTo>
                  <a:lnTo>
                    <a:pt x="16213" y="1425"/>
                  </a:lnTo>
                  <a:lnTo>
                    <a:pt x="17742" y="1566"/>
                  </a:lnTo>
                  <a:lnTo>
                    <a:pt x="24087" y="2198"/>
                  </a:lnTo>
                  <a:lnTo>
                    <a:pt x="24567" y="2250"/>
                  </a:lnTo>
                  <a:lnTo>
                    <a:pt x="34021" y="3388"/>
                  </a:lnTo>
                  <a:lnTo>
                    <a:pt x="37290" y="3833"/>
                  </a:lnTo>
                  <a:lnTo>
                    <a:pt x="37467" y="3857"/>
                  </a:lnTo>
                  <a:lnTo>
                    <a:pt x="45213" y="4977"/>
                  </a:lnTo>
                  <a:lnTo>
                    <a:pt x="50772" y="5890"/>
                  </a:lnTo>
                  <a:lnTo>
                    <a:pt x="59407" y="7042"/>
                  </a:lnTo>
                  <a:lnTo>
                    <a:pt x="61032" y="7070"/>
                  </a:lnTo>
                  <a:lnTo>
                    <a:pt x="63458" y="7112"/>
                  </a:lnTo>
                  <a:lnTo>
                    <a:pt x="63570" y="7114"/>
                  </a:lnTo>
                  <a:lnTo>
                    <a:pt x="63844" y="7119"/>
                  </a:lnTo>
                  <a:lnTo>
                    <a:pt x="76903" y="8028"/>
                  </a:lnTo>
                  <a:lnTo>
                    <a:pt x="81881" y="8849"/>
                  </a:lnTo>
                  <a:lnTo>
                    <a:pt x="82595" y="9093"/>
                  </a:lnTo>
                  <a:lnTo>
                    <a:pt x="83745" y="9485"/>
                  </a:lnTo>
                  <a:lnTo>
                    <a:pt x="84303" y="9676"/>
                  </a:lnTo>
                  <a:lnTo>
                    <a:pt x="88070" y="12558"/>
                  </a:lnTo>
                  <a:lnTo>
                    <a:pt x="89670" y="14271"/>
                  </a:lnTo>
                  <a:lnTo>
                    <a:pt x="91687" y="16430"/>
                  </a:lnTo>
                  <a:lnTo>
                    <a:pt x="93269" y="18092"/>
                  </a:lnTo>
                  <a:lnTo>
                    <a:pt x="96683" y="21678"/>
                  </a:lnTo>
                  <a:lnTo>
                    <a:pt x="103178" y="31708"/>
                  </a:lnTo>
                  <a:lnTo>
                    <a:pt x="107198" y="37230"/>
                  </a:lnTo>
                  <a:lnTo>
                    <a:pt x="110139" y="41879"/>
                  </a:lnTo>
                  <a:lnTo>
                    <a:pt x="111659" y="44283"/>
                  </a:lnTo>
                  <a:lnTo>
                    <a:pt x="117383" y="52802"/>
                  </a:lnTo>
                  <a:lnTo>
                    <a:pt x="144356" y="82202"/>
                  </a:lnTo>
                  <a:lnTo>
                    <a:pt x="148586" y="87318"/>
                  </a:lnTo>
                  <a:lnTo>
                    <a:pt x="161783" y="104566"/>
                  </a:lnTo>
                  <a:lnTo>
                    <a:pt x="166809" y="110896"/>
                  </a:lnTo>
                  <a:lnTo>
                    <a:pt x="170209" y="113936"/>
                  </a:lnTo>
                  <a:lnTo>
                    <a:pt x="178244" y="120212"/>
                  </a:lnTo>
                  <a:lnTo>
                    <a:pt x="182209" y="123465"/>
                  </a:lnTo>
                  <a:lnTo>
                    <a:pt x="186370" y="127199"/>
                  </a:lnTo>
                  <a:lnTo>
                    <a:pt x="248633" y="132289"/>
                  </a:lnTo>
                  <a:lnTo>
                    <a:pt x="260186" y="133102"/>
                  </a:lnTo>
                  <a:lnTo>
                    <a:pt x="269938" y="133997"/>
                  </a:lnTo>
                  <a:lnTo>
                    <a:pt x="310787" y="161724"/>
                  </a:lnTo>
                  <a:lnTo>
                    <a:pt x="499841" y="283116"/>
                  </a:lnTo>
                  <a:lnTo>
                    <a:pt x="503258" y="28516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l1031"/>
            <p:cNvSpPr/>
            <p:nvPr/>
          </p:nvSpPr>
          <p:spPr>
            <a:xfrm>
              <a:off x="3718523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tx1032"/>
            <p:cNvSpPr/>
            <p:nvPr/>
          </p:nvSpPr>
          <p:spPr>
            <a:xfrm>
              <a:off x="3908571" y="1308508"/>
              <a:ext cx="163423" cy="524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</a:t>
              </a:r>
            </a:p>
          </p:txBody>
        </p:sp>
        <p:sp>
          <p:nvSpPr>
            <p:cNvPr id="1033" name="tx1033"/>
            <p:cNvSpPr/>
            <p:nvPr/>
          </p:nvSpPr>
          <p:spPr>
            <a:xfrm>
              <a:off x="4120178" y="1172532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034" name="pl1034"/>
            <p:cNvSpPr/>
            <p:nvPr/>
          </p:nvSpPr>
          <p:spPr>
            <a:xfrm>
              <a:off x="3718523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tx1035"/>
            <p:cNvSpPr/>
            <p:nvPr/>
          </p:nvSpPr>
          <p:spPr>
            <a:xfrm>
              <a:off x="3920511" y="1860483"/>
              <a:ext cx="139543" cy="359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38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-0.032</a:t>
              </a:r>
            </a:p>
          </p:txBody>
        </p:sp>
        <p:sp>
          <p:nvSpPr>
            <p:cNvPr id="1036" name="tx1036"/>
            <p:cNvSpPr/>
            <p:nvPr/>
          </p:nvSpPr>
          <p:spPr>
            <a:xfrm>
              <a:off x="4126596" y="1716051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037" name="pl1037"/>
            <p:cNvSpPr/>
            <p:nvPr/>
          </p:nvSpPr>
          <p:spPr>
            <a:xfrm>
              <a:off x="3718523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tx1038"/>
            <p:cNvSpPr/>
            <p:nvPr/>
          </p:nvSpPr>
          <p:spPr>
            <a:xfrm>
              <a:off x="3965137" y="3100891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039" name="tx1039"/>
            <p:cNvSpPr/>
            <p:nvPr/>
          </p:nvSpPr>
          <p:spPr>
            <a:xfrm rot="-5400000">
              <a:off x="3117999" y="2376042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1040" name="rc1040"/>
            <p:cNvSpPr/>
            <p:nvPr/>
          </p:nvSpPr>
          <p:spPr>
            <a:xfrm>
              <a:off x="3738653" y="2607154"/>
              <a:ext cx="35947" cy="671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rc1041"/>
            <p:cNvSpPr/>
            <p:nvPr/>
          </p:nvSpPr>
          <p:spPr>
            <a:xfrm>
              <a:off x="3774600" y="2674255"/>
              <a:ext cx="35947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rc1042"/>
            <p:cNvSpPr/>
            <p:nvPr/>
          </p:nvSpPr>
          <p:spPr>
            <a:xfrm>
              <a:off x="3810547" y="2640705"/>
              <a:ext cx="35947" cy="3355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rc1043"/>
            <p:cNvSpPr/>
            <p:nvPr/>
          </p:nvSpPr>
          <p:spPr>
            <a:xfrm>
              <a:off x="3846494" y="2640705"/>
              <a:ext cx="35947" cy="3355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rc1044"/>
            <p:cNvSpPr/>
            <p:nvPr/>
          </p:nvSpPr>
          <p:spPr>
            <a:xfrm>
              <a:off x="3882441" y="2640705"/>
              <a:ext cx="35947" cy="3355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rc1045"/>
            <p:cNvSpPr/>
            <p:nvPr/>
          </p:nvSpPr>
          <p:spPr>
            <a:xfrm>
              <a:off x="3918389" y="2573604"/>
              <a:ext cx="35947" cy="10065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rc1046"/>
            <p:cNvSpPr/>
            <p:nvPr/>
          </p:nvSpPr>
          <p:spPr>
            <a:xfrm>
              <a:off x="3954336" y="2607154"/>
              <a:ext cx="35947" cy="671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rc1047"/>
            <p:cNvSpPr/>
            <p:nvPr/>
          </p:nvSpPr>
          <p:spPr>
            <a:xfrm>
              <a:off x="3990283" y="2674255"/>
              <a:ext cx="35947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rc1048"/>
            <p:cNvSpPr/>
            <p:nvPr/>
          </p:nvSpPr>
          <p:spPr>
            <a:xfrm>
              <a:off x="4026230" y="2607154"/>
              <a:ext cx="35947" cy="671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rc1049"/>
            <p:cNvSpPr/>
            <p:nvPr/>
          </p:nvSpPr>
          <p:spPr>
            <a:xfrm>
              <a:off x="4062177" y="2607154"/>
              <a:ext cx="35947" cy="671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rc1050"/>
            <p:cNvSpPr/>
            <p:nvPr/>
          </p:nvSpPr>
          <p:spPr>
            <a:xfrm>
              <a:off x="4098124" y="2238098"/>
              <a:ext cx="35947" cy="43615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rc1051"/>
            <p:cNvSpPr/>
            <p:nvPr/>
          </p:nvSpPr>
          <p:spPr>
            <a:xfrm>
              <a:off x="4134071" y="2170997"/>
              <a:ext cx="35947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rc1052"/>
            <p:cNvSpPr/>
            <p:nvPr/>
          </p:nvSpPr>
          <p:spPr>
            <a:xfrm>
              <a:off x="4170018" y="2540053"/>
              <a:ext cx="35947" cy="13420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rc1053"/>
            <p:cNvSpPr/>
            <p:nvPr/>
          </p:nvSpPr>
          <p:spPr>
            <a:xfrm>
              <a:off x="4205965" y="2640705"/>
              <a:ext cx="35947" cy="3355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3718523" y="2252114"/>
              <a:ext cx="543519" cy="409956"/>
            </a:xfrm>
            <a:custGeom>
              <a:avLst/>
              <a:gdLst/>
              <a:ahLst/>
              <a:cxnLst/>
              <a:rect l="0" t="0" r="0" b="0"/>
              <a:pathLst>
                <a:path w="543519" h="409956">
                  <a:moveTo>
                    <a:pt x="0" y="404741"/>
                  </a:moveTo>
                  <a:lnTo>
                    <a:pt x="596" y="404309"/>
                  </a:lnTo>
                  <a:lnTo>
                    <a:pt x="1870" y="403377"/>
                  </a:lnTo>
                  <a:lnTo>
                    <a:pt x="3145" y="402437"/>
                  </a:lnTo>
                  <a:lnTo>
                    <a:pt x="4419" y="401491"/>
                  </a:lnTo>
                  <a:lnTo>
                    <a:pt x="5693" y="400545"/>
                  </a:lnTo>
                  <a:lnTo>
                    <a:pt x="6967" y="399603"/>
                  </a:lnTo>
                  <a:lnTo>
                    <a:pt x="8242" y="398665"/>
                  </a:lnTo>
                  <a:lnTo>
                    <a:pt x="9516" y="397742"/>
                  </a:lnTo>
                  <a:lnTo>
                    <a:pt x="10790" y="396836"/>
                  </a:lnTo>
                  <a:lnTo>
                    <a:pt x="12065" y="395947"/>
                  </a:lnTo>
                  <a:lnTo>
                    <a:pt x="13339" y="395079"/>
                  </a:lnTo>
                  <a:lnTo>
                    <a:pt x="14613" y="394249"/>
                  </a:lnTo>
                  <a:lnTo>
                    <a:pt x="15888" y="393450"/>
                  </a:lnTo>
                  <a:lnTo>
                    <a:pt x="17162" y="392685"/>
                  </a:lnTo>
                  <a:lnTo>
                    <a:pt x="18436" y="391956"/>
                  </a:lnTo>
                  <a:lnTo>
                    <a:pt x="19710" y="391287"/>
                  </a:lnTo>
                  <a:lnTo>
                    <a:pt x="20985" y="390664"/>
                  </a:lnTo>
                  <a:lnTo>
                    <a:pt x="22259" y="390087"/>
                  </a:lnTo>
                  <a:lnTo>
                    <a:pt x="23533" y="389563"/>
                  </a:lnTo>
                  <a:lnTo>
                    <a:pt x="24808" y="389115"/>
                  </a:lnTo>
                  <a:lnTo>
                    <a:pt x="26082" y="388722"/>
                  </a:lnTo>
                  <a:lnTo>
                    <a:pt x="27356" y="388385"/>
                  </a:lnTo>
                  <a:lnTo>
                    <a:pt x="28630" y="388113"/>
                  </a:lnTo>
                  <a:lnTo>
                    <a:pt x="29905" y="387925"/>
                  </a:lnTo>
                  <a:lnTo>
                    <a:pt x="31179" y="387798"/>
                  </a:lnTo>
                  <a:lnTo>
                    <a:pt x="32453" y="387731"/>
                  </a:lnTo>
                  <a:lnTo>
                    <a:pt x="33728" y="387736"/>
                  </a:lnTo>
                  <a:lnTo>
                    <a:pt x="35002" y="387823"/>
                  </a:lnTo>
                  <a:lnTo>
                    <a:pt x="36276" y="387969"/>
                  </a:lnTo>
                  <a:lnTo>
                    <a:pt x="37551" y="388175"/>
                  </a:lnTo>
                  <a:lnTo>
                    <a:pt x="38825" y="388450"/>
                  </a:lnTo>
                  <a:lnTo>
                    <a:pt x="40099" y="388798"/>
                  </a:lnTo>
                  <a:lnTo>
                    <a:pt x="41373" y="389198"/>
                  </a:lnTo>
                  <a:lnTo>
                    <a:pt x="42648" y="389649"/>
                  </a:lnTo>
                  <a:lnTo>
                    <a:pt x="43922" y="390161"/>
                  </a:lnTo>
                  <a:lnTo>
                    <a:pt x="45196" y="390727"/>
                  </a:lnTo>
                  <a:lnTo>
                    <a:pt x="46471" y="391334"/>
                  </a:lnTo>
                  <a:lnTo>
                    <a:pt x="47745" y="391978"/>
                  </a:lnTo>
                  <a:lnTo>
                    <a:pt x="49019" y="392665"/>
                  </a:lnTo>
                  <a:lnTo>
                    <a:pt x="50293" y="393386"/>
                  </a:lnTo>
                  <a:lnTo>
                    <a:pt x="51568" y="394131"/>
                  </a:lnTo>
                  <a:lnTo>
                    <a:pt x="52842" y="394896"/>
                  </a:lnTo>
                  <a:lnTo>
                    <a:pt x="54116" y="395681"/>
                  </a:lnTo>
                  <a:lnTo>
                    <a:pt x="55391" y="396477"/>
                  </a:lnTo>
                  <a:lnTo>
                    <a:pt x="56665" y="397278"/>
                  </a:lnTo>
                  <a:lnTo>
                    <a:pt x="57939" y="398081"/>
                  </a:lnTo>
                  <a:lnTo>
                    <a:pt x="59214" y="398878"/>
                  </a:lnTo>
                  <a:lnTo>
                    <a:pt x="60488" y="399664"/>
                  </a:lnTo>
                  <a:lnTo>
                    <a:pt x="61762" y="400437"/>
                  </a:lnTo>
                  <a:lnTo>
                    <a:pt x="63036" y="401193"/>
                  </a:lnTo>
                  <a:lnTo>
                    <a:pt x="64311" y="401917"/>
                  </a:lnTo>
                  <a:lnTo>
                    <a:pt x="65585" y="402612"/>
                  </a:lnTo>
                  <a:lnTo>
                    <a:pt x="66859" y="403276"/>
                  </a:lnTo>
                  <a:lnTo>
                    <a:pt x="68134" y="403908"/>
                  </a:lnTo>
                  <a:lnTo>
                    <a:pt x="69408" y="404484"/>
                  </a:lnTo>
                  <a:lnTo>
                    <a:pt x="70682" y="405017"/>
                  </a:lnTo>
                  <a:lnTo>
                    <a:pt x="71956" y="405506"/>
                  </a:lnTo>
                  <a:lnTo>
                    <a:pt x="73231" y="405949"/>
                  </a:lnTo>
                  <a:lnTo>
                    <a:pt x="74505" y="406318"/>
                  </a:lnTo>
                  <a:lnTo>
                    <a:pt x="75779" y="406635"/>
                  </a:lnTo>
                  <a:lnTo>
                    <a:pt x="77054" y="406899"/>
                  </a:lnTo>
                  <a:lnTo>
                    <a:pt x="78328" y="407106"/>
                  </a:lnTo>
                  <a:lnTo>
                    <a:pt x="79602" y="407230"/>
                  </a:lnTo>
                  <a:lnTo>
                    <a:pt x="80877" y="407297"/>
                  </a:lnTo>
                  <a:lnTo>
                    <a:pt x="82151" y="407306"/>
                  </a:lnTo>
                  <a:lnTo>
                    <a:pt x="83425" y="407252"/>
                  </a:lnTo>
                  <a:lnTo>
                    <a:pt x="84699" y="407114"/>
                  </a:lnTo>
                  <a:lnTo>
                    <a:pt x="85974" y="406918"/>
                  </a:lnTo>
                  <a:lnTo>
                    <a:pt x="87248" y="406665"/>
                  </a:lnTo>
                  <a:lnTo>
                    <a:pt x="88522" y="406346"/>
                  </a:lnTo>
                  <a:lnTo>
                    <a:pt x="89797" y="405950"/>
                  </a:lnTo>
                  <a:lnTo>
                    <a:pt x="91071" y="405501"/>
                  </a:lnTo>
                  <a:lnTo>
                    <a:pt x="92345" y="404998"/>
                  </a:lnTo>
                  <a:lnTo>
                    <a:pt x="93619" y="404434"/>
                  </a:lnTo>
                  <a:lnTo>
                    <a:pt x="94894" y="403805"/>
                  </a:lnTo>
                  <a:lnTo>
                    <a:pt x="96168" y="403130"/>
                  </a:lnTo>
                  <a:lnTo>
                    <a:pt x="97442" y="402411"/>
                  </a:lnTo>
                  <a:lnTo>
                    <a:pt x="98717" y="401640"/>
                  </a:lnTo>
                  <a:lnTo>
                    <a:pt x="99991" y="400821"/>
                  </a:lnTo>
                  <a:lnTo>
                    <a:pt x="101265" y="399968"/>
                  </a:lnTo>
                  <a:lnTo>
                    <a:pt x="102540" y="399082"/>
                  </a:lnTo>
                  <a:lnTo>
                    <a:pt x="103814" y="398160"/>
                  </a:lnTo>
                  <a:lnTo>
                    <a:pt x="105088" y="397209"/>
                  </a:lnTo>
                  <a:lnTo>
                    <a:pt x="106362" y="396238"/>
                  </a:lnTo>
                  <a:lnTo>
                    <a:pt x="107637" y="395249"/>
                  </a:lnTo>
                  <a:lnTo>
                    <a:pt x="108911" y="394243"/>
                  </a:lnTo>
                  <a:lnTo>
                    <a:pt x="110185" y="393227"/>
                  </a:lnTo>
                  <a:lnTo>
                    <a:pt x="111460" y="392206"/>
                  </a:lnTo>
                  <a:lnTo>
                    <a:pt x="112734" y="391184"/>
                  </a:lnTo>
                  <a:lnTo>
                    <a:pt x="114008" y="390165"/>
                  </a:lnTo>
                  <a:lnTo>
                    <a:pt x="115282" y="389155"/>
                  </a:lnTo>
                  <a:lnTo>
                    <a:pt x="116557" y="388155"/>
                  </a:lnTo>
                  <a:lnTo>
                    <a:pt x="117831" y="387169"/>
                  </a:lnTo>
                  <a:lnTo>
                    <a:pt x="119105" y="386207"/>
                  </a:lnTo>
                  <a:lnTo>
                    <a:pt x="120380" y="385269"/>
                  </a:lnTo>
                  <a:lnTo>
                    <a:pt x="121654" y="384355"/>
                  </a:lnTo>
                  <a:lnTo>
                    <a:pt x="122928" y="383467"/>
                  </a:lnTo>
                  <a:lnTo>
                    <a:pt x="124203" y="382621"/>
                  </a:lnTo>
                  <a:lnTo>
                    <a:pt x="125477" y="381809"/>
                  </a:lnTo>
                  <a:lnTo>
                    <a:pt x="126751" y="381032"/>
                  </a:lnTo>
                  <a:lnTo>
                    <a:pt x="128025" y="380288"/>
                  </a:lnTo>
                  <a:lnTo>
                    <a:pt x="129300" y="379601"/>
                  </a:lnTo>
                  <a:lnTo>
                    <a:pt x="130574" y="378952"/>
                  </a:lnTo>
                  <a:lnTo>
                    <a:pt x="131848" y="378341"/>
                  </a:lnTo>
                  <a:lnTo>
                    <a:pt x="133123" y="377771"/>
                  </a:lnTo>
                  <a:lnTo>
                    <a:pt x="134397" y="377260"/>
                  </a:lnTo>
                  <a:lnTo>
                    <a:pt x="135671" y="376788"/>
                  </a:lnTo>
                  <a:lnTo>
                    <a:pt x="136945" y="376354"/>
                  </a:lnTo>
                  <a:lnTo>
                    <a:pt x="138220" y="375962"/>
                  </a:lnTo>
                  <a:lnTo>
                    <a:pt x="139494" y="375623"/>
                  </a:lnTo>
                  <a:lnTo>
                    <a:pt x="140768" y="375319"/>
                  </a:lnTo>
                  <a:lnTo>
                    <a:pt x="142043" y="375049"/>
                  </a:lnTo>
                  <a:lnTo>
                    <a:pt x="143317" y="374815"/>
                  </a:lnTo>
                  <a:lnTo>
                    <a:pt x="144591" y="374624"/>
                  </a:lnTo>
                  <a:lnTo>
                    <a:pt x="145866" y="374459"/>
                  </a:lnTo>
                  <a:lnTo>
                    <a:pt x="147140" y="374320"/>
                  </a:lnTo>
                  <a:lnTo>
                    <a:pt x="148414" y="374208"/>
                  </a:lnTo>
                  <a:lnTo>
                    <a:pt x="149688" y="374123"/>
                  </a:lnTo>
                  <a:lnTo>
                    <a:pt x="150963" y="374055"/>
                  </a:lnTo>
                  <a:lnTo>
                    <a:pt x="152237" y="374001"/>
                  </a:lnTo>
                  <a:lnTo>
                    <a:pt x="153511" y="373962"/>
                  </a:lnTo>
                  <a:lnTo>
                    <a:pt x="154786" y="373934"/>
                  </a:lnTo>
                  <a:lnTo>
                    <a:pt x="156060" y="373912"/>
                  </a:lnTo>
                  <a:lnTo>
                    <a:pt x="157334" y="373894"/>
                  </a:lnTo>
                  <a:lnTo>
                    <a:pt x="158609" y="373876"/>
                  </a:lnTo>
                  <a:lnTo>
                    <a:pt x="159883" y="373856"/>
                  </a:lnTo>
                  <a:lnTo>
                    <a:pt x="161157" y="373831"/>
                  </a:lnTo>
                  <a:lnTo>
                    <a:pt x="162431" y="373800"/>
                  </a:lnTo>
                  <a:lnTo>
                    <a:pt x="163706" y="373757"/>
                  </a:lnTo>
                  <a:lnTo>
                    <a:pt x="164980" y="373702"/>
                  </a:lnTo>
                  <a:lnTo>
                    <a:pt x="166254" y="373634"/>
                  </a:lnTo>
                  <a:lnTo>
                    <a:pt x="167529" y="373553"/>
                  </a:lnTo>
                  <a:lnTo>
                    <a:pt x="168803" y="373452"/>
                  </a:lnTo>
                  <a:lnTo>
                    <a:pt x="170077" y="373332"/>
                  </a:lnTo>
                  <a:lnTo>
                    <a:pt x="171351" y="373195"/>
                  </a:lnTo>
                  <a:lnTo>
                    <a:pt x="172626" y="373042"/>
                  </a:lnTo>
                  <a:lnTo>
                    <a:pt x="173900" y="372864"/>
                  </a:lnTo>
                  <a:lnTo>
                    <a:pt x="175174" y="372667"/>
                  </a:lnTo>
                  <a:lnTo>
                    <a:pt x="176449" y="372453"/>
                  </a:lnTo>
                  <a:lnTo>
                    <a:pt x="177723" y="372222"/>
                  </a:lnTo>
                  <a:lnTo>
                    <a:pt x="178997" y="371968"/>
                  </a:lnTo>
                  <a:lnTo>
                    <a:pt x="180272" y="371698"/>
                  </a:lnTo>
                  <a:lnTo>
                    <a:pt x="181546" y="371414"/>
                  </a:lnTo>
                  <a:lnTo>
                    <a:pt x="182820" y="371116"/>
                  </a:lnTo>
                  <a:lnTo>
                    <a:pt x="184094" y="370801"/>
                  </a:lnTo>
                  <a:lnTo>
                    <a:pt x="185369" y="370477"/>
                  </a:lnTo>
                  <a:lnTo>
                    <a:pt x="186643" y="370143"/>
                  </a:lnTo>
                  <a:lnTo>
                    <a:pt x="187917" y="369802"/>
                  </a:lnTo>
                  <a:lnTo>
                    <a:pt x="189192" y="369453"/>
                  </a:lnTo>
                  <a:lnTo>
                    <a:pt x="190466" y="369101"/>
                  </a:lnTo>
                  <a:lnTo>
                    <a:pt x="191740" y="368747"/>
                  </a:lnTo>
                  <a:lnTo>
                    <a:pt x="193014" y="368392"/>
                  </a:lnTo>
                  <a:lnTo>
                    <a:pt x="194289" y="368039"/>
                  </a:lnTo>
                  <a:lnTo>
                    <a:pt x="195563" y="367690"/>
                  </a:lnTo>
                  <a:lnTo>
                    <a:pt x="196837" y="367345"/>
                  </a:lnTo>
                  <a:lnTo>
                    <a:pt x="198112" y="367006"/>
                  </a:lnTo>
                  <a:lnTo>
                    <a:pt x="199386" y="366678"/>
                  </a:lnTo>
                  <a:lnTo>
                    <a:pt x="200660" y="366359"/>
                  </a:lnTo>
                  <a:lnTo>
                    <a:pt x="201935" y="366050"/>
                  </a:lnTo>
                  <a:lnTo>
                    <a:pt x="203209" y="365752"/>
                  </a:lnTo>
                  <a:lnTo>
                    <a:pt x="204483" y="365471"/>
                  </a:lnTo>
                  <a:lnTo>
                    <a:pt x="205757" y="365201"/>
                  </a:lnTo>
                  <a:lnTo>
                    <a:pt x="207032" y="364945"/>
                  </a:lnTo>
                  <a:lnTo>
                    <a:pt x="208306" y="364704"/>
                  </a:lnTo>
                  <a:lnTo>
                    <a:pt x="209580" y="364482"/>
                  </a:lnTo>
                  <a:lnTo>
                    <a:pt x="210855" y="364273"/>
                  </a:lnTo>
                  <a:lnTo>
                    <a:pt x="212129" y="364078"/>
                  </a:lnTo>
                  <a:lnTo>
                    <a:pt x="213403" y="363901"/>
                  </a:lnTo>
                  <a:lnTo>
                    <a:pt x="214677" y="363741"/>
                  </a:lnTo>
                  <a:lnTo>
                    <a:pt x="215952" y="363596"/>
                  </a:lnTo>
                  <a:lnTo>
                    <a:pt x="217226" y="363464"/>
                  </a:lnTo>
                  <a:lnTo>
                    <a:pt x="218500" y="363350"/>
                  </a:lnTo>
                  <a:lnTo>
                    <a:pt x="219775" y="363252"/>
                  </a:lnTo>
                  <a:lnTo>
                    <a:pt x="221049" y="363167"/>
                  </a:lnTo>
                  <a:lnTo>
                    <a:pt x="222323" y="363096"/>
                  </a:lnTo>
                  <a:lnTo>
                    <a:pt x="223598" y="363042"/>
                  </a:lnTo>
                  <a:lnTo>
                    <a:pt x="224872" y="363003"/>
                  </a:lnTo>
                  <a:lnTo>
                    <a:pt x="226146" y="362977"/>
                  </a:lnTo>
                  <a:lnTo>
                    <a:pt x="227420" y="362964"/>
                  </a:lnTo>
                  <a:lnTo>
                    <a:pt x="228695" y="362969"/>
                  </a:lnTo>
                  <a:lnTo>
                    <a:pt x="229969" y="362989"/>
                  </a:lnTo>
                  <a:lnTo>
                    <a:pt x="231243" y="363023"/>
                  </a:lnTo>
                  <a:lnTo>
                    <a:pt x="232518" y="363071"/>
                  </a:lnTo>
                  <a:lnTo>
                    <a:pt x="233792" y="363140"/>
                  </a:lnTo>
                  <a:lnTo>
                    <a:pt x="235066" y="363225"/>
                  </a:lnTo>
                  <a:lnTo>
                    <a:pt x="236340" y="363326"/>
                  </a:lnTo>
                  <a:lnTo>
                    <a:pt x="237615" y="363444"/>
                  </a:lnTo>
                  <a:lnTo>
                    <a:pt x="238889" y="363586"/>
                  </a:lnTo>
                  <a:lnTo>
                    <a:pt x="240163" y="363748"/>
                  </a:lnTo>
                  <a:lnTo>
                    <a:pt x="241438" y="363928"/>
                  </a:lnTo>
                  <a:lnTo>
                    <a:pt x="242712" y="364128"/>
                  </a:lnTo>
                  <a:lnTo>
                    <a:pt x="243986" y="364358"/>
                  </a:lnTo>
                  <a:lnTo>
                    <a:pt x="245261" y="364609"/>
                  </a:lnTo>
                  <a:lnTo>
                    <a:pt x="246535" y="364882"/>
                  </a:lnTo>
                  <a:lnTo>
                    <a:pt x="247809" y="365177"/>
                  </a:lnTo>
                  <a:lnTo>
                    <a:pt x="249083" y="365506"/>
                  </a:lnTo>
                  <a:lnTo>
                    <a:pt x="250358" y="365857"/>
                  </a:lnTo>
                  <a:lnTo>
                    <a:pt x="251632" y="366231"/>
                  </a:lnTo>
                  <a:lnTo>
                    <a:pt x="252906" y="366629"/>
                  </a:lnTo>
                  <a:lnTo>
                    <a:pt x="254181" y="367059"/>
                  </a:lnTo>
                  <a:lnTo>
                    <a:pt x="255455" y="367511"/>
                  </a:lnTo>
                  <a:lnTo>
                    <a:pt x="256729" y="367983"/>
                  </a:lnTo>
                  <a:lnTo>
                    <a:pt x="258003" y="368478"/>
                  </a:lnTo>
                  <a:lnTo>
                    <a:pt x="259278" y="368999"/>
                  </a:lnTo>
                  <a:lnTo>
                    <a:pt x="260552" y="369536"/>
                  </a:lnTo>
                  <a:lnTo>
                    <a:pt x="261826" y="370089"/>
                  </a:lnTo>
                  <a:lnTo>
                    <a:pt x="263101" y="370657"/>
                  </a:lnTo>
                  <a:lnTo>
                    <a:pt x="264375" y="371241"/>
                  </a:lnTo>
                  <a:lnTo>
                    <a:pt x="265649" y="371832"/>
                  </a:lnTo>
                  <a:lnTo>
                    <a:pt x="266924" y="372428"/>
                  </a:lnTo>
                  <a:lnTo>
                    <a:pt x="268198" y="373030"/>
                  </a:lnTo>
                  <a:lnTo>
                    <a:pt x="269472" y="373630"/>
                  </a:lnTo>
                  <a:lnTo>
                    <a:pt x="270746" y="374225"/>
                  </a:lnTo>
                  <a:lnTo>
                    <a:pt x="272021" y="374815"/>
                  </a:lnTo>
                  <a:lnTo>
                    <a:pt x="273295" y="375391"/>
                  </a:lnTo>
                  <a:lnTo>
                    <a:pt x="274569" y="375950"/>
                  </a:lnTo>
                  <a:lnTo>
                    <a:pt x="275844" y="376490"/>
                  </a:lnTo>
                  <a:lnTo>
                    <a:pt x="277118" y="377009"/>
                  </a:lnTo>
                  <a:lnTo>
                    <a:pt x="278392" y="377497"/>
                  </a:lnTo>
                  <a:lnTo>
                    <a:pt x="279666" y="377949"/>
                  </a:lnTo>
                  <a:lnTo>
                    <a:pt x="280941" y="378370"/>
                  </a:lnTo>
                  <a:lnTo>
                    <a:pt x="282215" y="378755"/>
                  </a:lnTo>
                  <a:lnTo>
                    <a:pt x="283489" y="379090"/>
                  </a:lnTo>
                  <a:lnTo>
                    <a:pt x="284764" y="379375"/>
                  </a:lnTo>
                  <a:lnTo>
                    <a:pt x="286038" y="379616"/>
                  </a:lnTo>
                  <a:lnTo>
                    <a:pt x="287312" y="379811"/>
                  </a:lnTo>
                  <a:lnTo>
                    <a:pt x="288587" y="379939"/>
                  </a:lnTo>
                  <a:lnTo>
                    <a:pt x="289861" y="380008"/>
                  </a:lnTo>
                  <a:lnTo>
                    <a:pt x="291135" y="380024"/>
                  </a:lnTo>
                  <a:lnTo>
                    <a:pt x="292409" y="379987"/>
                  </a:lnTo>
                  <a:lnTo>
                    <a:pt x="293684" y="379870"/>
                  </a:lnTo>
                  <a:lnTo>
                    <a:pt x="294958" y="379692"/>
                  </a:lnTo>
                  <a:lnTo>
                    <a:pt x="296232" y="379457"/>
                  </a:lnTo>
                  <a:lnTo>
                    <a:pt x="297507" y="379165"/>
                  </a:lnTo>
                  <a:lnTo>
                    <a:pt x="298781" y="378788"/>
                  </a:lnTo>
                  <a:lnTo>
                    <a:pt x="300055" y="378352"/>
                  </a:lnTo>
                  <a:lnTo>
                    <a:pt x="301329" y="377859"/>
                  </a:lnTo>
                  <a:lnTo>
                    <a:pt x="302604" y="377309"/>
                  </a:lnTo>
                  <a:lnTo>
                    <a:pt x="303878" y="376676"/>
                  </a:lnTo>
                  <a:lnTo>
                    <a:pt x="305152" y="375990"/>
                  </a:lnTo>
                  <a:lnTo>
                    <a:pt x="306427" y="375250"/>
                  </a:lnTo>
                  <a:lnTo>
                    <a:pt x="307701" y="374454"/>
                  </a:lnTo>
                  <a:lnTo>
                    <a:pt x="308975" y="373585"/>
                  </a:lnTo>
                  <a:lnTo>
                    <a:pt x="310250" y="372666"/>
                  </a:lnTo>
                  <a:lnTo>
                    <a:pt x="311524" y="371699"/>
                  </a:lnTo>
                  <a:lnTo>
                    <a:pt x="312798" y="370680"/>
                  </a:lnTo>
                  <a:lnTo>
                    <a:pt x="314072" y="369596"/>
                  </a:lnTo>
                  <a:lnTo>
                    <a:pt x="315347" y="368468"/>
                  </a:lnTo>
                  <a:lnTo>
                    <a:pt x="316621" y="367295"/>
                  </a:lnTo>
                  <a:lnTo>
                    <a:pt x="317895" y="366072"/>
                  </a:lnTo>
                  <a:lnTo>
                    <a:pt x="319170" y="364790"/>
                  </a:lnTo>
                  <a:lnTo>
                    <a:pt x="320444" y="363464"/>
                  </a:lnTo>
                  <a:lnTo>
                    <a:pt x="321718" y="362095"/>
                  </a:lnTo>
                  <a:lnTo>
                    <a:pt x="322992" y="360674"/>
                  </a:lnTo>
                  <a:lnTo>
                    <a:pt x="324267" y="359194"/>
                  </a:lnTo>
                  <a:lnTo>
                    <a:pt x="325541" y="357668"/>
                  </a:lnTo>
                  <a:lnTo>
                    <a:pt x="326815" y="356094"/>
                  </a:lnTo>
                  <a:lnTo>
                    <a:pt x="328090" y="354459"/>
                  </a:lnTo>
                  <a:lnTo>
                    <a:pt x="329364" y="352757"/>
                  </a:lnTo>
                  <a:lnTo>
                    <a:pt x="330638" y="350999"/>
                  </a:lnTo>
                  <a:lnTo>
                    <a:pt x="331913" y="349184"/>
                  </a:lnTo>
                  <a:lnTo>
                    <a:pt x="333187" y="347291"/>
                  </a:lnTo>
                  <a:lnTo>
                    <a:pt x="334461" y="345315"/>
                  </a:lnTo>
                  <a:lnTo>
                    <a:pt x="335735" y="343269"/>
                  </a:lnTo>
                  <a:lnTo>
                    <a:pt x="337010" y="341148"/>
                  </a:lnTo>
                  <a:lnTo>
                    <a:pt x="338284" y="338922"/>
                  </a:lnTo>
                  <a:lnTo>
                    <a:pt x="339558" y="336593"/>
                  </a:lnTo>
                  <a:lnTo>
                    <a:pt x="340833" y="334172"/>
                  </a:lnTo>
                  <a:lnTo>
                    <a:pt x="342107" y="331656"/>
                  </a:lnTo>
                  <a:lnTo>
                    <a:pt x="343381" y="328998"/>
                  </a:lnTo>
                  <a:lnTo>
                    <a:pt x="344655" y="326213"/>
                  </a:lnTo>
                  <a:lnTo>
                    <a:pt x="345930" y="323312"/>
                  </a:lnTo>
                  <a:lnTo>
                    <a:pt x="347204" y="320291"/>
                  </a:lnTo>
                  <a:lnTo>
                    <a:pt x="348478" y="317086"/>
                  </a:lnTo>
                  <a:lnTo>
                    <a:pt x="349753" y="313732"/>
                  </a:lnTo>
                  <a:lnTo>
                    <a:pt x="351027" y="310236"/>
                  </a:lnTo>
                  <a:lnTo>
                    <a:pt x="352301" y="306595"/>
                  </a:lnTo>
                  <a:lnTo>
                    <a:pt x="353576" y="302729"/>
                  </a:lnTo>
                  <a:lnTo>
                    <a:pt x="354850" y="298694"/>
                  </a:lnTo>
                  <a:lnTo>
                    <a:pt x="356124" y="294496"/>
                  </a:lnTo>
                  <a:lnTo>
                    <a:pt x="357398" y="290132"/>
                  </a:lnTo>
                  <a:lnTo>
                    <a:pt x="358673" y="285507"/>
                  </a:lnTo>
                  <a:lnTo>
                    <a:pt x="359947" y="280704"/>
                  </a:lnTo>
                  <a:lnTo>
                    <a:pt x="361221" y="275723"/>
                  </a:lnTo>
                  <a:lnTo>
                    <a:pt x="362496" y="270556"/>
                  </a:lnTo>
                  <a:lnTo>
                    <a:pt x="363770" y="265120"/>
                  </a:lnTo>
                  <a:lnTo>
                    <a:pt x="365044" y="259502"/>
                  </a:lnTo>
                  <a:lnTo>
                    <a:pt x="366318" y="253704"/>
                  </a:lnTo>
                  <a:lnTo>
                    <a:pt x="367593" y="247711"/>
                  </a:lnTo>
                  <a:lnTo>
                    <a:pt x="368867" y="241465"/>
                  </a:lnTo>
                  <a:lnTo>
                    <a:pt x="370141" y="235047"/>
                  </a:lnTo>
                  <a:lnTo>
                    <a:pt x="371416" y="228461"/>
                  </a:lnTo>
                  <a:lnTo>
                    <a:pt x="372690" y="221691"/>
                  </a:lnTo>
                  <a:lnTo>
                    <a:pt x="373964" y="214707"/>
                  </a:lnTo>
                  <a:lnTo>
                    <a:pt x="375239" y="207580"/>
                  </a:lnTo>
                  <a:lnTo>
                    <a:pt x="376513" y="200315"/>
                  </a:lnTo>
                  <a:lnTo>
                    <a:pt x="377787" y="192900"/>
                  </a:lnTo>
                  <a:lnTo>
                    <a:pt x="379061" y="185333"/>
                  </a:lnTo>
                  <a:lnTo>
                    <a:pt x="380336" y="177670"/>
                  </a:lnTo>
                  <a:lnTo>
                    <a:pt x="381610" y="169919"/>
                  </a:lnTo>
                  <a:lnTo>
                    <a:pt x="382884" y="162077"/>
                  </a:lnTo>
                  <a:lnTo>
                    <a:pt x="384159" y="154168"/>
                  </a:lnTo>
                  <a:lnTo>
                    <a:pt x="385433" y="146226"/>
                  </a:lnTo>
                  <a:lnTo>
                    <a:pt x="386707" y="138263"/>
                  </a:lnTo>
                  <a:lnTo>
                    <a:pt x="387982" y="130296"/>
                  </a:lnTo>
                  <a:lnTo>
                    <a:pt x="389256" y="122359"/>
                  </a:lnTo>
                  <a:lnTo>
                    <a:pt x="390530" y="114467"/>
                  </a:lnTo>
                  <a:lnTo>
                    <a:pt x="391804" y="106633"/>
                  </a:lnTo>
                  <a:lnTo>
                    <a:pt x="393079" y="98905"/>
                  </a:lnTo>
                  <a:lnTo>
                    <a:pt x="394353" y="91311"/>
                  </a:lnTo>
                  <a:lnTo>
                    <a:pt x="395627" y="83848"/>
                  </a:lnTo>
                  <a:lnTo>
                    <a:pt x="396902" y="76531"/>
                  </a:lnTo>
                  <a:lnTo>
                    <a:pt x="398176" y="69444"/>
                  </a:lnTo>
                  <a:lnTo>
                    <a:pt x="399450" y="62591"/>
                  </a:lnTo>
                  <a:lnTo>
                    <a:pt x="400724" y="55956"/>
                  </a:lnTo>
                  <a:lnTo>
                    <a:pt x="401999" y="49554"/>
                  </a:lnTo>
                  <a:lnTo>
                    <a:pt x="403273" y="43513"/>
                  </a:lnTo>
                  <a:lnTo>
                    <a:pt x="404547" y="37790"/>
                  </a:lnTo>
                  <a:lnTo>
                    <a:pt x="405822" y="32367"/>
                  </a:lnTo>
                  <a:lnTo>
                    <a:pt x="407096" y="27255"/>
                  </a:lnTo>
                  <a:lnTo>
                    <a:pt x="408370" y="22627"/>
                  </a:lnTo>
                  <a:lnTo>
                    <a:pt x="409645" y="18380"/>
                  </a:lnTo>
                  <a:lnTo>
                    <a:pt x="410919" y="14500"/>
                  </a:lnTo>
                  <a:lnTo>
                    <a:pt x="412193" y="10994"/>
                  </a:lnTo>
                  <a:lnTo>
                    <a:pt x="413467" y="8073"/>
                  </a:lnTo>
                  <a:lnTo>
                    <a:pt x="414742" y="5569"/>
                  </a:lnTo>
                  <a:lnTo>
                    <a:pt x="416016" y="3475"/>
                  </a:lnTo>
                  <a:lnTo>
                    <a:pt x="417290" y="1805"/>
                  </a:lnTo>
                  <a:lnTo>
                    <a:pt x="418565" y="774"/>
                  </a:lnTo>
                  <a:lnTo>
                    <a:pt x="419839" y="172"/>
                  </a:lnTo>
                  <a:lnTo>
                    <a:pt x="421113" y="0"/>
                  </a:lnTo>
                  <a:lnTo>
                    <a:pt x="422387" y="285"/>
                  </a:lnTo>
                  <a:lnTo>
                    <a:pt x="423662" y="1198"/>
                  </a:lnTo>
                  <a:lnTo>
                    <a:pt x="424936" y="2535"/>
                  </a:lnTo>
                  <a:lnTo>
                    <a:pt x="426210" y="4294"/>
                  </a:lnTo>
                  <a:lnTo>
                    <a:pt x="427485" y="6515"/>
                  </a:lnTo>
                  <a:lnTo>
                    <a:pt x="428759" y="9310"/>
                  </a:lnTo>
                  <a:lnTo>
                    <a:pt x="430033" y="12499"/>
                  </a:lnTo>
                  <a:lnTo>
                    <a:pt x="431308" y="16075"/>
                  </a:lnTo>
                  <a:lnTo>
                    <a:pt x="432582" y="20086"/>
                  </a:lnTo>
                  <a:lnTo>
                    <a:pt x="433856" y="24586"/>
                  </a:lnTo>
                  <a:lnTo>
                    <a:pt x="435130" y="29426"/>
                  </a:lnTo>
                  <a:lnTo>
                    <a:pt x="436405" y="34597"/>
                  </a:lnTo>
                  <a:lnTo>
                    <a:pt x="437679" y="40145"/>
                  </a:lnTo>
                  <a:lnTo>
                    <a:pt x="438953" y="46076"/>
                  </a:lnTo>
                  <a:lnTo>
                    <a:pt x="440228" y="52278"/>
                  </a:lnTo>
                  <a:lnTo>
                    <a:pt x="441502" y="58737"/>
                  </a:lnTo>
                  <a:lnTo>
                    <a:pt x="442776" y="65492"/>
                  </a:lnTo>
                  <a:lnTo>
                    <a:pt x="444050" y="72517"/>
                  </a:lnTo>
                  <a:lnTo>
                    <a:pt x="445325" y="79731"/>
                  </a:lnTo>
                  <a:lnTo>
                    <a:pt x="446599" y="87122"/>
                  </a:lnTo>
                  <a:lnTo>
                    <a:pt x="447873" y="94713"/>
                  </a:lnTo>
                  <a:lnTo>
                    <a:pt x="449148" y="102460"/>
                  </a:lnTo>
                  <a:lnTo>
                    <a:pt x="450422" y="110316"/>
                  </a:lnTo>
                  <a:lnTo>
                    <a:pt x="451696" y="118267"/>
                  </a:lnTo>
                  <a:lnTo>
                    <a:pt x="452971" y="126316"/>
                  </a:lnTo>
                  <a:lnTo>
                    <a:pt x="454245" y="134421"/>
                  </a:lnTo>
                  <a:lnTo>
                    <a:pt x="455519" y="142558"/>
                  </a:lnTo>
                  <a:lnTo>
                    <a:pt x="456793" y="150714"/>
                  </a:lnTo>
                  <a:lnTo>
                    <a:pt x="458068" y="158869"/>
                  </a:lnTo>
                  <a:lnTo>
                    <a:pt x="459342" y="166998"/>
                  </a:lnTo>
                  <a:lnTo>
                    <a:pt x="460616" y="175091"/>
                  </a:lnTo>
                  <a:lnTo>
                    <a:pt x="461891" y="183140"/>
                  </a:lnTo>
                  <a:lnTo>
                    <a:pt x="463165" y="191099"/>
                  </a:lnTo>
                  <a:lnTo>
                    <a:pt x="464439" y="198970"/>
                  </a:lnTo>
                  <a:lnTo>
                    <a:pt x="465713" y="206753"/>
                  </a:lnTo>
                  <a:lnTo>
                    <a:pt x="466988" y="214440"/>
                  </a:lnTo>
                  <a:lnTo>
                    <a:pt x="468262" y="221964"/>
                  </a:lnTo>
                  <a:lnTo>
                    <a:pt x="469536" y="229361"/>
                  </a:lnTo>
                  <a:lnTo>
                    <a:pt x="470811" y="236630"/>
                  </a:lnTo>
                  <a:lnTo>
                    <a:pt x="472085" y="243766"/>
                  </a:lnTo>
                  <a:lnTo>
                    <a:pt x="473359" y="250686"/>
                  </a:lnTo>
                  <a:lnTo>
                    <a:pt x="474634" y="257456"/>
                  </a:lnTo>
                  <a:lnTo>
                    <a:pt x="475908" y="264073"/>
                  </a:lnTo>
                  <a:lnTo>
                    <a:pt x="477182" y="270528"/>
                  </a:lnTo>
                  <a:lnTo>
                    <a:pt x="478456" y="276746"/>
                  </a:lnTo>
                  <a:lnTo>
                    <a:pt x="479731" y="282801"/>
                  </a:lnTo>
                  <a:lnTo>
                    <a:pt x="481005" y="288691"/>
                  </a:lnTo>
                  <a:lnTo>
                    <a:pt x="482279" y="294400"/>
                  </a:lnTo>
                  <a:lnTo>
                    <a:pt x="483554" y="299871"/>
                  </a:lnTo>
                  <a:lnTo>
                    <a:pt x="484828" y="305175"/>
                  </a:lnTo>
                  <a:lnTo>
                    <a:pt x="486102" y="310313"/>
                  </a:lnTo>
                  <a:lnTo>
                    <a:pt x="487376" y="315263"/>
                  </a:lnTo>
                  <a:lnTo>
                    <a:pt x="488651" y="319987"/>
                  </a:lnTo>
                  <a:lnTo>
                    <a:pt x="489925" y="324551"/>
                  </a:lnTo>
                  <a:lnTo>
                    <a:pt x="491199" y="328955"/>
                  </a:lnTo>
                  <a:lnTo>
                    <a:pt x="492474" y="333174"/>
                  </a:lnTo>
                  <a:lnTo>
                    <a:pt x="493748" y="337188"/>
                  </a:lnTo>
                  <a:lnTo>
                    <a:pt x="495022" y="341054"/>
                  </a:lnTo>
                  <a:lnTo>
                    <a:pt x="496297" y="344774"/>
                  </a:lnTo>
                  <a:lnTo>
                    <a:pt x="497571" y="348319"/>
                  </a:lnTo>
                  <a:lnTo>
                    <a:pt x="498845" y="351687"/>
                  </a:lnTo>
                  <a:lnTo>
                    <a:pt x="500119" y="354923"/>
                  </a:lnTo>
                  <a:lnTo>
                    <a:pt x="501394" y="358030"/>
                  </a:lnTo>
                  <a:lnTo>
                    <a:pt x="502668" y="360978"/>
                  </a:lnTo>
                  <a:lnTo>
                    <a:pt x="503942" y="363779"/>
                  </a:lnTo>
                  <a:lnTo>
                    <a:pt x="505217" y="366466"/>
                  </a:lnTo>
                  <a:lnTo>
                    <a:pt x="506491" y="369044"/>
                  </a:lnTo>
                  <a:lnTo>
                    <a:pt x="507765" y="371482"/>
                  </a:lnTo>
                  <a:lnTo>
                    <a:pt x="509039" y="373803"/>
                  </a:lnTo>
                  <a:lnTo>
                    <a:pt x="510314" y="376028"/>
                  </a:lnTo>
                  <a:lnTo>
                    <a:pt x="511588" y="378163"/>
                  </a:lnTo>
                  <a:lnTo>
                    <a:pt x="512862" y="380181"/>
                  </a:lnTo>
                  <a:lnTo>
                    <a:pt x="514137" y="382105"/>
                  </a:lnTo>
                  <a:lnTo>
                    <a:pt x="515411" y="383954"/>
                  </a:lnTo>
                  <a:lnTo>
                    <a:pt x="516685" y="385729"/>
                  </a:lnTo>
                  <a:lnTo>
                    <a:pt x="517960" y="387407"/>
                  </a:lnTo>
                  <a:lnTo>
                    <a:pt x="519234" y="389014"/>
                  </a:lnTo>
                  <a:lnTo>
                    <a:pt x="520508" y="390561"/>
                  </a:lnTo>
                  <a:lnTo>
                    <a:pt x="521782" y="392049"/>
                  </a:lnTo>
                  <a:lnTo>
                    <a:pt x="523057" y="393458"/>
                  </a:lnTo>
                  <a:lnTo>
                    <a:pt x="524331" y="394814"/>
                  </a:lnTo>
                  <a:lnTo>
                    <a:pt x="525605" y="396121"/>
                  </a:lnTo>
                  <a:lnTo>
                    <a:pt x="526880" y="397382"/>
                  </a:lnTo>
                  <a:lnTo>
                    <a:pt x="528154" y="398578"/>
                  </a:lnTo>
                  <a:lnTo>
                    <a:pt x="529428" y="399733"/>
                  </a:lnTo>
                  <a:lnTo>
                    <a:pt x="530702" y="400848"/>
                  </a:lnTo>
                  <a:lnTo>
                    <a:pt x="531977" y="401925"/>
                  </a:lnTo>
                  <a:lnTo>
                    <a:pt x="533251" y="402949"/>
                  </a:lnTo>
                  <a:lnTo>
                    <a:pt x="534525" y="403939"/>
                  </a:lnTo>
                  <a:lnTo>
                    <a:pt x="535800" y="404897"/>
                  </a:lnTo>
                  <a:lnTo>
                    <a:pt x="537074" y="405821"/>
                  </a:lnTo>
                  <a:lnTo>
                    <a:pt x="538348" y="406700"/>
                  </a:lnTo>
                  <a:lnTo>
                    <a:pt x="539623" y="407550"/>
                  </a:lnTo>
                  <a:lnTo>
                    <a:pt x="540897" y="408372"/>
                  </a:lnTo>
                  <a:lnTo>
                    <a:pt x="542171" y="409162"/>
                  </a:lnTo>
                  <a:lnTo>
                    <a:pt x="543445" y="409914"/>
                  </a:lnTo>
                  <a:lnTo>
                    <a:pt x="543519" y="40995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3749437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3753032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3846494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3853684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3884239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l1060"/>
            <p:cNvSpPr/>
            <p:nvPr/>
          </p:nvSpPr>
          <p:spPr>
            <a:xfrm>
              <a:off x="3921983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l1061"/>
            <p:cNvSpPr/>
            <p:nvPr/>
          </p:nvSpPr>
          <p:spPr>
            <a:xfrm>
              <a:off x="3921983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l1062"/>
            <p:cNvSpPr/>
            <p:nvPr/>
          </p:nvSpPr>
          <p:spPr>
            <a:xfrm>
              <a:off x="3952538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l1063"/>
            <p:cNvSpPr/>
            <p:nvPr/>
          </p:nvSpPr>
          <p:spPr>
            <a:xfrm>
              <a:off x="3975904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l1064"/>
            <p:cNvSpPr/>
            <p:nvPr/>
          </p:nvSpPr>
          <p:spPr>
            <a:xfrm>
              <a:off x="3983093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l1065"/>
            <p:cNvSpPr/>
            <p:nvPr/>
          </p:nvSpPr>
          <p:spPr>
            <a:xfrm>
              <a:off x="4035216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l1066"/>
            <p:cNvSpPr/>
            <p:nvPr/>
          </p:nvSpPr>
          <p:spPr>
            <a:xfrm>
              <a:off x="4049595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l1067"/>
            <p:cNvSpPr/>
            <p:nvPr/>
          </p:nvSpPr>
          <p:spPr>
            <a:xfrm>
              <a:off x="4069366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l1068"/>
            <p:cNvSpPr/>
            <p:nvPr/>
          </p:nvSpPr>
          <p:spPr>
            <a:xfrm>
              <a:off x="4078353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l1069"/>
            <p:cNvSpPr/>
            <p:nvPr/>
          </p:nvSpPr>
          <p:spPr>
            <a:xfrm>
              <a:off x="4099921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103516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4105313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4116097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l1073"/>
            <p:cNvSpPr/>
            <p:nvPr/>
          </p:nvSpPr>
          <p:spPr>
            <a:xfrm>
              <a:off x="4117895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l1074"/>
            <p:cNvSpPr/>
            <p:nvPr/>
          </p:nvSpPr>
          <p:spPr>
            <a:xfrm>
              <a:off x="4119692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l1075"/>
            <p:cNvSpPr/>
            <p:nvPr/>
          </p:nvSpPr>
          <p:spPr>
            <a:xfrm>
              <a:off x="4125084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l1076"/>
            <p:cNvSpPr/>
            <p:nvPr/>
          </p:nvSpPr>
          <p:spPr>
            <a:xfrm>
              <a:off x="4125084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l1077"/>
            <p:cNvSpPr/>
            <p:nvPr/>
          </p:nvSpPr>
          <p:spPr>
            <a:xfrm>
              <a:off x="4126881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l1078"/>
            <p:cNvSpPr/>
            <p:nvPr/>
          </p:nvSpPr>
          <p:spPr>
            <a:xfrm>
              <a:off x="4126881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l1079"/>
            <p:cNvSpPr/>
            <p:nvPr/>
          </p:nvSpPr>
          <p:spPr>
            <a:xfrm>
              <a:off x="4126881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l1080"/>
            <p:cNvSpPr/>
            <p:nvPr/>
          </p:nvSpPr>
          <p:spPr>
            <a:xfrm>
              <a:off x="4128679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l1081"/>
            <p:cNvSpPr/>
            <p:nvPr/>
          </p:nvSpPr>
          <p:spPr>
            <a:xfrm>
              <a:off x="4134071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l1082"/>
            <p:cNvSpPr/>
            <p:nvPr/>
          </p:nvSpPr>
          <p:spPr>
            <a:xfrm>
              <a:off x="4135868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l1083"/>
            <p:cNvSpPr/>
            <p:nvPr/>
          </p:nvSpPr>
          <p:spPr>
            <a:xfrm>
              <a:off x="4139463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l1084"/>
            <p:cNvSpPr/>
            <p:nvPr/>
          </p:nvSpPr>
          <p:spPr>
            <a:xfrm>
              <a:off x="4143058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l1085"/>
            <p:cNvSpPr/>
            <p:nvPr/>
          </p:nvSpPr>
          <p:spPr>
            <a:xfrm>
              <a:off x="4144855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l1086"/>
            <p:cNvSpPr/>
            <p:nvPr/>
          </p:nvSpPr>
          <p:spPr>
            <a:xfrm>
              <a:off x="4144855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l1087"/>
            <p:cNvSpPr/>
            <p:nvPr/>
          </p:nvSpPr>
          <p:spPr>
            <a:xfrm>
              <a:off x="4144855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l1088"/>
            <p:cNvSpPr/>
            <p:nvPr/>
          </p:nvSpPr>
          <p:spPr>
            <a:xfrm>
              <a:off x="4146652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l1089"/>
            <p:cNvSpPr/>
            <p:nvPr/>
          </p:nvSpPr>
          <p:spPr>
            <a:xfrm>
              <a:off x="4148450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l1090"/>
            <p:cNvSpPr/>
            <p:nvPr/>
          </p:nvSpPr>
          <p:spPr>
            <a:xfrm>
              <a:off x="4150247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l1091"/>
            <p:cNvSpPr/>
            <p:nvPr/>
          </p:nvSpPr>
          <p:spPr>
            <a:xfrm>
              <a:off x="4155639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l1092"/>
            <p:cNvSpPr/>
            <p:nvPr/>
          </p:nvSpPr>
          <p:spPr>
            <a:xfrm>
              <a:off x="4155639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l1093"/>
            <p:cNvSpPr/>
            <p:nvPr/>
          </p:nvSpPr>
          <p:spPr>
            <a:xfrm>
              <a:off x="4157436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l1094"/>
            <p:cNvSpPr/>
            <p:nvPr/>
          </p:nvSpPr>
          <p:spPr>
            <a:xfrm>
              <a:off x="4159234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l1095"/>
            <p:cNvSpPr/>
            <p:nvPr/>
          </p:nvSpPr>
          <p:spPr>
            <a:xfrm>
              <a:off x="4161031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l1096"/>
            <p:cNvSpPr/>
            <p:nvPr/>
          </p:nvSpPr>
          <p:spPr>
            <a:xfrm>
              <a:off x="4162828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l1097"/>
            <p:cNvSpPr/>
            <p:nvPr/>
          </p:nvSpPr>
          <p:spPr>
            <a:xfrm>
              <a:off x="4179005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l1098"/>
            <p:cNvSpPr/>
            <p:nvPr/>
          </p:nvSpPr>
          <p:spPr>
            <a:xfrm>
              <a:off x="4186194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l1099"/>
            <p:cNvSpPr/>
            <p:nvPr/>
          </p:nvSpPr>
          <p:spPr>
            <a:xfrm>
              <a:off x="4187991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l1100"/>
            <p:cNvSpPr/>
            <p:nvPr/>
          </p:nvSpPr>
          <p:spPr>
            <a:xfrm>
              <a:off x="4193383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l1101"/>
            <p:cNvSpPr/>
            <p:nvPr/>
          </p:nvSpPr>
          <p:spPr>
            <a:xfrm>
              <a:off x="4232925" y="267808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tx1102"/>
            <p:cNvSpPr/>
            <p:nvPr/>
          </p:nvSpPr>
          <p:spPr>
            <a:xfrm>
              <a:off x="3906144" y="2155097"/>
              <a:ext cx="168276" cy="1203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1103" name="pl1103"/>
            <p:cNvSpPr/>
            <p:nvPr/>
          </p:nvSpPr>
          <p:spPr>
            <a:xfrm>
              <a:off x="3718523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104"/>
            <p:cNvSpPr/>
            <p:nvPr/>
          </p:nvSpPr>
          <p:spPr>
            <a:xfrm>
              <a:off x="4084579" y="318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105"/>
            <p:cNvSpPr/>
            <p:nvPr/>
          </p:nvSpPr>
          <p:spPr>
            <a:xfrm>
              <a:off x="4138834" y="3112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106"/>
            <p:cNvSpPr/>
            <p:nvPr/>
          </p:nvSpPr>
          <p:spPr>
            <a:xfrm>
              <a:off x="4097675" y="30930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7"/>
            <p:cNvSpPr/>
            <p:nvPr/>
          </p:nvSpPr>
          <p:spPr>
            <a:xfrm>
              <a:off x="4110771" y="3044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8"/>
            <p:cNvSpPr/>
            <p:nvPr/>
          </p:nvSpPr>
          <p:spPr>
            <a:xfrm>
              <a:off x="4170638" y="3158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9"/>
            <p:cNvSpPr/>
            <p:nvPr/>
          </p:nvSpPr>
          <p:spPr>
            <a:xfrm>
              <a:off x="4178122" y="298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10"/>
            <p:cNvSpPr/>
            <p:nvPr/>
          </p:nvSpPr>
          <p:spPr>
            <a:xfrm>
              <a:off x="4121996" y="3134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11"/>
            <p:cNvSpPr/>
            <p:nvPr/>
          </p:nvSpPr>
          <p:spPr>
            <a:xfrm>
              <a:off x="4108900" y="3160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12"/>
            <p:cNvSpPr/>
            <p:nvPr/>
          </p:nvSpPr>
          <p:spPr>
            <a:xfrm>
              <a:off x="3719764" y="3156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13"/>
            <p:cNvSpPr/>
            <p:nvPr/>
          </p:nvSpPr>
          <p:spPr>
            <a:xfrm>
              <a:off x="3824531" y="29579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14"/>
            <p:cNvSpPr/>
            <p:nvPr/>
          </p:nvSpPr>
          <p:spPr>
            <a:xfrm>
              <a:off x="4049033" y="29950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15"/>
            <p:cNvSpPr/>
            <p:nvPr/>
          </p:nvSpPr>
          <p:spPr>
            <a:xfrm>
              <a:off x="4116384" y="31155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16"/>
            <p:cNvSpPr/>
            <p:nvPr/>
          </p:nvSpPr>
          <p:spPr>
            <a:xfrm>
              <a:off x="4118255" y="30464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4144447" y="3147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4080838" y="30303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4099546" y="31275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4129480" y="3117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3856336" y="31596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4107030" y="2864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4219281" y="31143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4140705" y="31483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4163155" y="30976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4107030" y="3186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4172509" y="3039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4108900" y="31677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3716022" y="31049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4086450" y="29301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3817048" y="2691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4013487" y="30687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4146317" y="313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3927428" y="30962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4127609" y="2928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4108900" y="27918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4131351" y="29447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3951749" y="31648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4142576" y="3150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4127609" y="3195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4101417" y="29819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4125738" y="3005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3959232" y="31615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4133221" y="2903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4138834" y="3000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4028454" y="3008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4127609" y="2914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3895623" y="301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4058387" y="2943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3895623" y="3075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l1151"/>
            <p:cNvSpPr/>
            <p:nvPr/>
          </p:nvSpPr>
          <p:spPr>
            <a:xfrm>
              <a:off x="3738653" y="3046252"/>
              <a:ext cx="503258" cy="84821"/>
            </a:xfrm>
            <a:custGeom>
              <a:avLst/>
              <a:gdLst/>
              <a:ahLst/>
              <a:cxnLst/>
              <a:rect l="0" t="0" r="0" b="0"/>
              <a:pathLst>
                <a:path w="503258" h="84821">
                  <a:moveTo>
                    <a:pt x="0" y="84821"/>
                  </a:moveTo>
                  <a:lnTo>
                    <a:pt x="3741" y="84290"/>
                  </a:lnTo>
                  <a:lnTo>
                    <a:pt x="101025" y="71346"/>
                  </a:lnTo>
                  <a:lnTo>
                    <a:pt x="108509" y="70207"/>
                  </a:lnTo>
                  <a:lnTo>
                    <a:pt x="140313" y="64602"/>
                  </a:lnTo>
                  <a:lnTo>
                    <a:pt x="179601" y="56116"/>
                  </a:lnTo>
                  <a:lnTo>
                    <a:pt x="179601" y="56116"/>
                  </a:lnTo>
                  <a:lnTo>
                    <a:pt x="211406" y="53831"/>
                  </a:lnTo>
                  <a:lnTo>
                    <a:pt x="235727" y="54215"/>
                  </a:lnTo>
                  <a:lnTo>
                    <a:pt x="243210" y="54067"/>
                  </a:lnTo>
                  <a:lnTo>
                    <a:pt x="297465" y="46077"/>
                  </a:lnTo>
                  <a:lnTo>
                    <a:pt x="312431" y="29261"/>
                  </a:lnTo>
                  <a:lnTo>
                    <a:pt x="333011" y="0"/>
                  </a:lnTo>
                  <a:lnTo>
                    <a:pt x="342365" y="2606"/>
                  </a:lnTo>
                  <a:lnTo>
                    <a:pt x="364815" y="8171"/>
                  </a:lnTo>
                  <a:lnTo>
                    <a:pt x="368557" y="12752"/>
                  </a:lnTo>
                  <a:lnTo>
                    <a:pt x="370428" y="15567"/>
                  </a:lnTo>
                  <a:lnTo>
                    <a:pt x="381653" y="25829"/>
                  </a:lnTo>
                  <a:lnTo>
                    <a:pt x="383524" y="28100"/>
                  </a:lnTo>
                  <a:lnTo>
                    <a:pt x="385395" y="30370"/>
                  </a:lnTo>
                  <a:lnTo>
                    <a:pt x="391007" y="34729"/>
                  </a:lnTo>
                  <a:lnTo>
                    <a:pt x="391007" y="34729"/>
                  </a:lnTo>
                  <a:lnTo>
                    <a:pt x="392878" y="35379"/>
                  </a:lnTo>
                  <a:lnTo>
                    <a:pt x="392878" y="35379"/>
                  </a:lnTo>
                  <a:lnTo>
                    <a:pt x="392878" y="35379"/>
                  </a:lnTo>
                  <a:lnTo>
                    <a:pt x="394749" y="36029"/>
                  </a:lnTo>
                  <a:lnTo>
                    <a:pt x="400361" y="38306"/>
                  </a:lnTo>
                  <a:lnTo>
                    <a:pt x="402232" y="39027"/>
                  </a:lnTo>
                  <a:lnTo>
                    <a:pt x="405974" y="40622"/>
                  </a:lnTo>
                  <a:lnTo>
                    <a:pt x="409716" y="42468"/>
                  </a:lnTo>
                  <a:lnTo>
                    <a:pt x="411587" y="44155"/>
                  </a:lnTo>
                  <a:lnTo>
                    <a:pt x="411587" y="44155"/>
                  </a:lnTo>
                  <a:lnTo>
                    <a:pt x="411587" y="44155"/>
                  </a:lnTo>
                  <a:lnTo>
                    <a:pt x="413457" y="45842"/>
                  </a:lnTo>
                  <a:lnTo>
                    <a:pt x="415328" y="47329"/>
                  </a:lnTo>
                  <a:lnTo>
                    <a:pt x="417199" y="48815"/>
                  </a:lnTo>
                  <a:lnTo>
                    <a:pt x="422812" y="50497"/>
                  </a:lnTo>
                  <a:lnTo>
                    <a:pt x="422812" y="50497"/>
                  </a:lnTo>
                  <a:lnTo>
                    <a:pt x="424682" y="50556"/>
                  </a:lnTo>
                  <a:lnTo>
                    <a:pt x="426553" y="50616"/>
                  </a:lnTo>
                  <a:lnTo>
                    <a:pt x="428424" y="50743"/>
                  </a:lnTo>
                  <a:lnTo>
                    <a:pt x="430295" y="50869"/>
                  </a:lnTo>
                  <a:lnTo>
                    <a:pt x="447133" y="55774"/>
                  </a:lnTo>
                  <a:lnTo>
                    <a:pt x="454616" y="59525"/>
                  </a:lnTo>
                  <a:lnTo>
                    <a:pt x="456487" y="60451"/>
                  </a:lnTo>
                  <a:lnTo>
                    <a:pt x="462099" y="63076"/>
                  </a:lnTo>
                  <a:lnTo>
                    <a:pt x="503258" y="7740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l1152"/>
            <p:cNvSpPr/>
            <p:nvPr/>
          </p:nvSpPr>
          <p:spPr>
            <a:xfrm>
              <a:off x="3718523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4084579" y="3404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4138834" y="33215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4097675" y="32636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4110771" y="33037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4170638" y="3329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4178122" y="3305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4121996" y="33183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4108900" y="34145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3719764" y="3299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3824531" y="3456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4049033" y="32950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4116384" y="3291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4118255" y="3316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4144447" y="3406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4080838" y="37018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8"/>
            <p:cNvSpPr/>
            <p:nvPr/>
          </p:nvSpPr>
          <p:spPr>
            <a:xfrm>
              <a:off x="4099546" y="3719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9"/>
            <p:cNvSpPr/>
            <p:nvPr/>
          </p:nvSpPr>
          <p:spPr>
            <a:xfrm>
              <a:off x="4129480" y="32367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3856336" y="33062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4107030" y="3278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4219281" y="33612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4140705" y="3402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4163155" y="33637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4107030" y="32695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4172509" y="33084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4108900" y="3317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3716022" y="33550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4086450" y="3309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3817048" y="3235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4013487" y="3738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4146317" y="3733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3927428" y="3365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4127609" y="3370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4108900" y="3374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4131351" y="3349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3951749" y="34250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4142576" y="3470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4127609" y="34378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4101417" y="3433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4125738" y="3374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3959232" y="32776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4133221" y="33071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4138834" y="32948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4028454" y="3296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4127609" y="33441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3895623" y="3372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4058387" y="33215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3895623" y="34784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l1200"/>
            <p:cNvSpPr/>
            <p:nvPr/>
          </p:nvSpPr>
          <p:spPr>
            <a:xfrm>
              <a:off x="3738653" y="3333114"/>
              <a:ext cx="503258" cy="43442"/>
            </a:xfrm>
            <a:custGeom>
              <a:avLst/>
              <a:gdLst/>
              <a:ahLst/>
              <a:cxnLst/>
              <a:rect l="0" t="0" r="0" b="0"/>
              <a:pathLst>
                <a:path w="503258" h="43442">
                  <a:moveTo>
                    <a:pt x="0" y="24389"/>
                  </a:moveTo>
                  <a:lnTo>
                    <a:pt x="3741" y="24931"/>
                  </a:lnTo>
                  <a:lnTo>
                    <a:pt x="101025" y="36296"/>
                  </a:lnTo>
                  <a:lnTo>
                    <a:pt x="108509" y="36926"/>
                  </a:lnTo>
                  <a:lnTo>
                    <a:pt x="140313" y="39362"/>
                  </a:lnTo>
                  <a:lnTo>
                    <a:pt x="179601" y="42948"/>
                  </a:lnTo>
                  <a:lnTo>
                    <a:pt x="179601" y="42948"/>
                  </a:lnTo>
                  <a:lnTo>
                    <a:pt x="211406" y="43442"/>
                  </a:lnTo>
                  <a:lnTo>
                    <a:pt x="235727" y="41863"/>
                  </a:lnTo>
                  <a:lnTo>
                    <a:pt x="243210" y="41389"/>
                  </a:lnTo>
                  <a:lnTo>
                    <a:pt x="297465" y="18462"/>
                  </a:lnTo>
                  <a:lnTo>
                    <a:pt x="312431" y="9180"/>
                  </a:lnTo>
                  <a:lnTo>
                    <a:pt x="333011" y="0"/>
                  </a:lnTo>
                  <a:lnTo>
                    <a:pt x="342365" y="4163"/>
                  </a:lnTo>
                  <a:lnTo>
                    <a:pt x="364815" y="14836"/>
                  </a:lnTo>
                  <a:lnTo>
                    <a:pt x="368557" y="17044"/>
                  </a:lnTo>
                  <a:lnTo>
                    <a:pt x="370428" y="18112"/>
                  </a:lnTo>
                  <a:lnTo>
                    <a:pt x="381653" y="20554"/>
                  </a:lnTo>
                  <a:lnTo>
                    <a:pt x="383524" y="21242"/>
                  </a:lnTo>
                  <a:lnTo>
                    <a:pt x="385395" y="21930"/>
                  </a:lnTo>
                  <a:lnTo>
                    <a:pt x="391007" y="23251"/>
                  </a:lnTo>
                  <a:lnTo>
                    <a:pt x="391007" y="23251"/>
                  </a:lnTo>
                  <a:lnTo>
                    <a:pt x="392878" y="23957"/>
                  </a:lnTo>
                  <a:lnTo>
                    <a:pt x="392878" y="23957"/>
                  </a:lnTo>
                  <a:lnTo>
                    <a:pt x="392878" y="23957"/>
                  </a:lnTo>
                  <a:lnTo>
                    <a:pt x="394749" y="24663"/>
                  </a:lnTo>
                  <a:lnTo>
                    <a:pt x="400361" y="27096"/>
                  </a:lnTo>
                  <a:lnTo>
                    <a:pt x="402232" y="28032"/>
                  </a:lnTo>
                  <a:lnTo>
                    <a:pt x="405974" y="30337"/>
                  </a:lnTo>
                  <a:lnTo>
                    <a:pt x="409716" y="33617"/>
                  </a:lnTo>
                  <a:lnTo>
                    <a:pt x="411587" y="35369"/>
                  </a:lnTo>
                  <a:lnTo>
                    <a:pt x="411587" y="35369"/>
                  </a:lnTo>
                  <a:lnTo>
                    <a:pt x="411587" y="35369"/>
                  </a:lnTo>
                  <a:lnTo>
                    <a:pt x="413457" y="37121"/>
                  </a:lnTo>
                  <a:lnTo>
                    <a:pt x="415328" y="38234"/>
                  </a:lnTo>
                  <a:lnTo>
                    <a:pt x="417199" y="39347"/>
                  </a:lnTo>
                  <a:lnTo>
                    <a:pt x="422812" y="36936"/>
                  </a:lnTo>
                  <a:lnTo>
                    <a:pt x="422812" y="36936"/>
                  </a:lnTo>
                  <a:lnTo>
                    <a:pt x="424682" y="36147"/>
                  </a:lnTo>
                  <a:lnTo>
                    <a:pt x="426553" y="35358"/>
                  </a:lnTo>
                  <a:lnTo>
                    <a:pt x="428424" y="34783"/>
                  </a:lnTo>
                  <a:lnTo>
                    <a:pt x="430295" y="34208"/>
                  </a:lnTo>
                  <a:lnTo>
                    <a:pt x="447133" y="32178"/>
                  </a:lnTo>
                  <a:lnTo>
                    <a:pt x="454616" y="32951"/>
                  </a:lnTo>
                  <a:lnTo>
                    <a:pt x="456487" y="33110"/>
                  </a:lnTo>
                  <a:lnTo>
                    <a:pt x="462099" y="33405"/>
                  </a:lnTo>
                  <a:lnTo>
                    <a:pt x="503258" y="3167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l1201"/>
            <p:cNvSpPr/>
            <p:nvPr/>
          </p:nvSpPr>
          <p:spPr>
            <a:xfrm>
              <a:off x="3718523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4084579" y="4071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4138834" y="4083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4097675" y="41301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4110771" y="4155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4170638" y="42074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4178122" y="4189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4121996" y="4215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4108900" y="425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3719764" y="4251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3824531" y="4221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4049033" y="42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4116384" y="4158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4118255" y="42342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4144447" y="4280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4080838" y="42821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4099546" y="42157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4129480" y="4204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3856336" y="399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4107030" y="4053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4219281" y="39918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4140705" y="4035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4163155" y="4014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4107030" y="3990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4172509" y="3951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4108900" y="38655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3716022" y="39323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4086450" y="3801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3817048" y="3778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4013487" y="38064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4146317" y="3842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3927428" y="40553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4127609" y="40765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4108900" y="41404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4131351" y="41524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3951749" y="4158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4142576" y="4207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4127609" y="4213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4101417" y="42296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4125738" y="4281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3959232" y="42620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4133221" y="425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4138834" y="4254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4028454" y="4260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4127609" y="42736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3895623" y="4276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4058387" y="4156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3895623" y="4276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l1249"/>
            <p:cNvSpPr/>
            <p:nvPr/>
          </p:nvSpPr>
          <p:spPr>
            <a:xfrm>
              <a:off x="3738653" y="4030251"/>
              <a:ext cx="503258" cy="157993"/>
            </a:xfrm>
            <a:custGeom>
              <a:avLst/>
              <a:gdLst/>
              <a:ahLst/>
              <a:cxnLst/>
              <a:rect l="0" t="0" r="0" b="0"/>
              <a:pathLst>
                <a:path w="503258" h="157993">
                  <a:moveTo>
                    <a:pt x="0" y="57973"/>
                  </a:moveTo>
                  <a:lnTo>
                    <a:pt x="3741" y="59623"/>
                  </a:lnTo>
                  <a:lnTo>
                    <a:pt x="101025" y="101362"/>
                  </a:lnTo>
                  <a:lnTo>
                    <a:pt x="108509" y="104283"/>
                  </a:lnTo>
                  <a:lnTo>
                    <a:pt x="140313" y="115952"/>
                  </a:lnTo>
                  <a:lnTo>
                    <a:pt x="179601" y="129360"/>
                  </a:lnTo>
                  <a:lnTo>
                    <a:pt x="179601" y="129360"/>
                  </a:lnTo>
                  <a:lnTo>
                    <a:pt x="211406" y="142481"/>
                  </a:lnTo>
                  <a:lnTo>
                    <a:pt x="235727" y="154428"/>
                  </a:lnTo>
                  <a:lnTo>
                    <a:pt x="243210" y="157993"/>
                  </a:lnTo>
                  <a:lnTo>
                    <a:pt x="297465" y="150077"/>
                  </a:lnTo>
                  <a:lnTo>
                    <a:pt x="312431" y="149609"/>
                  </a:lnTo>
                  <a:lnTo>
                    <a:pt x="333011" y="134444"/>
                  </a:lnTo>
                  <a:lnTo>
                    <a:pt x="342365" y="139868"/>
                  </a:lnTo>
                  <a:lnTo>
                    <a:pt x="364815" y="139698"/>
                  </a:lnTo>
                  <a:lnTo>
                    <a:pt x="368557" y="133735"/>
                  </a:lnTo>
                  <a:lnTo>
                    <a:pt x="370428" y="131461"/>
                  </a:lnTo>
                  <a:lnTo>
                    <a:pt x="381653" y="134617"/>
                  </a:lnTo>
                  <a:lnTo>
                    <a:pt x="383524" y="134291"/>
                  </a:lnTo>
                  <a:lnTo>
                    <a:pt x="385395" y="133964"/>
                  </a:lnTo>
                  <a:lnTo>
                    <a:pt x="391007" y="137573"/>
                  </a:lnTo>
                  <a:lnTo>
                    <a:pt x="391007" y="137573"/>
                  </a:lnTo>
                  <a:lnTo>
                    <a:pt x="392878" y="139759"/>
                  </a:lnTo>
                  <a:lnTo>
                    <a:pt x="392878" y="139759"/>
                  </a:lnTo>
                  <a:lnTo>
                    <a:pt x="392878" y="139759"/>
                  </a:lnTo>
                  <a:lnTo>
                    <a:pt x="394749" y="141944"/>
                  </a:lnTo>
                  <a:lnTo>
                    <a:pt x="400361" y="147526"/>
                  </a:lnTo>
                  <a:lnTo>
                    <a:pt x="402232" y="149449"/>
                  </a:lnTo>
                  <a:lnTo>
                    <a:pt x="405974" y="153335"/>
                  </a:lnTo>
                  <a:lnTo>
                    <a:pt x="409716" y="156870"/>
                  </a:lnTo>
                  <a:lnTo>
                    <a:pt x="411587" y="156106"/>
                  </a:lnTo>
                  <a:lnTo>
                    <a:pt x="411587" y="156106"/>
                  </a:lnTo>
                  <a:lnTo>
                    <a:pt x="411587" y="156106"/>
                  </a:lnTo>
                  <a:lnTo>
                    <a:pt x="413457" y="155343"/>
                  </a:lnTo>
                  <a:lnTo>
                    <a:pt x="415328" y="153828"/>
                  </a:lnTo>
                  <a:lnTo>
                    <a:pt x="417199" y="152313"/>
                  </a:lnTo>
                  <a:lnTo>
                    <a:pt x="422812" y="143346"/>
                  </a:lnTo>
                  <a:lnTo>
                    <a:pt x="422812" y="143346"/>
                  </a:lnTo>
                  <a:lnTo>
                    <a:pt x="424682" y="140991"/>
                  </a:lnTo>
                  <a:lnTo>
                    <a:pt x="426553" y="138637"/>
                  </a:lnTo>
                  <a:lnTo>
                    <a:pt x="428424" y="136437"/>
                  </a:lnTo>
                  <a:lnTo>
                    <a:pt x="430295" y="134237"/>
                  </a:lnTo>
                  <a:lnTo>
                    <a:pt x="447133" y="107929"/>
                  </a:lnTo>
                  <a:lnTo>
                    <a:pt x="454616" y="92346"/>
                  </a:lnTo>
                  <a:lnTo>
                    <a:pt x="456487" y="88515"/>
                  </a:lnTo>
                  <a:lnTo>
                    <a:pt x="462099" y="77264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l1250"/>
            <p:cNvSpPr/>
            <p:nvPr/>
          </p:nvSpPr>
          <p:spPr>
            <a:xfrm>
              <a:off x="3718523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4084579" y="4758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4138834" y="4825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4097675" y="45204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4110771" y="4586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4170638" y="47418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4178122" y="4702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4121996" y="465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4108900" y="4684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3719764" y="4606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3824531" y="46800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4049033" y="4534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4116384" y="46925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4118255" y="46429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4144447" y="452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4080838" y="45706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4099546" y="4550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4129480" y="4785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3856336" y="46132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4107030" y="4455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4219281" y="4631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4140705" y="4628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4163155" y="4736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4107030" y="465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4172509" y="4322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4108900" y="46865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3716022" y="46653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4086450" y="47336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3817048" y="4710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4013487" y="4716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4146317" y="46148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3927428" y="4679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4127609" y="46829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4108900" y="47206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4131351" y="4670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3951749" y="46011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4142576" y="45940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4127609" y="4647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4101417" y="4674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4125738" y="46816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3959232" y="4573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4133221" y="46761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4138834" y="4715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4028454" y="4631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4127609" y="46188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3895623" y="4712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4058387" y="46542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3895623" y="46782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l1298"/>
            <p:cNvSpPr/>
            <p:nvPr/>
          </p:nvSpPr>
          <p:spPr>
            <a:xfrm>
              <a:off x="3738653" y="4652946"/>
              <a:ext cx="503258" cy="56025"/>
            </a:xfrm>
            <a:custGeom>
              <a:avLst/>
              <a:gdLst/>
              <a:ahLst/>
              <a:cxnLst/>
              <a:rect l="0" t="0" r="0" b="0"/>
              <a:pathLst>
                <a:path w="503258" h="56025">
                  <a:moveTo>
                    <a:pt x="0" y="28855"/>
                  </a:moveTo>
                  <a:lnTo>
                    <a:pt x="3741" y="28908"/>
                  </a:lnTo>
                  <a:lnTo>
                    <a:pt x="101025" y="27929"/>
                  </a:lnTo>
                  <a:lnTo>
                    <a:pt x="108509" y="27789"/>
                  </a:lnTo>
                  <a:lnTo>
                    <a:pt x="140313" y="27438"/>
                  </a:lnTo>
                  <a:lnTo>
                    <a:pt x="179601" y="27795"/>
                  </a:lnTo>
                  <a:lnTo>
                    <a:pt x="179601" y="27795"/>
                  </a:lnTo>
                  <a:lnTo>
                    <a:pt x="211406" y="23828"/>
                  </a:lnTo>
                  <a:lnTo>
                    <a:pt x="235727" y="18566"/>
                  </a:lnTo>
                  <a:lnTo>
                    <a:pt x="243210" y="17055"/>
                  </a:lnTo>
                  <a:lnTo>
                    <a:pt x="297465" y="0"/>
                  </a:lnTo>
                  <a:lnTo>
                    <a:pt x="312431" y="2781"/>
                  </a:lnTo>
                  <a:lnTo>
                    <a:pt x="333011" y="12740"/>
                  </a:lnTo>
                  <a:lnTo>
                    <a:pt x="342365" y="10125"/>
                  </a:lnTo>
                  <a:lnTo>
                    <a:pt x="364815" y="4490"/>
                  </a:lnTo>
                  <a:lnTo>
                    <a:pt x="368557" y="7377"/>
                  </a:lnTo>
                  <a:lnTo>
                    <a:pt x="370428" y="9305"/>
                  </a:lnTo>
                  <a:lnTo>
                    <a:pt x="381653" y="18750"/>
                  </a:lnTo>
                  <a:lnTo>
                    <a:pt x="383524" y="20192"/>
                  </a:lnTo>
                  <a:lnTo>
                    <a:pt x="385395" y="21634"/>
                  </a:lnTo>
                  <a:lnTo>
                    <a:pt x="391007" y="24115"/>
                  </a:lnTo>
                  <a:lnTo>
                    <a:pt x="391007" y="24115"/>
                  </a:lnTo>
                  <a:lnTo>
                    <a:pt x="392878" y="24779"/>
                  </a:lnTo>
                  <a:lnTo>
                    <a:pt x="392878" y="24779"/>
                  </a:lnTo>
                  <a:lnTo>
                    <a:pt x="392878" y="24779"/>
                  </a:lnTo>
                  <a:lnTo>
                    <a:pt x="394749" y="25443"/>
                  </a:lnTo>
                  <a:lnTo>
                    <a:pt x="400361" y="27105"/>
                  </a:lnTo>
                  <a:lnTo>
                    <a:pt x="402232" y="27649"/>
                  </a:lnTo>
                  <a:lnTo>
                    <a:pt x="405974" y="28774"/>
                  </a:lnTo>
                  <a:lnTo>
                    <a:pt x="409716" y="30168"/>
                  </a:lnTo>
                  <a:lnTo>
                    <a:pt x="411587" y="31145"/>
                  </a:lnTo>
                  <a:lnTo>
                    <a:pt x="411587" y="31145"/>
                  </a:lnTo>
                  <a:lnTo>
                    <a:pt x="411587" y="31145"/>
                  </a:lnTo>
                  <a:lnTo>
                    <a:pt x="413457" y="32121"/>
                  </a:lnTo>
                  <a:lnTo>
                    <a:pt x="415328" y="33448"/>
                  </a:lnTo>
                  <a:lnTo>
                    <a:pt x="417199" y="34775"/>
                  </a:lnTo>
                  <a:lnTo>
                    <a:pt x="422812" y="41528"/>
                  </a:lnTo>
                  <a:lnTo>
                    <a:pt x="422812" y="41528"/>
                  </a:lnTo>
                  <a:lnTo>
                    <a:pt x="424682" y="43624"/>
                  </a:lnTo>
                  <a:lnTo>
                    <a:pt x="426553" y="45720"/>
                  </a:lnTo>
                  <a:lnTo>
                    <a:pt x="428424" y="47596"/>
                  </a:lnTo>
                  <a:lnTo>
                    <a:pt x="430295" y="49473"/>
                  </a:lnTo>
                  <a:lnTo>
                    <a:pt x="447133" y="56025"/>
                  </a:lnTo>
                  <a:lnTo>
                    <a:pt x="454616" y="52080"/>
                  </a:lnTo>
                  <a:lnTo>
                    <a:pt x="456487" y="51331"/>
                  </a:lnTo>
                  <a:lnTo>
                    <a:pt x="462099" y="49709"/>
                  </a:lnTo>
                  <a:lnTo>
                    <a:pt x="503258" y="4651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l1299"/>
            <p:cNvSpPr/>
            <p:nvPr/>
          </p:nvSpPr>
          <p:spPr>
            <a:xfrm>
              <a:off x="3718523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4084579" y="52937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4138834" y="51511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4097675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4110771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4170638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4178122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4121996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4108900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3719764" y="50421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3824531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4049033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4116384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4118255" y="50840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4144447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4080838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4099546" y="52098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4129480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3856336" y="5050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4107030" y="5134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4219281" y="4941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4140705" y="4865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4163155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4107030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4172509" y="49498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4108900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3716022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4086450" y="4966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3817048" y="4991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4013487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4146317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3927428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4127609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4108900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4131351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3951749" y="5193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4142576" y="51679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4127609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4101417" y="5109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4125738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9"/>
            <p:cNvSpPr/>
            <p:nvPr/>
          </p:nvSpPr>
          <p:spPr>
            <a:xfrm>
              <a:off x="3959232" y="5369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40"/>
            <p:cNvSpPr/>
            <p:nvPr/>
          </p:nvSpPr>
          <p:spPr>
            <a:xfrm>
              <a:off x="4133221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4138834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4028454" y="52517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4127609" y="52350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3895623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4058387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3895623" y="5000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l1347"/>
            <p:cNvSpPr/>
            <p:nvPr/>
          </p:nvSpPr>
          <p:spPr>
            <a:xfrm>
              <a:off x="3738653" y="4993728"/>
              <a:ext cx="503258" cy="204395"/>
            </a:xfrm>
            <a:custGeom>
              <a:avLst/>
              <a:gdLst/>
              <a:ahLst/>
              <a:cxnLst/>
              <a:rect l="0" t="0" r="0" b="0"/>
              <a:pathLst>
                <a:path w="503258" h="204395">
                  <a:moveTo>
                    <a:pt x="0" y="0"/>
                  </a:moveTo>
                  <a:lnTo>
                    <a:pt x="3741" y="2453"/>
                  </a:lnTo>
                  <a:lnTo>
                    <a:pt x="101025" y="67265"/>
                  </a:lnTo>
                  <a:lnTo>
                    <a:pt x="108509" y="72200"/>
                  </a:lnTo>
                  <a:lnTo>
                    <a:pt x="140313" y="92730"/>
                  </a:lnTo>
                  <a:lnTo>
                    <a:pt x="179601" y="116611"/>
                  </a:lnTo>
                  <a:lnTo>
                    <a:pt x="179601" y="116611"/>
                  </a:lnTo>
                  <a:lnTo>
                    <a:pt x="211406" y="135473"/>
                  </a:lnTo>
                  <a:lnTo>
                    <a:pt x="235727" y="151179"/>
                  </a:lnTo>
                  <a:lnTo>
                    <a:pt x="243210" y="156993"/>
                  </a:lnTo>
                  <a:lnTo>
                    <a:pt x="297465" y="204395"/>
                  </a:lnTo>
                  <a:lnTo>
                    <a:pt x="312431" y="187168"/>
                  </a:lnTo>
                  <a:lnTo>
                    <a:pt x="333011" y="166033"/>
                  </a:lnTo>
                  <a:lnTo>
                    <a:pt x="342365" y="168322"/>
                  </a:lnTo>
                  <a:lnTo>
                    <a:pt x="364815" y="163870"/>
                  </a:lnTo>
                  <a:lnTo>
                    <a:pt x="368557" y="164281"/>
                  </a:lnTo>
                  <a:lnTo>
                    <a:pt x="370428" y="166214"/>
                  </a:lnTo>
                  <a:lnTo>
                    <a:pt x="381653" y="177076"/>
                  </a:lnTo>
                  <a:lnTo>
                    <a:pt x="383524" y="179408"/>
                  </a:lnTo>
                  <a:lnTo>
                    <a:pt x="385395" y="181740"/>
                  </a:lnTo>
                  <a:lnTo>
                    <a:pt x="391007" y="186214"/>
                  </a:lnTo>
                  <a:lnTo>
                    <a:pt x="391007" y="186214"/>
                  </a:lnTo>
                  <a:lnTo>
                    <a:pt x="392878" y="187194"/>
                  </a:lnTo>
                  <a:lnTo>
                    <a:pt x="392878" y="187194"/>
                  </a:lnTo>
                  <a:lnTo>
                    <a:pt x="392878" y="187194"/>
                  </a:lnTo>
                  <a:lnTo>
                    <a:pt x="394749" y="188175"/>
                  </a:lnTo>
                  <a:lnTo>
                    <a:pt x="400361" y="189376"/>
                  </a:lnTo>
                  <a:lnTo>
                    <a:pt x="402232" y="189672"/>
                  </a:lnTo>
                  <a:lnTo>
                    <a:pt x="405974" y="190826"/>
                  </a:lnTo>
                  <a:lnTo>
                    <a:pt x="409716" y="193442"/>
                  </a:lnTo>
                  <a:lnTo>
                    <a:pt x="411587" y="193807"/>
                  </a:lnTo>
                  <a:lnTo>
                    <a:pt x="411587" y="193807"/>
                  </a:lnTo>
                  <a:lnTo>
                    <a:pt x="411587" y="193807"/>
                  </a:lnTo>
                  <a:lnTo>
                    <a:pt x="413457" y="194173"/>
                  </a:lnTo>
                  <a:lnTo>
                    <a:pt x="415328" y="193920"/>
                  </a:lnTo>
                  <a:lnTo>
                    <a:pt x="417199" y="193666"/>
                  </a:lnTo>
                  <a:lnTo>
                    <a:pt x="422812" y="187635"/>
                  </a:lnTo>
                  <a:lnTo>
                    <a:pt x="422812" y="187635"/>
                  </a:lnTo>
                  <a:lnTo>
                    <a:pt x="424682" y="186236"/>
                  </a:lnTo>
                  <a:lnTo>
                    <a:pt x="426553" y="184837"/>
                  </a:lnTo>
                  <a:lnTo>
                    <a:pt x="428424" y="183651"/>
                  </a:lnTo>
                  <a:lnTo>
                    <a:pt x="430295" y="182466"/>
                  </a:lnTo>
                  <a:lnTo>
                    <a:pt x="447133" y="157408"/>
                  </a:lnTo>
                  <a:lnTo>
                    <a:pt x="454616" y="135537"/>
                  </a:lnTo>
                  <a:lnTo>
                    <a:pt x="456487" y="130357"/>
                  </a:lnTo>
                  <a:lnTo>
                    <a:pt x="462099" y="115609"/>
                  </a:lnTo>
                  <a:lnTo>
                    <a:pt x="503258" y="1963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l1348"/>
            <p:cNvSpPr/>
            <p:nvPr/>
          </p:nvSpPr>
          <p:spPr>
            <a:xfrm>
              <a:off x="3718523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4084579" y="5822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4138834" y="5912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4097675" y="5740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4110771" y="57561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4170638" y="5766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4178122" y="5725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4121996" y="57021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4108900" y="55301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3719764" y="5486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3824531" y="5568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4049033" y="566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4116384" y="5478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4118255" y="5409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4144447" y="5635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4080838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4099546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4129480" y="55917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3856336" y="5463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4107030" y="5512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4219281" y="5563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4140705" y="54454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4163155" y="5609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4107030" y="559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4172509" y="56020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4108900" y="5525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3716022" y="54608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4086450" y="5614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3817048" y="56200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4013487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4146317" y="5666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3927428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4127609" y="58305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4108900" y="5843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4131351" y="5899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3951749" y="5797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4142576" y="5866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4127609" y="56867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4101417" y="5753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4125738" y="5833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3959232" y="5835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4133221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4138834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4028454" y="57124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4127609" y="5707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3895623" y="5432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4058387" y="55815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3895623" y="5545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l1396"/>
            <p:cNvSpPr/>
            <p:nvPr/>
          </p:nvSpPr>
          <p:spPr>
            <a:xfrm>
              <a:off x="3738653" y="5489954"/>
              <a:ext cx="503258" cy="253491"/>
            </a:xfrm>
            <a:custGeom>
              <a:avLst/>
              <a:gdLst/>
              <a:ahLst/>
              <a:cxnLst/>
              <a:rect l="0" t="0" r="0" b="0"/>
              <a:pathLst>
                <a:path w="503258" h="253491">
                  <a:moveTo>
                    <a:pt x="0" y="0"/>
                  </a:moveTo>
                  <a:lnTo>
                    <a:pt x="3741" y="3093"/>
                  </a:lnTo>
                  <a:lnTo>
                    <a:pt x="101025" y="84458"/>
                  </a:lnTo>
                  <a:lnTo>
                    <a:pt x="108509" y="90721"/>
                  </a:lnTo>
                  <a:lnTo>
                    <a:pt x="140313" y="116996"/>
                  </a:lnTo>
                  <a:lnTo>
                    <a:pt x="179601" y="147669"/>
                  </a:lnTo>
                  <a:lnTo>
                    <a:pt x="179601" y="147669"/>
                  </a:lnTo>
                  <a:lnTo>
                    <a:pt x="211406" y="168985"/>
                  </a:lnTo>
                  <a:lnTo>
                    <a:pt x="235727" y="185871"/>
                  </a:lnTo>
                  <a:lnTo>
                    <a:pt x="243210" y="193155"/>
                  </a:lnTo>
                  <a:lnTo>
                    <a:pt x="297465" y="253491"/>
                  </a:lnTo>
                  <a:lnTo>
                    <a:pt x="312431" y="232613"/>
                  </a:lnTo>
                  <a:lnTo>
                    <a:pt x="333011" y="205155"/>
                  </a:lnTo>
                  <a:lnTo>
                    <a:pt x="342365" y="204648"/>
                  </a:lnTo>
                  <a:lnTo>
                    <a:pt x="364815" y="199055"/>
                  </a:lnTo>
                  <a:lnTo>
                    <a:pt x="368557" y="198810"/>
                  </a:lnTo>
                  <a:lnTo>
                    <a:pt x="370428" y="199439"/>
                  </a:lnTo>
                  <a:lnTo>
                    <a:pt x="381653" y="204889"/>
                  </a:lnTo>
                  <a:lnTo>
                    <a:pt x="383524" y="206542"/>
                  </a:lnTo>
                  <a:lnTo>
                    <a:pt x="385395" y="208196"/>
                  </a:lnTo>
                  <a:lnTo>
                    <a:pt x="391007" y="213431"/>
                  </a:lnTo>
                  <a:lnTo>
                    <a:pt x="391007" y="213431"/>
                  </a:lnTo>
                  <a:lnTo>
                    <a:pt x="392878" y="215293"/>
                  </a:lnTo>
                  <a:lnTo>
                    <a:pt x="392878" y="215293"/>
                  </a:lnTo>
                  <a:lnTo>
                    <a:pt x="392878" y="215293"/>
                  </a:lnTo>
                  <a:lnTo>
                    <a:pt x="394749" y="217155"/>
                  </a:lnTo>
                  <a:lnTo>
                    <a:pt x="400361" y="221166"/>
                  </a:lnTo>
                  <a:lnTo>
                    <a:pt x="402232" y="222392"/>
                  </a:lnTo>
                  <a:lnTo>
                    <a:pt x="405974" y="225377"/>
                  </a:lnTo>
                  <a:lnTo>
                    <a:pt x="409716" y="230181"/>
                  </a:lnTo>
                  <a:lnTo>
                    <a:pt x="411587" y="232139"/>
                  </a:lnTo>
                  <a:lnTo>
                    <a:pt x="411587" y="232139"/>
                  </a:lnTo>
                  <a:lnTo>
                    <a:pt x="411587" y="232139"/>
                  </a:lnTo>
                  <a:lnTo>
                    <a:pt x="413457" y="234096"/>
                  </a:lnTo>
                  <a:lnTo>
                    <a:pt x="415328" y="235614"/>
                  </a:lnTo>
                  <a:lnTo>
                    <a:pt x="417199" y="237131"/>
                  </a:lnTo>
                  <a:lnTo>
                    <a:pt x="422812" y="235526"/>
                  </a:lnTo>
                  <a:lnTo>
                    <a:pt x="422812" y="235526"/>
                  </a:lnTo>
                  <a:lnTo>
                    <a:pt x="424682" y="235465"/>
                  </a:lnTo>
                  <a:lnTo>
                    <a:pt x="426553" y="235404"/>
                  </a:lnTo>
                  <a:lnTo>
                    <a:pt x="428424" y="235561"/>
                  </a:lnTo>
                  <a:lnTo>
                    <a:pt x="430295" y="235717"/>
                  </a:lnTo>
                  <a:lnTo>
                    <a:pt x="447133" y="226330"/>
                  </a:lnTo>
                  <a:lnTo>
                    <a:pt x="454616" y="213047"/>
                  </a:lnTo>
                  <a:lnTo>
                    <a:pt x="456487" y="209863"/>
                  </a:lnTo>
                  <a:lnTo>
                    <a:pt x="462099" y="200808"/>
                  </a:lnTo>
                  <a:lnTo>
                    <a:pt x="503258" y="14104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l1397"/>
            <p:cNvSpPr/>
            <p:nvPr/>
          </p:nvSpPr>
          <p:spPr>
            <a:xfrm>
              <a:off x="3718523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l1398"/>
            <p:cNvSpPr/>
            <p:nvPr/>
          </p:nvSpPr>
          <p:spPr>
            <a:xfrm>
              <a:off x="3802262" y="6499021"/>
              <a:ext cx="374170" cy="0"/>
            </a:xfrm>
            <a:custGeom>
              <a:avLst/>
              <a:gdLst/>
              <a:ahLst/>
              <a:cxnLst/>
              <a:rect l="0" t="0" r="0" b="0"/>
              <a:pathLst>
                <a:path w="374170">
                  <a:moveTo>
                    <a:pt x="0" y="0"/>
                  </a:moveTo>
                  <a:lnTo>
                    <a:pt x="3741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l1399"/>
            <p:cNvSpPr/>
            <p:nvPr/>
          </p:nvSpPr>
          <p:spPr>
            <a:xfrm>
              <a:off x="3802262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l1400"/>
            <p:cNvSpPr/>
            <p:nvPr/>
          </p:nvSpPr>
          <p:spPr>
            <a:xfrm>
              <a:off x="3895805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l1401"/>
            <p:cNvSpPr/>
            <p:nvPr/>
          </p:nvSpPr>
          <p:spPr>
            <a:xfrm>
              <a:off x="3989347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l1402"/>
            <p:cNvSpPr/>
            <p:nvPr/>
          </p:nvSpPr>
          <p:spPr>
            <a:xfrm>
              <a:off x="4082890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l1403"/>
            <p:cNvSpPr/>
            <p:nvPr/>
          </p:nvSpPr>
          <p:spPr>
            <a:xfrm>
              <a:off x="4176432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tx1404"/>
            <p:cNvSpPr/>
            <p:nvPr/>
          </p:nvSpPr>
          <p:spPr>
            <a:xfrm>
              <a:off x="3732349" y="6642760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405" name="tx1405"/>
            <p:cNvSpPr/>
            <p:nvPr/>
          </p:nvSpPr>
          <p:spPr>
            <a:xfrm>
              <a:off x="4012977" y="6642760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406" name="pt1406"/>
            <p:cNvSpPr/>
            <p:nvPr/>
          </p:nvSpPr>
          <p:spPr>
            <a:xfrm>
              <a:off x="4084579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4138834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4097675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4110771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4170638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4178122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4121996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4108900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3719764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3824531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4049033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4116384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4118255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4144447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4080838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4099546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4129480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3856336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4107030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4219281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4140705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4163155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4107030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4172509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4108900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3716022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4086450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3817048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4013487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4146317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3927428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4127609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4108900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4131351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3951749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4142576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4127609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4101417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4125738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3959232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4133221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4138834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4028454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4127609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3895623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4058387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3895623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l1453"/>
            <p:cNvSpPr/>
            <p:nvPr/>
          </p:nvSpPr>
          <p:spPr>
            <a:xfrm>
              <a:off x="3738653" y="6081969"/>
              <a:ext cx="503258" cy="138697"/>
            </a:xfrm>
            <a:custGeom>
              <a:avLst/>
              <a:gdLst/>
              <a:ahLst/>
              <a:cxnLst/>
              <a:rect l="0" t="0" r="0" b="0"/>
              <a:pathLst>
                <a:path w="503258" h="138697">
                  <a:moveTo>
                    <a:pt x="0" y="138697"/>
                  </a:moveTo>
                  <a:lnTo>
                    <a:pt x="3741" y="138659"/>
                  </a:lnTo>
                  <a:lnTo>
                    <a:pt x="101025" y="135030"/>
                  </a:lnTo>
                  <a:lnTo>
                    <a:pt x="108509" y="134520"/>
                  </a:lnTo>
                  <a:lnTo>
                    <a:pt x="140313" y="132119"/>
                  </a:lnTo>
                  <a:lnTo>
                    <a:pt x="179601" y="129631"/>
                  </a:lnTo>
                  <a:lnTo>
                    <a:pt x="179601" y="129631"/>
                  </a:lnTo>
                  <a:lnTo>
                    <a:pt x="211406" y="124633"/>
                  </a:lnTo>
                  <a:lnTo>
                    <a:pt x="235727" y="119372"/>
                  </a:lnTo>
                  <a:lnTo>
                    <a:pt x="243210" y="117947"/>
                  </a:lnTo>
                  <a:lnTo>
                    <a:pt x="297465" y="92260"/>
                  </a:lnTo>
                  <a:lnTo>
                    <a:pt x="312431" y="76882"/>
                  </a:lnTo>
                  <a:lnTo>
                    <a:pt x="333011" y="59946"/>
                  </a:lnTo>
                  <a:lnTo>
                    <a:pt x="342365" y="54006"/>
                  </a:lnTo>
                  <a:lnTo>
                    <a:pt x="364815" y="31499"/>
                  </a:lnTo>
                  <a:lnTo>
                    <a:pt x="368557" y="26116"/>
                  </a:lnTo>
                  <a:lnTo>
                    <a:pt x="370428" y="24270"/>
                  </a:lnTo>
                  <a:lnTo>
                    <a:pt x="381653" y="31139"/>
                  </a:lnTo>
                  <a:lnTo>
                    <a:pt x="383524" y="31353"/>
                  </a:lnTo>
                  <a:lnTo>
                    <a:pt x="385395" y="31566"/>
                  </a:lnTo>
                  <a:lnTo>
                    <a:pt x="391007" y="37030"/>
                  </a:lnTo>
                  <a:lnTo>
                    <a:pt x="391007" y="37030"/>
                  </a:lnTo>
                  <a:lnTo>
                    <a:pt x="392878" y="39685"/>
                  </a:lnTo>
                  <a:lnTo>
                    <a:pt x="392878" y="39685"/>
                  </a:lnTo>
                  <a:lnTo>
                    <a:pt x="392878" y="39685"/>
                  </a:lnTo>
                  <a:lnTo>
                    <a:pt x="394749" y="42340"/>
                  </a:lnTo>
                  <a:lnTo>
                    <a:pt x="400361" y="50535"/>
                  </a:lnTo>
                  <a:lnTo>
                    <a:pt x="402232" y="53436"/>
                  </a:lnTo>
                  <a:lnTo>
                    <a:pt x="405974" y="59231"/>
                  </a:lnTo>
                  <a:lnTo>
                    <a:pt x="409716" y="64518"/>
                  </a:lnTo>
                  <a:lnTo>
                    <a:pt x="411587" y="65234"/>
                  </a:lnTo>
                  <a:lnTo>
                    <a:pt x="411587" y="65234"/>
                  </a:lnTo>
                  <a:lnTo>
                    <a:pt x="411587" y="65234"/>
                  </a:lnTo>
                  <a:lnTo>
                    <a:pt x="413457" y="65949"/>
                  </a:lnTo>
                  <a:lnTo>
                    <a:pt x="415328" y="66052"/>
                  </a:lnTo>
                  <a:lnTo>
                    <a:pt x="417199" y="66156"/>
                  </a:lnTo>
                  <a:lnTo>
                    <a:pt x="422812" y="61054"/>
                  </a:lnTo>
                  <a:lnTo>
                    <a:pt x="422812" y="61054"/>
                  </a:lnTo>
                  <a:lnTo>
                    <a:pt x="424682" y="59434"/>
                  </a:lnTo>
                  <a:lnTo>
                    <a:pt x="426553" y="57815"/>
                  </a:lnTo>
                  <a:lnTo>
                    <a:pt x="428424" y="56275"/>
                  </a:lnTo>
                  <a:lnTo>
                    <a:pt x="430295" y="54735"/>
                  </a:lnTo>
                  <a:lnTo>
                    <a:pt x="447133" y="40896"/>
                  </a:lnTo>
                  <a:lnTo>
                    <a:pt x="454616" y="35801"/>
                  </a:lnTo>
                  <a:lnTo>
                    <a:pt x="456487" y="34520"/>
                  </a:lnTo>
                  <a:lnTo>
                    <a:pt x="462099" y="30576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l1454"/>
            <p:cNvSpPr/>
            <p:nvPr/>
          </p:nvSpPr>
          <p:spPr>
            <a:xfrm>
              <a:off x="4262042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l1455"/>
            <p:cNvSpPr/>
            <p:nvPr/>
          </p:nvSpPr>
          <p:spPr>
            <a:xfrm>
              <a:off x="4279268" y="1063828"/>
              <a:ext cx="513804" cy="0"/>
            </a:xfrm>
            <a:custGeom>
              <a:avLst/>
              <a:gdLst/>
              <a:ahLst/>
              <a:cxnLst/>
              <a:rect l="0" t="0" r="0" b="0"/>
              <a:pathLst>
                <a:path w="513804">
                  <a:moveTo>
                    <a:pt x="0" y="0"/>
                  </a:moveTo>
                  <a:lnTo>
                    <a:pt x="5138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l1456"/>
            <p:cNvSpPr/>
            <p:nvPr/>
          </p:nvSpPr>
          <p:spPr>
            <a:xfrm>
              <a:off x="4279268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l1457"/>
            <p:cNvSpPr/>
            <p:nvPr/>
          </p:nvSpPr>
          <p:spPr>
            <a:xfrm>
              <a:off x="4364902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l1458"/>
            <p:cNvSpPr/>
            <p:nvPr/>
          </p:nvSpPr>
          <p:spPr>
            <a:xfrm>
              <a:off x="4450537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l1459"/>
            <p:cNvSpPr/>
            <p:nvPr/>
          </p:nvSpPr>
          <p:spPr>
            <a:xfrm>
              <a:off x="4536171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l1460"/>
            <p:cNvSpPr/>
            <p:nvPr/>
          </p:nvSpPr>
          <p:spPr>
            <a:xfrm>
              <a:off x="4621805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l1461"/>
            <p:cNvSpPr/>
            <p:nvPr/>
          </p:nvSpPr>
          <p:spPr>
            <a:xfrm>
              <a:off x="4707439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l1462"/>
            <p:cNvSpPr/>
            <p:nvPr/>
          </p:nvSpPr>
          <p:spPr>
            <a:xfrm>
              <a:off x="4793073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tx1463"/>
            <p:cNvSpPr/>
            <p:nvPr/>
          </p:nvSpPr>
          <p:spPr>
            <a:xfrm>
              <a:off x="4251298" y="846692"/>
              <a:ext cx="55940" cy="722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64" name="tx1464"/>
            <p:cNvSpPr/>
            <p:nvPr/>
          </p:nvSpPr>
          <p:spPr>
            <a:xfrm>
              <a:off x="4422567" y="846987"/>
              <a:ext cx="55940" cy="7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65" name="tx1465"/>
            <p:cNvSpPr/>
            <p:nvPr/>
          </p:nvSpPr>
          <p:spPr>
            <a:xfrm>
              <a:off x="4593835" y="845464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4765103" y="845464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467" name="tx1467"/>
            <p:cNvSpPr/>
            <p:nvPr/>
          </p:nvSpPr>
          <p:spPr>
            <a:xfrm>
              <a:off x="4462958" y="1314161"/>
              <a:ext cx="141688" cy="414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0.033</a:t>
              </a:r>
            </a:p>
          </p:txBody>
        </p:sp>
        <p:sp>
          <p:nvSpPr>
            <p:cNvPr id="1468" name="tx1468"/>
            <p:cNvSpPr/>
            <p:nvPr/>
          </p:nvSpPr>
          <p:spPr>
            <a:xfrm>
              <a:off x="4666154" y="1172532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469" name="pl1469"/>
            <p:cNvSpPr/>
            <p:nvPr/>
          </p:nvSpPr>
          <p:spPr>
            <a:xfrm>
              <a:off x="4262042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tx1470"/>
            <p:cNvSpPr/>
            <p:nvPr/>
          </p:nvSpPr>
          <p:spPr>
            <a:xfrm>
              <a:off x="4415003" y="1833000"/>
              <a:ext cx="237597" cy="892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1471" name="tx1471"/>
            <p:cNvSpPr/>
            <p:nvPr/>
          </p:nvSpPr>
          <p:spPr>
            <a:xfrm>
              <a:off x="4657382" y="1701828"/>
              <a:ext cx="78952" cy="28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472" name="pl1472"/>
            <p:cNvSpPr/>
            <p:nvPr/>
          </p:nvSpPr>
          <p:spPr>
            <a:xfrm>
              <a:off x="4262042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tx1473"/>
            <p:cNvSpPr/>
            <p:nvPr/>
          </p:nvSpPr>
          <p:spPr>
            <a:xfrm>
              <a:off x="4458606" y="2402594"/>
              <a:ext cx="150392" cy="387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1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-0.058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4670116" y="2259570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475" name="pl1475"/>
            <p:cNvSpPr/>
            <p:nvPr/>
          </p:nvSpPr>
          <p:spPr>
            <a:xfrm>
              <a:off x="4262042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tx1476"/>
            <p:cNvSpPr/>
            <p:nvPr/>
          </p:nvSpPr>
          <p:spPr>
            <a:xfrm>
              <a:off x="4508656" y="3644410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477" name="tx1477"/>
            <p:cNvSpPr/>
            <p:nvPr/>
          </p:nvSpPr>
          <p:spPr>
            <a:xfrm rot="-5400000">
              <a:off x="3661518" y="2919562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1478" name="rc1478"/>
            <p:cNvSpPr/>
            <p:nvPr/>
          </p:nvSpPr>
          <p:spPr>
            <a:xfrm>
              <a:off x="4282173" y="2714516"/>
              <a:ext cx="83876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rc1479"/>
            <p:cNvSpPr/>
            <p:nvPr/>
          </p:nvSpPr>
          <p:spPr>
            <a:xfrm>
              <a:off x="4366049" y="2966145"/>
              <a:ext cx="83876" cy="2516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rc1480"/>
            <p:cNvSpPr/>
            <p:nvPr/>
          </p:nvSpPr>
          <p:spPr>
            <a:xfrm>
              <a:off x="4449926" y="2966145"/>
              <a:ext cx="83876" cy="2516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rc1481"/>
            <p:cNvSpPr/>
            <p:nvPr/>
          </p:nvSpPr>
          <p:spPr>
            <a:xfrm>
              <a:off x="4533802" y="3091960"/>
              <a:ext cx="83876" cy="12581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rc1482"/>
            <p:cNvSpPr/>
            <p:nvPr/>
          </p:nvSpPr>
          <p:spPr>
            <a:xfrm>
              <a:off x="4617678" y="3192612"/>
              <a:ext cx="83876" cy="2516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rc1483"/>
            <p:cNvSpPr/>
            <p:nvPr/>
          </p:nvSpPr>
          <p:spPr>
            <a:xfrm>
              <a:off x="4701555" y="3192612"/>
              <a:ext cx="83876" cy="2516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l1484"/>
            <p:cNvSpPr/>
            <p:nvPr/>
          </p:nvSpPr>
          <p:spPr>
            <a:xfrm>
              <a:off x="4262042" y="2823247"/>
              <a:ext cx="543519" cy="378706"/>
            </a:xfrm>
            <a:custGeom>
              <a:avLst/>
              <a:gdLst/>
              <a:ahLst/>
              <a:cxnLst/>
              <a:rect l="0" t="0" r="0" b="0"/>
              <a:pathLst>
                <a:path w="543519" h="378706">
                  <a:moveTo>
                    <a:pt x="0" y="251421"/>
                  </a:moveTo>
                  <a:lnTo>
                    <a:pt x="519" y="249495"/>
                  </a:lnTo>
                  <a:lnTo>
                    <a:pt x="2017" y="243846"/>
                  </a:lnTo>
                  <a:lnTo>
                    <a:pt x="3516" y="238126"/>
                  </a:lnTo>
                  <a:lnTo>
                    <a:pt x="5014" y="232304"/>
                  </a:lnTo>
                  <a:lnTo>
                    <a:pt x="6512" y="226396"/>
                  </a:lnTo>
                  <a:lnTo>
                    <a:pt x="8010" y="220430"/>
                  </a:lnTo>
                  <a:lnTo>
                    <a:pt x="9508" y="214388"/>
                  </a:lnTo>
                  <a:lnTo>
                    <a:pt x="11006" y="208276"/>
                  </a:lnTo>
                  <a:lnTo>
                    <a:pt x="12505" y="202124"/>
                  </a:lnTo>
                  <a:lnTo>
                    <a:pt x="14003" y="195921"/>
                  </a:lnTo>
                  <a:lnTo>
                    <a:pt x="15501" y="189672"/>
                  </a:lnTo>
                  <a:lnTo>
                    <a:pt x="16999" y="183400"/>
                  </a:lnTo>
                  <a:lnTo>
                    <a:pt x="18497" y="177104"/>
                  </a:lnTo>
                  <a:lnTo>
                    <a:pt x="19995" y="170790"/>
                  </a:lnTo>
                  <a:lnTo>
                    <a:pt x="21494" y="164474"/>
                  </a:lnTo>
                  <a:lnTo>
                    <a:pt x="22992" y="158156"/>
                  </a:lnTo>
                  <a:lnTo>
                    <a:pt x="24490" y="151857"/>
                  </a:lnTo>
                  <a:lnTo>
                    <a:pt x="25988" y="145575"/>
                  </a:lnTo>
                  <a:lnTo>
                    <a:pt x="27486" y="139314"/>
                  </a:lnTo>
                  <a:lnTo>
                    <a:pt x="28984" y="133111"/>
                  </a:lnTo>
                  <a:lnTo>
                    <a:pt x="30482" y="126948"/>
                  </a:lnTo>
                  <a:lnTo>
                    <a:pt x="31981" y="120827"/>
                  </a:lnTo>
                  <a:lnTo>
                    <a:pt x="33479" y="114800"/>
                  </a:lnTo>
                  <a:lnTo>
                    <a:pt x="34977" y="108839"/>
                  </a:lnTo>
                  <a:lnTo>
                    <a:pt x="36475" y="102943"/>
                  </a:lnTo>
                  <a:lnTo>
                    <a:pt x="37973" y="97170"/>
                  </a:lnTo>
                  <a:lnTo>
                    <a:pt x="39471" y="91495"/>
                  </a:lnTo>
                  <a:lnTo>
                    <a:pt x="40970" y="85904"/>
                  </a:lnTo>
                  <a:lnTo>
                    <a:pt x="42468" y="80463"/>
                  </a:lnTo>
                  <a:lnTo>
                    <a:pt x="43966" y="75151"/>
                  </a:lnTo>
                  <a:lnTo>
                    <a:pt x="45464" y="69944"/>
                  </a:lnTo>
                  <a:lnTo>
                    <a:pt x="46962" y="64905"/>
                  </a:lnTo>
                  <a:lnTo>
                    <a:pt x="48460" y="60029"/>
                  </a:lnTo>
                  <a:lnTo>
                    <a:pt x="49959" y="55275"/>
                  </a:lnTo>
                  <a:lnTo>
                    <a:pt x="51457" y="50703"/>
                  </a:lnTo>
                  <a:lnTo>
                    <a:pt x="52955" y="46327"/>
                  </a:lnTo>
                  <a:lnTo>
                    <a:pt x="54453" y="42088"/>
                  </a:lnTo>
                  <a:lnTo>
                    <a:pt x="55951" y="38037"/>
                  </a:lnTo>
                  <a:lnTo>
                    <a:pt x="57449" y="34215"/>
                  </a:lnTo>
                  <a:lnTo>
                    <a:pt x="58948" y="30542"/>
                  </a:lnTo>
                  <a:lnTo>
                    <a:pt x="60446" y="27058"/>
                  </a:lnTo>
                  <a:lnTo>
                    <a:pt x="61944" y="23832"/>
                  </a:lnTo>
                  <a:lnTo>
                    <a:pt x="63442" y="20764"/>
                  </a:lnTo>
                  <a:lnTo>
                    <a:pt x="64940" y="17879"/>
                  </a:lnTo>
                  <a:lnTo>
                    <a:pt x="66438" y="15278"/>
                  </a:lnTo>
                  <a:lnTo>
                    <a:pt x="67936" y="12840"/>
                  </a:lnTo>
                  <a:lnTo>
                    <a:pt x="69435" y="10575"/>
                  </a:lnTo>
                  <a:lnTo>
                    <a:pt x="70933" y="8615"/>
                  </a:lnTo>
                  <a:lnTo>
                    <a:pt x="72431" y="6820"/>
                  </a:lnTo>
                  <a:lnTo>
                    <a:pt x="73929" y="5191"/>
                  </a:lnTo>
                  <a:lnTo>
                    <a:pt x="75427" y="3867"/>
                  </a:lnTo>
                  <a:lnTo>
                    <a:pt x="76925" y="2713"/>
                  </a:lnTo>
                  <a:lnTo>
                    <a:pt x="78424" y="1721"/>
                  </a:lnTo>
                  <a:lnTo>
                    <a:pt x="79922" y="1014"/>
                  </a:lnTo>
                  <a:lnTo>
                    <a:pt x="81420" y="485"/>
                  </a:lnTo>
                  <a:lnTo>
                    <a:pt x="82918" y="114"/>
                  </a:lnTo>
                  <a:lnTo>
                    <a:pt x="84416" y="0"/>
                  </a:lnTo>
                  <a:lnTo>
                    <a:pt x="85914" y="69"/>
                  </a:lnTo>
                  <a:lnTo>
                    <a:pt x="87413" y="287"/>
                  </a:lnTo>
                  <a:lnTo>
                    <a:pt x="88911" y="731"/>
                  </a:lnTo>
                  <a:lnTo>
                    <a:pt x="90409" y="1360"/>
                  </a:lnTo>
                  <a:lnTo>
                    <a:pt x="91907" y="2124"/>
                  </a:lnTo>
                  <a:lnTo>
                    <a:pt x="93405" y="3083"/>
                  </a:lnTo>
                  <a:lnTo>
                    <a:pt x="94903" y="4221"/>
                  </a:lnTo>
                  <a:lnTo>
                    <a:pt x="96402" y="5480"/>
                  </a:lnTo>
                  <a:lnTo>
                    <a:pt x="97900" y="6902"/>
                  </a:lnTo>
                  <a:lnTo>
                    <a:pt x="99398" y="8492"/>
                  </a:lnTo>
                  <a:lnTo>
                    <a:pt x="100896" y="10186"/>
                  </a:lnTo>
                  <a:lnTo>
                    <a:pt x="102394" y="12011"/>
                  </a:lnTo>
                  <a:lnTo>
                    <a:pt x="103892" y="13988"/>
                  </a:lnTo>
                  <a:lnTo>
                    <a:pt x="105391" y="16052"/>
                  </a:lnTo>
                  <a:lnTo>
                    <a:pt x="106889" y="18216"/>
                  </a:lnTo>
                  <a:lnTo>
                    <a:pt x="108387" y="20511"/>
                  </a:lnTo>
                  <a:lnTo>
                    <a:pt x="109885" y="22875"/>
                  </a:lnTo>
                  <a:lnTo>
                    <a:pt x="111383" y="25313"/>
                  </a:lnTo>
                  <a:lnTo>
                    <a:pt x="112881" y="27855"/>
                  </a:lnTo>
                  <a:lnTo>
                    <a:pt x="114379" y="30448"/>
                  </a:lnTo>
                  <a:lnTo>
                    <a:pt x="115878" y="33090"/>
                  </a:lnTo>
                  <a:lnTo>
                    <a:pt x="117376" y="35808"/>
                  </a:lnTo>
                  <a:lnTo>
                    <a:pt x="118874" y="38559"/>
                  </a:lnTo>
                  <a:lnTo>
                    <a:pt x="120372" y="41340"/>
                  </a:lnTo>
                  <a:lnTo>
                    <a:pt x="121870" y="44164"/>
                  </a:lnTo>
                  <a:lnTo>
                    <a:pt x="123368" y="47004"/>
                  </a:lnTo>
                  <a:lnTo>
                    <a:pt x="124867" y="49858"/>
                  </a:lnTo>
                  <a:lnTo>
                    <a:pt x="126365" y="52723"/>
                  </a:lnTo>
                  <a:lnTo>
                    <a:pt x="127863" y="55589"/>
                  </a:lnTo>
                  <a:lnTo>
                    <a:pt x="129361" y="58451"/>
                  </a:lnTo>
                  <a:lnTo>
                    <a:pt x="130859" y="61302"/>
                  </a:lnTo>
                  <a:lnTo>
                    <a:pt x="132357" y="64134"/>
                  </a:lnTo>
                  <a:lnTo>
                    <a:pt x="133856" y="66949"/>
                  </a:lnTo>
                  <a:lnTo>
                    <a:pt x="135354" y="69734"/>
                  </a:lnTo>
                  <a:lnTo>
                    <a:pt x="136852" y="72482"/>
                  </a:lnTo>
                  <a:lnTo>
                    <a:pt x="138350" y="75201"/>
                  </a:lnTo>
                  <a:lnTo>
                    <a:pt x="139848" y="77875"/>
                  </a:lnTo>
                  <a:lnTo>
                    <a:pt x="141346" y="80496"/>
                  </a:lnTo>
                  <a:lnTo>
                    <a:pt x="142845" y="83079"/>
                  </a:lnTo>
                  <a:lnTo>
                    <a:pt x="144343" y="85608"/>
                  </a:lnTo>
                  <a:lnTo>
                    <a:pt x="145841" y="88069"/>
                  </a:lnTo>
                  <a:lnTo>
                    <a:pt x="147339" y="90484"/>
                  </a:lnTo>
                  <a:lnTo>
                    <a:pt x="148837" y="92841"/>
                  </a:lnTo>
                  <a:lnTo>
                    <a:pt x="150335" y="95117"/>
                  </a:lnTo>
                  <a:lnTo>
                    <a:pt x="151833" y="97343"/>
                  </a:lnTo>
                  <a:lnTo>
                    <a:pt x="153332" y="99511"/>
                  </a:lnTo>
                  <a:lnTo>
                    <a:pt x="154830" y="101588"/>
                  </a:lnTo>
                  <a:lnTo>
                    <a:pt x="156328" y="103612"/>
                  </a:lnTo>
                  <a:lnTo>
                    <a:pt x="157826" y="105582"/>
                  </a:lnTo>
                  <a:lnTo>
                    <a:pt x="159324" y="107453"/>
                  </a:lnTo>
                  <a:lnTo>
                    <a:pt x="160822" y="109273"/>
                  </a:lnTo>
                  <a:lnTo>
                    <a:pt x="162321" y="111041"/>
                  </a:lnTo>
                  <a:lnTo>
                    <a:pt x="163819" y="112713"/>
                  </a:lnTo>
                  <a:lnTo>
                    <a:pt x="165317" y="114333"/>
                  </a:lnTo>
                  <a:lnTo>
                    <a:pt x="166815" y="115904"/>
                  </a:lnTo>
                  <a:lnTo>
                    <a:pt x="168313" y="117389"/>
                  </a:lnTo>
                  <a:lnTo>
                    <a:pt x="169811" y="118822"/>
                  </a:lnTo>
                  <a:lnTo>
                    <a:pt x="171310" y="120209"/>
                  </a:lnTo>
                  <a:lnTo>
                    <a:pt x="172808" y="121523"/>
                  </a:lnTo>
                  <a:lnTo>
                    <a:pt x="174306" y="122786"/>
                  </a:lnTo>
                  <a:lnTo>
                    <a:pt x="175804" y="124009"/>
                  </a:lnTo>
                  <a:lnTo>
                    <a:pt x="177302" y="125173"/>
                  </a:lnTo>
                  <a:lnTo>
                    <a:pt x="178800" y="126290"/>
                  </a:lnTo>
                  <a:lnTo>
                    <a:pt x="180299" y="127373"/>
                  </a:lnTo>
                  <a:lnTo>
                    <a:pt x="181797" y="128409"/>
                  </a:lnTo>
                  <a:lnTo>
                    <a:pt x="183295" y="129405"/>
                  </a:lnTo>
                  <a:lnTo>
                    <a:pt x="184793" y="130374"/>
                  </a:lnTo>
                  <a:lnTo>
                    <a:pt x="186291" y="131310"/>
                  </a:lnTo>
                  <a:lnTo>
                    <a:pt x="187789" y="132212"/>
                  </a:lnTo>
                  <a:lnTo>
                    <a:pt x="189287" y="133095"/>
                  </a:lnTo>
                  <a:lnTo>
                    <a:pt x="190786" y="133956"/>
                  </a:lnTo>
                  <a:lnTo>
                    <a:pt x="192284" y="134793"/>
                  </a:lnTo>
                  <a:lnTo>
                    <a:pt x="193782" y="135618"/>
                  </a:lnTo>
                  <a:lnTo>
                    <a:pt x="195280" y="136430"/>
                  </a:lnTo>
                  <a:lnTo>
                    <a:pt x="196778" y="137228"/>
                  </a:lnTo>
                  <a:lnTo>
                    <a:pt x="198276" y="138022"/>
                  </a:lnTo>
                  <a:lnTo>
                    <a:pt x="199775" y="138810"/>
                  </a:lnTo>
                  <a:lnTo>
                    <a:pt x="201273" y="139596"/>
                  </a:lnTo>
                  <a:lnTo>
                    <a:pt x="202771" y="140382"/>
                  </a:lnTo>
                  <a:lnTo>
                    <a:pt x="204269" y="141170"/>
                  </a:lnTo>
                  <a:lnTo>
                    <a:pt x="205767" y="141965"/>
                  </a:lnTo>
                  <a:lnTo>
                    <a:pt x="207265" y="142766"/>
                  </a:lnTo>
                  <a:lnTo>
                    <a:pt x="208764" y="143574"/>
                  </a:lnTo>
                  <a:lnTo>
                    <a:pt x="210262" y="144398"/>
                  </a:lnTo>
                  <a:lnTo>
                    <a:pt x="211760" y="145233"/>
                  </a:lnTo>
                  <a:lnTo>
                    <a:pt x="213258" y="146080"/>
                  </a:lnTo>
                  <a:lnTo>
                    <a:pt x="214756" y="146948"/>
                  </a:lnTo>
                  <a:lnTo>
                    <a:pt x="216254" y="147834"/>
                  </a:lnTo>
                  <a:lnTo>
                    <a:pt x="217753" y="148734"/>
                  </a:lnTo>
                  <a:lnTo>
                    <a:pt x="219251" y="149660"/>
                  </a:lnTo>
                  <a:lnTo>
                    <a:pt x="220749" y="150608"/>
                  </a:lnTo>
                  <a:lnTo>
                    <a:pt x="222247" y="151574"/>
                  </a:lnTo>
                  <a:lnTo>
                    <a:pt x="223745" y="152568"/>
                  </a:lnTo>
                  <a:lnTo>
                    <a:pt x="225243" y="153589"/>
                  </a:lnTo>
                  <a:lnTo>
                    <a:pt x="226742" y="154630"/>
                  </a:lnTo>
                  <a:lnTo>
                    <a:pt x="228240" y="155700"/>
                  </a:lnTo>
                  <a:lnTo>
                    <a:pt x="229738" y="156802"/>
                  </a:lnTo>
                  <a:lnTo>
                    <a:pt x="231236" y="157925"/>
                  </a:lnTo>
                  <a:lnTo>
                    <a:pt x="232734" y="159077"/>
                  </a:lnTo>
                  <a:lnTo>
                    <a:pt x="234232" y="160266"/>
                  </a:lnTo>
                  <a:lnTo>
                    <a:pt x="235730" y="161477"/>
                  </a:lnTo>
                  <a:lnTo>
                    <a:pt x="237229" y="162716"/>
                  </a:lnTo>
                  <a:lnTo>
                    <a:pt x="238727" y="163996"/>
                  </a:lnTo>
                  <a:lnTo>
                    <a:pt x="240225" y="165299"/>
                  </a:lnTo>
                  <a:lnTo>
                    <a:pt x="241723" y="166629"/>
                  </a:lnTo>
                  <a:lnTo>
                    <a:pt x="243221" y="168003"/>
                  </a:lnTo>
                  <a:lnTo>
                    <a:pt x="244719" y="169402"/>
                  </a:lnTo>
                  <a:lnTo>
                    <a:pt x="246218" y="170826"/>
                  </a:lnTo>
                  <a:lnTo>
                    <a:pt x="247716" y="172297"/>
                  </a:lnTo>
                  <a:lnTo>
                    <a:pt x="249214" y="173794"/>
                  </a:lnTo>
                  <a:lnTo>
                    <a:pt x="250712" y="175316"/>
                  </a:lnTo>
                  <a:lnTo>
                    <a:pt x="252210" y="176886"/>
                  </a:lnTo>
                  <a:lnTo>
                    <a:pt x="253708" y="178483"/>
                  </a:lnTo>
                  <a:lnTo>
                    <a:pt x="255207" y="180106"/>
                  </a:lnTo>
                  <a:lnTo>
                    <a:pt x="256705" y="181775"/>
                  </a:lnTo>
                  <a:lnTo>
                    <a:pt x="258203" y="183475"/>
                  </a:lnTo>
                  <a:lnTo>
                    <a:pt x="259701" y="185201"/>
                  </a:lnTo>
                  <a:lnTo>
                    <a:pt x="261199" y="186971"/>
                  </a:lnTo>
                  <a:lnTo>
                    <a:pt x="262697" y="188774"/>
                  </a:lnTo>
                  <a:lnTo>
                    <a:pt x="264196" y="190604"/>
                  </a:lnTo>
                  <a:lnTo>
                    <a:pt x="265694" y="192475"/>
                  </a:lnTo>
                  <a:lnTo>
                    <a:pt x="267192" y="194383"/>
                  </a:lnTo>
                  <a:lnTo>
                    <a:pt x="268690" y="196318"/>
                  </a:lnTo>
                  <a:lnTo>
                    <a:pt x="270188" y="198291"/>
                  </a:lnTo>
                  <a:lnTo>
                    <a:pt x="271686" y="200302"/>
                  </a:lnTo>
                  <a:lnTo>
                    <a:pt x="273184" y="202340"/>
                  </a:lnTo>
                  <a:lnTo>
                    <a:pt x="274683" y="204413"/>
                  </a:lnTo>
                  <a:lnTo>
                    <a:pt x="276181" y="206526"/>
                  </a:lnTo>
                  <a:lnTo>
                    <a:pt x="277679" y="208665"/>
                  </a:lnTo>
                  <a:lnTo>
                    <a:pt x="279177" y="210836"/>
                  </a:lnTo>
                  <a:lnTo>
                    <a:pt x="280675" y="213046"/>
                  </a:lnTo>
                  <a:lnTo>
                    <a:pt x="282173" y="215281"/>
                  </a:lnTo>
                  <a:lnTo>
                    <a:pt x="283672" y="217544"/>
                  </a:lnTo>
                  <a:lnTo>
                    <a:pt x="285170" y="219846"/>
                  </a:lnTo>
                  <a:lnTo>
                    <a:pt x="286668" y="222170"/>
                  </a:lnTo>
                  <a:lnTo>
                    <a:pt x="288166" y="224518"/>
                  </a:lnTo>
                  <a:lnTo>
                    <a:pt x="289664" y="226903"/>
                  </a:lnTo>
                  <a:lnTo>
                    <a:pt x="291162" y="229307"/>
                  </a:lnTo>
                  <a:lnTo>
                    <a:pt x="292661" y="231731"/>
                  </a:lnTo>
                  <a:lnTo>
                    <a:pt x="294159" y="234187"/>
                  </a:lnTo>
                  <a:lnTo>
                    <a:pt x="295657" y="236659"/>
                  </a:lnTo>
                  <a:lnTo>
                    <a:pt x="297155" y="239147"/>
                  </a:lnTo>
                  <a:lnTo>
                    <a:pt x="298653" y="241660"/>
                  </a:lnTo>
                  <a:lnTo>
                    <a:pt x="300151" y="244186"/>
                  </a:lnTo>
                  <a:lnTo>
                    <a:pt x="301650" y="246724"/>
                  </a:lnTo>
                  <a:lnTo>
                    <a:pt x="303148" y="249278"/>
                  </a:lnTo>
                  <a:lnTo>
                    <a:pt x="304646" y="251841"/>
                  </a:lnTo>
                  <a:lnTo>
                    <a:pt x="306144" y="254411"/>
                  </a:lnTo>
                  <a:lnTo>
                    <a:pt x="307642" y="256989"/>
                  </a:lnTo>
                  <a:lnTo>
                    <a:pt x="309140" y="259571"/>
                  </a:lnTo>
                  <a:lnTo>
                    <a:pt x="310639" y="262155"/>
                  </a:lnTo>
                  <a:lnTo>
                    <a:pt x="312137" y="264739"/>
                  </a:lnTo>
                  <a:lnTo>
                    <a:pt x="313635" y="267319"/>
                  </a:lnTo>
                  <a:lnTo>
                    <a:pt x="315133" y="269896"/>
                  </a:lnTo>
                  <a:lnTo>
                    <a:pt x="316631" y="272467"/>
                  </a:lnTo>
                  <a:lnTo>
                    <a:pt x="318129" y="275025"/>
                  </a:lnTo>
                  <a:lnTo>
                    <a:pt x="319627" y="277575"/>
                  </a:lnTo>
                  <a:lnTo>
                    <a:pt x="321126" y="280112"/>
                  </a:lnTo>
                  <a:lnTo>
                    <a:pt x="322624" y="282628"/>
                  </a:lnTo>
                  <a:lnTo>
                    <a:pt x="324122" y="285129"/>
                  </a:lnTo>
                  <a:lnTo>
                    <a:pt x="325620" y="287613"/>
                  </a:lnTo>
                  <a:lnTo>
                    <a:pt x="327118" y="290066"/>
                  </a:lnTo>
                  <a:lnTo>
                    <a:pt x="328616" y="292500"/>
                  </a:lnTo>
                  <a:lnTo>
                    <a:pt x="330115" y="294911"/>
                  </a:lnTo>
                  <a:lnTo>
                    <a:pt x="331613" y="297282"/>
                  </a:lnTo>
                  <a:lnTo>
                    <a:pt x="333111" y="299629"/>
                  </a:lnTo>
                  <a:lnTo>
                    <a:pt x="334609" y="301952"/>
                  </a:lnTo>
                  <a:lnTo>
                    <a:pt x="336107" y="304223"/>
                  </a:lnTo>
                  <a:lnTo>
                    <a:pt x="337605" y="306467"/>
                  </a:lnTo>
                  <a:lnTo>
                    <a:pt x="339104" y="308682"/>
                  </a:lnTo>
                  <a:lnTo>
                    <a:pt x="340602" y="310842"/>
                  </a:lnTo>
                  <a:lnTo>
                    <a:pt x="342100" y="312967"/>
                  </a:lnTo>
                  <a:lnTo>
                    <a:pt x="343598" y="315061"/>
                  </a:lnTo>
                  <a:lnTo>
                    <a:pt x="345096" y="317097"/>
                  </a:lnTo>
                  <a:lnTo>
                    <a:pt x="346594" y="319093"/>
                  </a:lnTo>
                  <a:lnTo>
                    <a:pt x="348093" y="321054"/>
                  </a:lnTo>
                  <a:lnTo>
                    <a:pt x="349591" y="322957"/>
                  </a:lnTo>
                  <a:lnTo>
                    <a:pt x="351089" y="324815"/>
                  </a:lnTo>
                  <a:lnTo>
                    <a:pt x="352587" y="326636"/>
                  </a:lnTo>
                  <a:lnTo>
                    <a:pt x="354085" y="328400"/>
                  </a:lnTo>
                  <a:lnTo>
                    <a:pt x="355583" y="330114"/>
                  </a:lnTo>
                  <a:lnTo>
                    <a:pt x="357081" y="331790"/>
                  </a:lnTo>
                  <a:lnTo>
                    <a:pt x="358580" y="333412"/>
                  </a:lnTo>
                  <a:lnTo>
                    <a:pt x="360078" y="334979"/>
                  </a:lnTo>
                  <a:lnTo>
                    <a:pt x="361576" y="336509"/>
                  </a:lnTo>
                  <a:lnTo>
                    <a:pt x="363074" y="337988"/>
                  </a:lnTo>
                  <a:lnTo>
                    <a:pt x="364572" y="339409"/>
                  </a:lnTo>
                  <a:lnTo>
                    <a:pt x="366070" y="340794"/>
                  </a:lnTo>
                  <a:lnTo>
                    <a:pt x="367569" y="342133"/>
                  </a:lnTo>
                  <a:lnTo>
                    <a:pt x="369067" y="343412"/>
                  </a:lnTo>
                  <a:lnTo>
                    <a:pt x="370565" y="344655"/>
                  </a:lnTo>
                  <a:lnTo>
                    <a:pt x="372063" y="345858"/>
                  </a:lnTo>
                  <a:lnTo>
                    <a:pt x="373561" y="347001"/>
                  </a:lnTo>
                  <a:lnTo>
                    <a:pt x="375059" y="348110"/>
                  </a:lnTo>
                  <a:lnTo>
                    <a:pt x="376558" y="349184"/>
                  </a:lnTo>
                  <a:lnTo>
                    <a:pt x="378056" y="350199"/>
                  </a:lnTo>
                  <a:lnTo>
                    <a:pt x="379554" y="351182"/>
                  </a:lnTo>
                  <a:lnTo>
                    <a:pt x="381052" y="352135"/>
                  </a:lnTo>
                  <a:lnTo>
                    <a:pt x="382550" y="353033"/>
                  </a:lnTo>
                  <a:lnTo>
                    <a:pt x="384048" y="353901"/>
                  </a:lnTo>
                  <a:lnTo>
                    <a:pt x="385547" y="354741"/>
                  </a:lnTo>
                  <a:lnTo>
                    <a:pt x="387045" y="355534"/>
                  </a:lnTo>
                  <a:lnTo>
                    <a:pt x="388543" y="356298"/>
                  </a:lnTo>
                  <a:lnTo>
                    <a:pt x="390041" y="357037"/>
                  </a:lnTo>
                  <a:lnTo>
                    <a:pt x="391539" y="357736"/>
                  </a:lnTo>
                  <a:lnTo>
                    <a:pt x="393037" y="358408"/>
                  </a:lnTo>
                  <a:lnTo>
                    <a:pt x="394536" y="359058"/>
                  </a:lnTo>
                  <a:lnTo>
                    <a:pt x="396034" y="359676"/>
                  </a:lnTo>
                  <a:lnTo>
                    <a:pt x="397532" y="360267"/>
                  </a:lnTo>
                  <a:lnTo>
                    <a:pt x="399030" y="360840"/>
                  </a:lnTo>
                  <a:lnTo>
                    <a:pt x="400528" y="361387"/>
                  </a:lnTo>
                  <a:lnTo>
                    <a:pt x="402026" y="361910"/>
                  </a:lnTo>
                  <a:lnTo>
                    <a:pt x="403524" y="362417"/>
                  </a:lnTo>
                  <a:lnTo>
                    <a:pt x="405023" y="362903"/>
                  </a:lnTo>
                  <a:lnTo>
                    <a:pt x="406521" y="363368"/>
                  </a:lnTo>
                  <a:lnTo>
                    <a:pt x="408019" y="363819"/>
                  </a:lnTo>
                  <a:lnTo>
                    <a:pt x="409517" y="364254"/>
                  </a:lnTo>
                  <a:lnTo>
                    <a:pt x="411015" y="364671"/>
                  </a:lnTo>
                  <a:lnTo>
                    <a:pt x="412513" y="365076"/>
                  </a:lnTo>
                  <a:lnTo>
                    <a:pt x="414012" y="365468"/>
                  </a:lnTo>
                  <a:lnTo>
                    <a:pt x="415510" y="365844"/>
                  </a:lnTo>
                  <a:lnTo>
                    <a:pt x="417008" y="366210"/>
                  </a:lnTo>
                  <a:lnTo>
                    <a:pt x="418506" y="366566"/>
                  </a:lnTo>
                  <a:lnTo>
                    <a:pt x="420004" y="366907"/>
                  </a:lnTo>
                  <a:lnTo>
                    <a:pt x="421502" y="367241"/>
                  </a:lnTo>
                  <a:lnTo>
                    <a:pt x="423001" y="367566"/>
                  </a:lnTo>
                  <a:lnTo>
                    <a:pt x="424499" y="367877"/>
                  </a:lnTo>
                  <a:lnTo>
                    <a:pt x="425997" y="368182"/>
                  </a:lnTo>
                  <a:lnTo>
                    <a:pt x="427495" y="368479"/>
                  </a:lnTo>
                  <a:lnTo>
                    <a:pt x="428993" y="368764"/>
                  </a:lnTo>
                  <a:lnTo>
                    <a:pt x="430491" y="369042"/>
                  </a:lnTo>
                  <a:lnTo>
                    <a:pt x="431990" y="369313"/>
                  </a:lnTo>
                  <a:lnTo>
                    <a:pt x="433488" y="369574"/>
                  </a:lnTo>
                  <a:lnTo>
                    <a:pt x="434986" y="369826"/>
                  </a:lnTo>
                  <a:lnTo>
                    <a:pt x="436484" y="370072"/>
                  </a:lnTo>
                  <a:lnTo>
                    <a:pt x="437982" y="370308"/>
                  </a:lnTo>
                  <a:lnTo>
                    <a:pt x="439480" y="370536"/>
                  </a:lnTo>
                  <a:lnTo>
                    <a:pt x="440978" y="370757"/>
                  </a:lnTo>
                  <a:lnTo>
                    <a:pt x="442477" y="370967"/>
                  </a:lnTo>
                  <a:lnTo>
                    <a:pt x="443975" y="371169"/>
                  </a:lnTo>
                  <a:lnTo>
                    <a:pt x="445473" y="371364"/>
                  </a:lnTo>
                  <a:lnTo>
                    <a:pt x="446971" y="371549"/>
                  </a:lnTo>
                  <a:lnTo>
                    <a:pt x="448469" y="371723"/>
                  </a:lnTo>
                  <a:lnTo>
                    <a:pt x="449967" y="371891"/>
                  </a:lnTo>
                  <a:lnTo>
                    <a:pt x="451466" y="372049"/>
                  </a:lnTo>
                  <a:lnTo>
                    <a:pt x="452964" y="372195"/>
                  </a:lnTo>
                  <a:lnTo>
                    <a:pt x="454462" y="372335"/>
                  </a:lnTo>
                  <a:lnTo>
                    <a:pt x="455960" y="372465"/>
                  </a:lnTo>
                  <a:lnTo>
                    <a:pt x="457458" y="372583"/>
                  </a:lnTo>
                  <a:lnTo>
                    <a:pt x="458956" y="372694"/>
                  </a:lnTo>
                  <a:lnTo>
                    <a:pt x="460455" y="372797"/>
                  </a:lnTo>
                  <a:lnTo>
                    <a:pt x="461953" y="372887"/>
                  </a:lnTo>
                  <a:lnTo>
                    <a:pt x="463451" y="372970"/>
                  </a:lnTo>
                  <a:lnTo>
                    <a:pt x="464949" y="373046"/>
                  </a:lnTo>
                  <a:lnTo>
                    <a:pt x="466447" y="373109"/>
                  </a:lnTo>
                  <a:lnTo>
                    <a:pt x="467945" y="373166"/>
                  </a:lnTo>
                  <a:lnTo>
                    <a:pt x="469444" y="373217"/>
                  </a:lnTo>
                  <a:lnTo>
                    <a:pt x="470942" y="373256"/>
                  </a:lnTo>
                  <a:lnTo>
                    <a:pt x="472440" y="373290"/>
                  </a:lnTo>
                  <a:lnTo>
                    <a:pt x="473938" y="373319"/>
                  </a:lnTo>
                  <a:lnTo>
                    <a:pt x="475436" y="373338"/>
                  </a:lnTo>
                  <a:lnTo>
                    <a:pt x="476934" y="373353"/>
                  </a:lnTo>
                  <a:lnTo>
                    <a:pt x="478433" y="373364"/>
                  </a:lnTo>
                  <a:lnTo>
                    <a:pt x="479931" y="373369"/>
                  </a:lnTo>
                  <a:lnTo>
                    <a:pt x="481429" y="373371"/>
                  </a:lnTo>
                  <a:lnTo>
                    <a:pt x="482927" y="373370"/>
                  </a:lnTo>
                  <a:lnTo>
                    <a:pt x="484425" y="373367"/>
                  </a:lnTo>
                  <a:lnTo>
                    <a:pt x="485923" y="373361"/>
                  </a:lnTo>
                  <a:lnTo>
                    <a:pt x="487421" y="373355"/>
                  </a:lnTo>
                  <a:lnTo>
                    <a:pt x="488920" y="373350"/>
                  </a:lnTo>
                  <a:lnTo>
                    <a:pt x="490418" y="373345"/>
                  </a:lnTo>
                  <a:lnTo>
                    <a:pt x="491916" y="373341"/>
                  </a:lnTo>
                  <a:lnTo>
                    <a:pt x="493414" y="373340"/>
                  </a:lnTo>
                  <a:lnTo>
                    <a:pt x="494912" y="373343"/>
                  </a:lnTo>
                  <a:lnTo>
                    <a:pt x="496410" y="373350"/>
                  </a:lnTo>
                  <a:lnTo>
                    <a:pt x="497909" y="373361"/>
                  </a:lnTo>
                  <a:lnTo>
                    <a:pt x="499407" y="373379"/>
                  </a:lnTo>
                  <a:lnTo>
                    <a:pt x="500905" y="373403"/>
                  </a:lnTo>
                  <a:lnTo>
                    <a:pt x="502403" y="373434"/>
                  </a:lnTo>
                  <a:lnTo>
                    <a:pt x="503901" y="373475"/>
                  </a:lnTo>
                  <a:lnTo>
                    <a:pt x="505399" y="373523"/>
                  </a:lnTo>
                  <a:lnTo>
                    <a:pt x="506898" y="373579"/>
                  </a:lnTo>
                  <a:lnTo>
                    <a:pt x="508396" y="373649"/>
                  </a:lnTo>
                  <a:lnTo>
                    <a:pt x="509894" y="373727"/>
                  </a:lnTo>
                  <a:lnTo>
                    <a:pt x="511392" y="373814"/>
                  </a:lnTo>
                  <a:lnTo>
                    <a:pt x="512890" y="373918"/>
                  </a:lnTo>
                  <a:lnTo>
                    <a:pt x="514388" y="374031"/>
                  </a:lnTo>
                  <a:lnTo>
                    <a:pt x="515887" y="374154"/>
                  </a:lnTo>
                  <a:lnTo>
                    <a:pt x="517385" y="374294"/>
                  </a:lnTo>
                  <a:lnTo>
                    <a:pt x="518883" y="374445"/>
                  </a:lnTo>
                  <a:lnTo>
                    <a:pt x="520381" y="374607"/>
                  </a:lnTo>
                  <a:lnTo>
                    <a:pt x="521879" y="374785"/>
                  </a:lnTo>
                  <a:lnTo>
                    <a:pt x="523377" y="374976"/>
                  </a:lnTo>
                  <a:lnTo>
                    <a:pt x="524875" y="375177"/>
                  </a:lnTo>
                  <a:lnTo>
                    <a:pt x="526374" y="375395"/>
                  </a:lnTo>
                  <a:lnTo>
                    <a:pt x="527872" y="375625"/>
                  </a:lnTo>
                  <a:lnTo>
                    <a:pt x="529370" y="375865"/>
                  </a:lnTo>
                  <a:lnTo>
                    <a:pt x="530868" y="376120"/>
                  </a:lnTo>
                  <a:lnTo>
                    <a:pt x="532366" y="376387"/>
                  </a:lnTo>
                  <a:lnTo>
                    <a:pt x="533864" y="376664"/>
                  </a:lnTo>
                  <a:lnTo>
                    <a:pt x="535363" y="376953"/>
                  </a:lnTo>
                  <a:lnTo>
                    <a:pt x="536861" y="377255"/>
                  </a:lnTo>
                  <a:lnTo>
                    <a:pt x="538359" y="377565"/>
                  </a:lnTo>
                  <a:lnTo>
                    <a:pt x="539857" y="377885"/>
                  </a:lnTo>
                  <a:lnTo>
                    <a:pt x="541355" y="378216"/>
                  </a:lnTo>
                  <a:lnTo>
                    <a:pt x="542853" y="378553"/>
                  </a:lnTo>
                  <a:lnTo>
                    <a:pt x="543519" y="37870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l1485"/>
            <p:cNvSpPr/>
            <p:nvPr/>
          </p:nvSpPr>
          <p:spPr>
            <a:xfrm>
              <a:off x="4285017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l1486"/>
            <p:cNvSpPr/>
            <p:nvPr/>
          </p:nvSpPr>
          <p:spPr>
            <a:xfrm>
              <a:off x="4292120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l1487"/>
            <p:cNvSpPr/>
            <p:nvPr/>
          </p:nvSpPr>
          <p:spPr>
            <a:xfrm>
              <a:off x="4293651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l1488"/>
            <p:cNvSpPr/>
            <p:nvPr/>
          </p:nvSpPr>
          <p:spPr>
            <a:xfrm>
              <a:off x="4311848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l1489"/>
            <p:cNvSpPr/>
            <p:nvPr/>
          </p:nvSpPr>
          <p:spPr>
            <a:xfrm>
              <a:off x="4314688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l1490"/>
            <p:cNvSpPr/>
            <p:nvPr/>
          </p:nvSpPr>
          <p:spPr>
            <a:xfrm>
              <a:off x="4317963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l1491"/>
            <p:cNvSpPr/>
            <p:nvPr/>
          </p:nvSpPr>
          <p:spPr>
            <a:xfrm>
              <a:off x="4318918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l1492"/>
            <p:cNvSpPr/>
            <p:nvPr/>
          </p:nvSpPr>
          <p:spPr>
            <a:xfrm>
              <a:off x="4319780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l1493"/>
            <p:cNvSpPr/>
            <p:nvPr/>
          </p:nvSpPr>
          <p:spPr>
            <a:xfrm>
              <a:off x="4320460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l1494"/>
            <p:cNvSpPr/>
            <p:nvPr/>
          </p:nvSpPr>
          <p:spPr>
            <a:xfrm>
              <a:off x="4322595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l1495"/>
            <p:cNvSpPr/>
            <p:nvPr/>
          </p:nvSpPr>
          <p:spPr>
            <a:xfrm>
              <a:off x="4328268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l1496"/>
            <p:cNvSpPr/>
            <p:nvPr/>
          </p:nvSpPr>
          <p:spPr>
            <a:xfrm>
              <a:off x="4330829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l1497"/>
            <p:cNvSpPr/>
            <p:nvPr/>
          </p:nvSpPr>
          <p:spPr>
            <a:xfrm>
              <a:off x="4331978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l1498"/>
            <p:cNvSpPr/>
            <p:nvPr/>
          </p:nvSpPr>
          <p:spPr>
            <a:xfrm>
              <a:off x="4344393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l1499"/>
            <p:cNvSpPr/>
            <p:nvPr/>
          </p:nvSpPr>
          <p:spPr>
            <a:xfrm>
              <a:off x="4348615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l1500"/>
            <p:cNvSpPr/>
            <p:nvPr/>
          </p:nvSpPr>
          <p:spPr>
            <a:xfrm>
              <a:off x="4351229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l1501"/>
            <p:cNvSpPr/>
            <p:nvPr/>
          </p:nvSpPr>
          <p:spPr>
            <a:xfrm>
              <a:off x="4361213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l1502"/>
            <p:cNvSpPr/>
            <p:nvPr/>
          </p:nvSpPr>
          <p:spPr>
            <a:xfrm>
              <a:off x="4362965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l1503"/>
            <p:cNvSpPr/>
            <p:nvPr/>
          </p:nvSpPr>
          <p:spPr>
            <a:xfrm>
              <a:off x="4364141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l1504"/>
            <p:cNvSpPr/>
            <p:nvPr/>
          </p:nvSpPr>
          <p:spPr>
            <a:xfrm>
              <a:off x="4365942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l1505"/>
            <p:cNvSpPr/>
            <p:nvPr/>
          </p:nvSpPr>
          <p:spPr>
            <a:xfrm>
              <a:off x="4373361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l1506"/>
            <p:cNvSpPr/>
            <p:nvPr/>
          </p:nvSpPr>
          <p:spPr>
            <a:xfrm>
              <a:off x="4380503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l1507"/>
            <p:cNvSpPr/>
            <p:nvPr/>
          </p:nvSpPr>
          <p:spPr>
            <a:xfrm>
              <a:off x="4381899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l1508"/>
            <p:cNvSpPr/>
            <p:nvPr/>
          </p:nvSpPr>
          <p:spPr>
            <a:xfrm>
              <a:off x="4385000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l1509"/>
            <p:cNvSpPr/>
            <p:nvPr/>
          </p:nvSpPr>
          <p:spPr>
            <a:xfrm>
              <a:off x="4401782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l1510"/>
            <p:cNvSpPr/>
            <p:nvPr/>
          </p:nvSpPr>
          <p:spPr>
            <a:xfrm>
              <a:off x="4408866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l1511"/>
            <p:cNvSpPr/>
            <p:nvPr/>
          </p:nvSpPr>
          <p:spPr>
            <a:xfrm>
              <a:off x="4430629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l1512"/>
            <p:cNvSpPr/>
            <p:nvPr/>
          </p:nvSpPr>
          <p:spPr>
            <a:xfrm>
              <a:off x="4432881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l1513"/>
            <p:cNvSpPr/>
            <p:nvPr/>
          </p:nvSpPr>
          <p:spPr>
            <a:xfrm>
              <a:off x="4437307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l1514"/>
            <p:cNvSpPr/>
            <p:nvPr/>
          </p:nvSpPr>
          <p:spPr>
            <a:xfrm>
              <a:off x="4446461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l1515"/>
            <p:cNvSpPr/>
            <p:nvPr/>
          </p:nvSpPr>
          <p:spPr>
            <a:xfrm>
              <a:off x="4458922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l1516"/>
            <p:cNvSpPr/>
            <p:nvPr/>
          </p:nvSpPr>
          <p:spPr>
            <a:xfrm>
              <a:off x="4467911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l1517"/>
            <p:cNvSpPr/>
            <p:nvPr/>
          </p:nvSpPr>
          <p:spPr>
            <a:xfrm>
              <a:off x="4470352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l1518"/>
            <p:cNvSpPr/>
            <p:nvPr/>
          </p:nvSpPr>
          <p:spPr>
            <a:xfrm>
              <a:off x="4475440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l1519"/>
            <p:cNvSpPr/>
            <p:nvPr/>
          </p:nvSpPr>
          <p:spPr>
            <a:xfrm>
              <a:off x="4480977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l1520"/>
            <p:cNvSpPr/>
            <p:nvPr/>
          </p:nvSpPr>
          <p:spPr>
            <a:xfrm>
              <a:off x="4493879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l1521"/>
            <p:cNvSpPr/>
            <p:nvPr/>
          </p:nvSpPr>
          <p:spPr>
            <a:xfrm>
              <a:off x="4494212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l1522"/>
            <p:cNvSpPr/>
            <p:nvPr/>
          </p:nvSpPr>
          <p:spPr>
            <a:xfrm>
              <a:off x="4517341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l1523"/>
            <p:cNvSpPr/>
            <p:nvPr/>
          </p:nvSpPr>
          <p:spPr>
            <a:xfrm>
              <a:off x="4530265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l1524"/>
            <p:cNvSpPr/>
            <p:nvPr/>
          </p:nvSpPr>
          <p:spPr>
            <a:xfrm>
              <a:off x="4531791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l1525"/>
            <p:cNvSpPr/>
            <p:nvPr/>
          </p:nvSpPr>
          <p:spPr>
            <a:xfrm>
              <a:off x="4544593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l1526"/>
            <p:cNvSpPr/>
            <p:nvPr/>
          </p:nvSpPr>
          <p:spPr>
            <a:xfrm>
              <a:off x="4546263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l1527"/>
            <p:cNvSpPr/>
            <p:nvPr/>
          </p:nvSpPr>
          <p:spPr>
            <a:xfrm>
              <a:off x="4560023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l1528"/>
            <p:cNvSpPr/>
            <p:nvPr/>
          </p:nvSpPr>
          <p:spPr>
            <a:xfrm>
              <a:off x="4570770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l1529"/>
            <p:cNvSpPr/>
            <p:nvPr/>
          </p:nvSpPr>
          <p:spPr>
            <a:xfrm>
              <a:off x="4608806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l1530"/>
            <p:cNvSpPr/>
            <p:nvPr/>
          </p:nvSpPr>
          <p:spPr>
            <a:xfrm>
              <a:off x="4679986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l1531"/>
            <p:cNvSpPr/>
            <p:nvPr/>
          </p:nvSpPr>
          <p:spPr>
            <a:xfrm>
              <a:off x="4777946" y="3221600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tx1532"/>
            <p:cNvSpPr/>
            <p:nvPr/>
          </p:nvSpPr>
          <p:spPr>
            <a:xfrm>
              <a:off x="4424081" y="2734644"/>
              <a:ext cx="219441" cy="974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SIR</a:t>
              </a:r>
            </a:p>
          </p:txBody>
        </p:sp>
        <p:sp>
          <p:nvSpPr>
            <p:cNvPr id="1533" name="pl1533"/>
            <p:cNvSpPr/>
            <p:nvPr/>
          </p:nvSpPr>
          <p:spPr>
            <a:xfrm>
              <a:off x="4262042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34"/>
            <p:cNvSpPr/>
            <p:nvPr/>
          </p:nvSpPr>
          <p:spPr>
            <a:xfrm>
              <a:off x="4266793" y="3404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35"/>
            <p:cNvSpPr/>
            <p:nvPr/>
          </p:nvSpPr>
          <p:spPr>
            <a:xfrm>
              <a:off x="4342162" y="33215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36"/>
            <p:cNvSpPr/>
            <p:nvPr/>
          </p:nvSpPr>
          <p:spPr>
            <a:xfrm>
              <a:off x="4361619" y="32636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7"/>
            <p:cNvSpPr/>
            <p:nvPr/>
          </p:nvSpPr>
          <p:spPr>
            <a:xfrm>
              <a:off x="4410504" y="33037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8"/>
            <p:cNvSpPr/>
            <p:nvPr/>
          </p:nvSpPr>
          <p:spPr>
            <a:xfrm>
              <a:off x="4295727" y="3329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9"/>
            <p:cNvSpPr/>
            <p:nvPr/>
          </p:nvSpPr>
          <p:spPr>
            <a:xfrm>
              <a:off x="4473120" y="33051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40"/>
            <p:cNvSpPr/>
            <p:nvPr/>
          </p:nvSpPr>
          <p:spPr>
            <a:xfrm>
              <a:off x="4320162" y="33183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41"/>
            <p:cNvSpPr/>
            <p:nvPr/>
          </p:nvSpPr>
          <p:spPr>
            <a:xfrm>
              <a:off x="4294152" y="34145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42"/>
            <p:cNvSpPr/>
            <p:nvPr/>
          </p:nvSpPr>
          <p:spPr>
            <a:xfrm>
              <a:off x="4297906" y="3299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43"/>
            <p:cNvSpPr/>
            <p:nvPr/>
          </p:nvSpPr>
          <p:spPr>
            <a:xfrm>
              <a:off x="4496734" y="3456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44"/>
            <p:cNvSpPr/>
            <p:nvPr/>
          </p:nvSpPr>
          <p:spPr>
            <a:xfrm>
              <a:off x="4459608" y="32950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45"/>
            <p:cNvSpPr/>
            <p:nvPr/>
          </p:nvSpPr>
          <p:spPr>
            <a:xfrm>
              <a:off x="4339122" y="3291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46"/>
            <p:cNvSpPr/>
            <p:nvPr/>
          </p:nvSpPr>
          <p:spPr>
            <a:xfrm>
              <a:off x="4408204" y="3316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7"/>
            <p:cNvSpPr/>
            <p:nvPr/>
          </p:nvSpPr>
          <p:spPr>
            <a:xfrm>
              <a:off x="4307486" y="3406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8"/>
            <p:cNvSpPr/>
            <p:nvPr/>
          </p:nvSpPr>
          <p:spPr>
            <a:xfrm>
              <a:off x="4424368" y="37018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9"/>
            <p:cNvSpPr/>
            <p:nvPr/>
          </p:nvSpPr>
          <p:spPr>
            <a:xfrm>
              <a:off x="4327141" y="3719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50"/>
            <p:cNvSpPr/>
            <p:nvPr/>
          </p:nvSpPr>
          <p:spPr>
            <a:xfrm>
              <a:off x="4337333" y="32367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51"/>
            <p:cNvSpPr/>
            <p:nvPr/>
          </p:nvSpPr>
          <p:spPr>
            <a:xfrm>
              <a:off x="4295033" y="33062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52"/>
            <p:cNvSpPr/>
            <p:nvPr/>
          </p:nvSpPr>
          <p:spPr>
            <a:xfrm>
              <a:off x="4590115" y="3278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53"/>
            <p:cNvSpPr/>
            <p:nvPr/>
          </p:nvSpPr>
          <p:spPr>
            <a:xfrm>
              <a:off x="4340323" y="33612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54"/>
            <p:cNvSpPr/>
            <p:nvPr/>
          </p:nvSpPr>
          <p:spPr>
            <a:xfrm>
              <a:off x="4306313" y="3402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55"/>
            <p:cNvSpPr/>
            <p:nvPr/>
          </p:nvSpPr>
          <p:spPr>
            <a:xfrm>
              <a:off x="4357028" y="33637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56"/>
            <p:cNvSpPr/>
            <p:nvPr/>
          </p:nvSpPr>
          <p:spPr>
            <a:xfrm>
              <a:off x="4268356" y="32695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1557"/>
            <p:cNvSpPr/>
            <p:nvPr/>
          </p:nvSpPr>
          <p:spPr>
            <a:xfrm>
              <a:off x="4415022" y="33084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1558"/>
            <p:cNvSpPr/>
            <p:nvPr/>
          </p:nvSpPr>
          <p:spPr>
            <a:xfrm>
              <a:off x="4286934" y="3317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9"/>
            <p:cNvSpPr/>
            <p:nvPr/>
          </p:nvSpPr>
          <p:spPr>
            <a:xfrm>
              <a:off x="4349736" y="33550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60"/>
            <p:cNvSpPr/>
            <p:nvPr/>
          </p:nvSpPr>
          <p:spPr>
            <a:xfrm>
              <a:off x="4524556" y="3309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61"/>
            <p:cNvSpPr/>
            <p:nvPr/>
          </p:nvSpPr>
          <p:spPr>
            <a:xfrm>
              <a:off x="4762800" y="3235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1562"/>
            <p:cNvSpPr/>
            <p:nvPr/>
          </p:nvSpPr>
          <p:spPr>
            <a:xfrm>
              <a:off x="4385985" y="37386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1563"/>
            <p:cNvSpPr/>
            <p:nvPr/>
          </p:nvSpPr>
          <p:spPr>
            <a:xfrm>
              <a:off x="4324472" y="3733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1564"/>
            <p:cNvSpPr/>
            <p:nvPr/>
          </p:nvSpPr>
          <p:spPr>
            <a:xfrm>
              <a:off x="4358453" y="3365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1565"/>
            <p:cNvSpPr/>
            <p:nvPr/>
          </p:nvSpPr>
          <p:spPr>
            <a:xfrm>
              <a:off x="4526261" y="33706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1566"/>
            <p:cNvSpPr/>
            <p:nvPr/>
          </p:nvSpPr>
          <p:spPr>
            <a:xfrm>
              <a:off x="4662786" y="3374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1567"/>
            <p:cNvSpPr/>
            <p:nvPr/>
          </p:nvSpPr>
          <p:spPr>
            <a:xfrm>
              <a:off x="4509928" y="3349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1568"/>
            <p:cNvSpPr/>
            <p:nvPr/>
          </p:nvSpPr>
          <p:spPr>
            <a:xfrm>
              <a:off x="4289834" y="34250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1569"/>
            <p:cNvSpPr/>
            <p:nvPr/>
          </p:nvSpPr>
          <p:spPr>
            <a:xfrm>
              <a:off x="4303699" y="34707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1570"/>
            <p:cNvSpPr/>
            <p:nvPr/>
          </p:nvSpPr>
          <p:spPr>
            <a:xfrm>
              <a:off x="4259541" y="34378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1571"/>
            <p:cNvSpPr/>
            <p:nvPr/>
          </p:nvSpPr>
          <p:spPr>
            <a:xfrm>
              <a:off x="4472780" y="3433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1572"/>
            <p:cNvSpPr/>
            <p:nvPr/>
          </p:nvSpPr>
          <p:spPr>
            <a:xfrm>
              <a:off x="4448759" y="3374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1573"/>
            <p:cNvSpPr/>
            <p:nvPr/>
          </p:nvSpPr>
          <p:spPr>
            <a:xfrm>
              <a:off x="4293177" y="32776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1574"/>
            <p:cNvSpPr/>
            <p:nvPr/>
          </p:nvSpPr>
          <p:spPr>
            <a:xfrm>
              <a:off x="4551282" y="33071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1575"/>
            <p:cNvSpPr/>
            <p:nvPr/>
          </p:nvSpPr>
          <p:spPr>
            <a:xfrm>
              <a:off x="4453954" y="32948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1576"/>
            <p:cNvSpPr/>
            <p:nvPr/>
          </p:nvSpPr>
          <p:spPr>
            <a:xfrm>
              <a:off x="4446268" y="32964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1577"/>
            <p:cNvSpPr/>
            <p:nvPr/>
          </p:nvSpPr>
          <p:spPr>
            <a:xfrm>
              <a:off x="4540310" y="33441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1578"/>
            <p:cNvSpPr/>
            <p:nvPr/>
          </p:nvSpPr>
          <p:spPr>
            <a:xfrm>
              <a:off x="4437090" y="3372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1579"/>
            <p:cNvSpPr/>
            <p:nvPr/>
          </p:nvSpPr>
          <p:spPr>
            <a:xfrm>
              <a:off x="4511486" y="33215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1580"/>
            <p:cNvSpPr/>
            <p:nvPr/>
          </p:nvSpPr>
          <p:spPr>
            <a:xfrm>
              <a:off x="4378753" y="34784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l1581"/>
            <p:cNvSpPr/>
            <p:nvPr/>
          </p:nvSpPr>
          <p:spPr>
            <a:xfrm>
              <a:off x="4282173" y="3295926"/>
              <a:ext cx="503258" cy="99971"/>
            </a:xfrm>
            <a:custGeom>
              <a:avLst/>
              <a:gdLst/>
              <a:ahLst/>
              <a:cxnLst/>
              <a:rect l="0" t="0" r="0" b="0"/>
              <a:pathLst>
                <a:path w="503258" h="99971">
                  <a:moveTo>
                    <a:pt x="0" y="99971"/>
                  </a:moveTo>
                  <a:lnTo>
                    <a:pt x="7251" y="96620"/>
                  </a:lnTo>
                  <a:lnTo>
                    <a:pt x="8814" y="95907"/>
                  </a:lnTo>
                  <a:lnTo>
                    <a:pt x="27392" y="87605"/>
                  </a:lnTo>
                  <a:lnTo>
                    <a:pt x="30292" y="86341"/>
                  </a:lnTo>
                  <a:lnTo>
                    <a:pt x="33635" y="84898"/>
                  </a:lnTo>
                  <a:lnTo>
                    <a:pt x="34610" y="84478"/>
                  </a:lnTo>
                  <a:lnTo>
                    <a:pt x="35491" y="84103"/>
                  </a:lnTo>
                  <a:lnTo>
                    <a:pt x="36185" y="83807"/>
                  </a:lnTo>
                  <a:lnTo>
                    <a:pt x="38365" y="82879"/>
                  </a:lnTo>
                  <a:lnTo>
                    <a:pt x="44157" y="80467"/>
                  </a:lnTo>
                  <a:lnTo>
                    <a:pt x="46771" y="79413"/>
                  </a:lnTo>
                  <a:lnTo>
                    <a:pt x="47945" y="78939"/>
                  </a:lnTo>
                  <a:lnTo>
                    <a:pt x="60620" y="74231"/>
                  </a:lnTo>
                  <a:lnTo>
                    <a:pt x="64930" y="72799"/>
                  </a:lnTo>
                  <a:lnTo>
                    <a:pt x="67599" y="71962"/>
                  </a:lnTo>
                  <a:lnTo>
                    <a:pt x="77792" y="69102"/>
                  </a:lnTo>
                  <a:lnTo>
                    <a:pt x="79580" y="68641"/>
                  </a:lnTo>
                  <a:lnTo>
                    <a:pt x="80781" y="68331"/>
                  </a:lnTo>
                  <a:lnTo>
                    <a:pt x="82620" y="67856"/>
                  </a:lnTo>
                  <a:lnTo>
                    <a:pt x="90194" y="65632"/>
                  </a:lnTo>
                  <a:lnTo>
                    <a:pt x="97486" y="63259"/>
                  </a:lnTo>
                  <a:lnTo>
                    <a:pt x="98911" y="62905"/>
                  </a:lnTo>
                  <a:lnTo>
                    <a:pt x="102077" y="62118"/>
                  </a:lnTo>
                  <a:lnTo>
                    <a:pt x="119211" y="59080"/>
                  </a:lnTo>
                  <a:lnTo>
                    <a:pt x="126443" y="58500"/>
                  </a:lnTo>
                  <a:lnTo>
                    <a:pt x="148662" y="59766"/>
                  </a:lnTo>
                  <a:lnTo>
                    <a:pt x="150962" y="60253"/>
                  </a:lnTo>
                  <a:lnTo>
                    <a:pt x="155481" y="60877"/>
                  </a:lnTo>
                  <a:lnTo>
                    <a:pt x="164826" y="62653"/>
                  </a:lnTo>
                  <a:lnTo>
                    <a:pt x="177548" y="64075"/>
                  </a:lnTo>
                  <a:lnTo>
                    <a:pt x="186726" y="64921"/>
                  </a:lnTo>
                  <a:lnTo>
                    <a:pt x="189217" y="65049"/>
                  </a:lnTo>
                  <a:lnTo>
                    <a:pt x="194413" y="65238"/>
                  </a:lnTo>
                  <a:lnTo>
                    <a:pt x="200066" y="65333"/>
                  </a:lnTo>
                  <a:lnTo>
                    <a:pt x="213238" y="64986"/>
                  </a:lnTo>
                  <a:lnTo>
                    <a:pt x="213578" y="64962"/>
                  </a:lnTo>
                  <a:lnTo>
                    <a:pt x="237192" y="62509"/>
                  </a:lnTo>
                  <a:lnTo>
                    <a:pt x="250386" y="61313"/>
                  </a:lnTo>
                  <a:lnTo>
                    <a:pt x="251945" y="61257"/>
                  </a:lnTo>
                  <a:lnTo>
                    <a:pt x="265015" y="61395"/>
                  </a:lnTo>
                  <a:lnTo>
                    <a:pt x="266720" y="61470"/>
                  </a:lnTo>
                  <a:lnTo>
                    <a:pt x="280768" y="62298"/>
                  </a:lnTo>
                  <a:lnTo>
                    <a:pt x="291740" y="62728"/>
                  </a:lnTo>
                  <a:lnTo>
                    <a:pt x="330573" y="53539"/>
                  </a:lnTo>
                  <a:lnTo>
                    <a:pt x="403244" y="28213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l1582"/>
            <p:cNvSpPr/>
            <p:nvPr/>
          </p:nvSpPr>
          <p:spPr>
            <a:xfrm>
              <a:off x="4262042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1583"/>
            <p:cNvSpPr/>
            <p:nvPr/>
          </p:nvSpPr>
          <p:spPr>
            <a:xfrm>
              <a:off x="4266793" y="4071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1584"/>
            <p:cNvSpPr/>
            <p:nvPr/>
          </p:nvSpPr>
          <p:spPr>
            <a:xfrm>
              <a:off x="4342162" y="4083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1585"/>
            <p:cNvSpPr/>
            <p:nvPr/>
          </p:nvSpPr>
          <p:spPr>
            <a:xfrm>
              <a:off x="4361619" y="41301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1586"/>
            <p:cNvSpPr/>
            <p:nvPr/>
          </p:nvSpPr>
          <p:spPr>
            <a:xfrm>
              <a:off x="4410504" y="4155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1587"/>
            <p:cNvSpPr/>
            <p:nvPr/>
          </p:nvSpPr>
          <p:spPr>
            <a:xfrm>
              <a:off x="4295727" y="42074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1588"/>
            <p:cNvSpPr/>
            <p:nvPr/>
          </p:nvSpPr>
          <p:spPr>
            <a:xfrm>
              <a:off x="4473120" y="4189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1589"/>
            <p:cNvSpPr/>
            <p:nvPr/>
          </p:nvSpPr>
          <p:spPr>
            <a:xfrm>
              <a:off x="4320162" y="4215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1590"/>
            <p:cNvSpPr/>
            <p:nvPr/>
          </p:nvSpPr>
          <p:spPr>
            <a:xfrm>
              <a:off x="4294152" y="425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1591"/>
            <p:cNvSpPr/>
            <p:nvPr/>
          </p:nvSpPr>
          <p:spPr>
            <a:xfrm>
              <a:off x="4297906" y="4251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1592"/>
            <p:cNvSpPr/>
            <p:nvPr/>
          </p:nvSpPr>
          <p:spPr>
            <a:xfrm>
              <a:off x="4496734" y="4221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1593"/>
            <p:cNvSpPr/>
            <p:nvPr/>
          </p:nvSpPr>
          <p:spPr>
            <a:xfrm>
              <a:off x="4459608" y="42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1594"/>
            <p:cNvSpPr/>
            <p:nvPr/>
          </p:nvSpPr>
          <p:spPr>
            <a:xfrm>
              <a:off x="4339122" y="4158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1595"/>
            <p:cNvSpPr/>
            <p:nvPr/>
          </p:nvSpPr>
          <p:spPr>
            <a:xfrm>
              <a:off x="4408204" y="42342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1596"/>
            <p:cNvSpPr/>
            <p:nvPr/>
          </p:nvSpPr>
          <p:spPr>
            <a:xfrm>
              <a:off x="4307486" y="4280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1597"/>
            <p:cNvSpPr/>
            <p:nvPr/>
          </p:nvSpPr>
          <p:spPr>
            <a:xfrm>
              <a:off x="4424368" y="42821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1598"/>
            <p:cNvSpPr/>
            <p:nvPr/>
          </p:nvSpPr>
          <p:spPr>
            <a:xfrm>
              <a:off x="4327141" y="42157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1599"/>
            <p:cNvSpPr/>
            <p:nvPr/>
          </p:nvSpPr>
          <p:spPr>
            <a:xfrm>
              <a:off x="4337333" y="4204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1600"/>
            <p:cNvSpPr/>
            <p:nvPr/>
          </p:nvSpPr>
          <p:spPr>
            <a:xfrm>
              <a:off x="4295033" y="399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1601"/>
            <p:cNvSpPr/>
            <p:nvPr/>
          </p:nvSpPr>
          <p:spPr>
            <a:xfrm>
              <a:off x="4590115" y="4053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1602"/>
            <p:cNvSpPr/>
            <p:nvPr/>
          </p:nvSpPr>
          <p:spPr>
            <a:xfrm>
              <a:off x="4340323" y="39918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1603"/>
            <p:cNvSpPr/>
            <p:nvPr/>
          </p:nvSpPr>
          <p:spPr>
            <a:xfrm>
              <a:off x="4306313" y="4035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1604"/>
            <p:cNvSpPr/>
            <p:nvPr/>
          </p:nvSpPr>
          <p:spPr>
            <a:xfrm>
              <a:off x="4357028" y="4014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1605"/>
            <p:cNvSpPr/>
            <p:nvPr/>
          </p:nvSpPr>
          <p:spPr>
            <a:xfrm>
              <a:off x="4268356" y="3990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1606"/>
            <p:cNvSpPr/>
            <p:nvPr/>
          </p:nvSpPr>
          <p:spPr>
            <a:xfrm>
              <a:off x="4415022" y="3951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1607"/>
            <p:cNvSpPr/>
            <p:nvPr/>
          </p:nvSpPr>
          <p:spPr>
            <a:xfrm>
              <a:off x="4286934" y="38655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t1608"/>
            <p:cNvSpPr/>
            <p:nvPr/>
          </p:nvSpPr>
          <p:spPr>
            <a:xfrm>
              <a:off x="4349736" y="39323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t1609"/>
            <p:cNvSpPr/>
            <p:nvPr/>
          </p:nvSpPr>
          <p:spPr>
            <a:xfrm>
              <a:off x="4524556" y="3801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t1610"/>
            <p:cNvSpPr/>
            <p:nvPr/>
          </p:nvSpPr>
          <p:spPr>
            <a:xfrm>
              <a:off x="4762800" y="3778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t1611"/>
            <p:cNvSpPr/>
            <p:nvPr/>
          </p:nvSpPr>
          <p:spPr>
            <a:xfrm>
              <a:off x="4385985" y="38064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t1612"/>
            <p:cNvSpPr/>
            <p:nvPr/>
          </p:nvSpPr>
          <p:spPr>
            <a:xfrm>
              <a:off x="4324472" y="3842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t1613"/>
            <p:cNvSpPr/>
            <p:nvPr/>
          </p:nvSpPr>
          <p:spPr>
            <a:xfrm>
              <a:off x="4358453" y="40553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t1614"/>
            <p:cNvSpPr/>
            <p:nvPr/>
          </p:nvSpPr>
          <p:spPr>
            <a:xfrm>
              <a:off x="4526261" y="40765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t1615"/>
            <p:cNvSpPr/>
            <p:nvPr/>
          </p:nvSpPr>
          <p:spPr>
            <a:xfrm>
              <a:off x="4662786" y="41404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t1616"/>
            <p:cNvSpPr/>
            <p:nvPr/>
          </p:nvSpPr>
          <p:spPr>
            <a:xfrm>
              <a:off x="4509928" y="41524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t1617"/>
            <p:cNvSpPr/>
            <p:nvPr/>
          </p:nvSpPr>
          <p:spPr>
            <a:xfrm>
              <a:off x="4289834" y="4158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t1618"/>
            <p:cNvSpPr/>
            <p:nvPr/>
          </p:nvSpPr>
          <p:spPr>
            <a:xfrm>
              <a:off x="4303699" y="4207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1619"/>
            <p:cNvSpPr/>
            <p:nvPr/>
          </p:nvSpPr>
          <p:spPr>
            <a:xfrm>
              <a:off x="4259541" y="4213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1620"/>
            <p:cNvSpPr/>
            <p:nvPr/>
          </p:nvSpPr>
          <p:spPr>
            <a:xfrm>
              <a:off x="4472780" y="42296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1621"/>
            <p:cNvSpPr/>
            <p:nvPr/>
          </p:nvSpPr>
          <p:spPr>
            <a:xfrm>
              <a:off x="4448759" y="4281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1622"/>
            <p:cNvSpPr/>
            <p:nvPr/>
          </p:nvSpPr>
          <p:spPr>
            <a:xfrm>
              <a:off x="4293177" y="42620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1623"/>
            <p:cNvSpPr/>
            <p:nvPr/>
          </p:nvSpPr>
          <p:spPr>
            <a:xfrm>
              <a:off x="4551282" y="425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1624"/>
            <p:cNvSpPr/>
            <p:nvPr/>
          </p:nvSpPr>
          <p:spPr>
            <a:xfrm>
              <a:off x="4453954" y="4254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1625"/>
            <p:cNvSpPr/>
            <p:nvPr/>
          </p:nvSpPr>
          <p:spPr>
            <a:xfrm>
              <a:off x="4446268" y="4260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1626"/>
            <p:cNvSpPr/>
            <p:nvPr/>
          </p:nvSpPr>
          <p:spPr>
            <a:xfrm>
              <a:off x="4540310" y="42736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1627"/>
            <p:cNvSpPr/>
            <p:nvPr/>
          </p:nvSpPr>
          <p:spPr>
            <a:xfrm>
              <a:off x="4437090" y="4276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1628"/>
            <p:cNvSpPr/>
            <p:nvPr/>
          </p:nvSpPr>
          <p:spPr>
            <a:xfrm>
              <a:off x="4511486" y="4156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1629"/>
            <p:cNvSpPr/>
            <p:nvPr/>
          </p:nvSpPr>
          <p:spPr>
            <a:xfrm>
              <a:off x="4378753" y="4276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l1630"/>
            <p:cNvSpPr/>
            <p:nvPr/>
          </p:nvSpPr>
          <p:spPr>
            <a:xfrm>
              <a:off x="4282173" y="3906893"/>
              <a:ext cx="503258" cy="306547"/>
            </a:xfrm>
            <a:custGeom>
              <a:avLst/>
              <a:gdLst/>
              <a:ahLst/>
              <a:cxnLst/>
              <a:rect l="0" t="0" r="0" b="0"/>
              <a:pathLst>
                <a:path w="503258" h="306547">
                  <a:moveTo>
                    <a:pt x="0" y="266587"/>
                  </a:moveTo>
                  <a:lnTo>
                    <a:pt x="7251" y="263500"/>
                  </a:lnTo>
                  <a:lnTo>
                    <a:pt x="8814" y="262803"/>
                  </a:lnTo>
                  <a:lnTo>
                    <a:pt x="27392" y="253794"/>
                  </a:lnTo>
                  <a:lnTo>
                    <a:pt x="30292" y="252313"/>
                  </a:lnTo>
                  <a:lnTo>
                    <a:pt x="33635" y="250604"/>
                  </a:lnTo>
                  <a:lnTo>
                    <a:pt x="34610" y="250106"/>
                  </a:lnTo>
                  <a:lnTo>
                    <a:pt x="35491" y="249660"/>
                  </a:lnTo>
                  <a:lnTo>
                    <a:pt x="36185" y="249308"/>
                  </a:lnTo>
                  <a:lnTo>
                    <a:pt x="38365" y="248205"/>
                  </a:lnTo>
                  <a:lnTo>
                    <a:pt x="44157" y="245338"/>
                  </a:lnTo>
                  <a:lnTo>
                    <a:pt x="46771" y="244083"/>
                  </a:lnTo>
                  <a:lnTo>
                    <a:pt x="47945" y="243520"/>
                  </a:lnTo>
                  <a:lnTo>
                    <a:pt x="60620" y="237805"/>
                  </a:lnTo>
                  <a:lnTo>
                    <a:pt x="64930" y="235958"/>
                  </a:lnTo>
                  <a:lnTo>
                    <a:pt x="67599" y="234813"/>
                  </a:lnTo>
                  <a:lnTo>
                    <a:pt x="77792" y="230118"/>
                  </a:lnTo>
                  <a:lnTo>
                    <a:pt x="79580" y="229121"/>
                  </a:lnTo>
                  <a:lnTo>
                    <a:pt x="80781" y="228453"/>
                  </a:lnTo>
                  <a:lnTo>
                    <a:pt x="82620" y="227429"/>
                  </a:lnTo>
                  <a:lnTo>
                    <a:pt x="90194" y="224098"/>
                  </a:lnTo>
                  <a:lnTo>
                    <a:pt x="97486" y="224961"/>
                  </a:lnTo>
                  <a:lnTo>
                    <a:pt x="98911" y="226015"/>
                  </a:lnTo>
                  <a:lnTo>
                    <a:pt x="102077" y="228358"/>
                  </a:lnTo>
                  <a:lnTo>
                    <a:pt x="119211" y="240987"/>
                  </a:lnTo>
                  <a:lnTo>
                    <a:pt x="126443" y="252591"/>
                  </a:lnTo>
                  <a:lnTo>
                    <a:pt x="148662" y="282817"/>
                  </a:lnTo>
                  <a:lnTo>
                    <a:pt x="150962" y="285072"/>
                  </a:lnTo>
                  <a:lnTo>
                    <a:pt x="155481" y="289595"/>
                  </a:lnTo>
                  <a:lnTo>
                    <a:pt x="164826" y="295695"/>
                  </a:lnTo>
                  <a:lnTo>
                    <a:pt x="177548" y="303876"/>
                  </a:lnTo>
                  <a:lnTo>
                    <a:pt x="186726" y="303647"/>
                  </a:lnTo>
                  <a:lnTo>
                    <a:pt x="189217" y="303750"/>
                  </a:lnTo>
                  <a:lnTo>
                    <a:pt x="194413" y="304230"/>
                  </a:lnTo>
                  <a:lnTo>
                    <a:pt x="200066" y="306547"/>
                  </a:lnTo>
                  <a:lnTo>
                    <a:pt x="213238" y="306424"/>
                  </a:lnTo>
                  <a:lnTo>
                    <a:pt x="213578" y="306381"/>
                  </a:lnTo>
                  <a:lnTo>
                    <a:pt x="237192" y="300254"/>
                  </a:lnTo>
                  <a:lnTo>
                    <a:pt x="250386" y="294531"/>
                  </a:lnTo>
                  <a:lnTo>
                    <a:pt x="251945" y="293831"/>
                  </a:lnTo>
                  <a:lnTo>
                    <a:pt x="265015" y="288038"/>
                  </a:lnTo>
                  <a:lnTo>
                    <a:pt x="266720" y="287297"/>
                  </a:lnTo>
                  <a:lnTo>
                    <a:pt x="280768" y="281301"/>
                  </a:lnTo>
                  <a:lnTo>
                    <a:pt x="291740" y="274107"/>
                  </a:lnTo>
                  <a:lnTo>
                    <a:pt x="330573" y="227363"/>
                  </a:lnTo>
                  <a:lnTo>
                    <a:pt x="403244" y="124668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l1631"/>
            <p:cNvSpPr/>
            <p:nvPr/>
          </p:nvSpPr>
          <p:spPr>
            <a:xfrm>
              <a:off x="4262042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1632"/>
            <p:cNvSpPr/>
            <p:nvPr/>
          </p:nvSpPr>
          <p:spPr>
            <a:xfrm>
              <a:off x="4266793" y="4758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1633"/>
            <p:cNvSpPr/>
            <p:nvPr/>
          </p:nvSpPr>
          <p:spPr>
            <a:xfrm>
              <a:off x="4342162" y="4825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1634"/>
            <p:cNvSpPr/>
            <p:nvPr/>
          </p:nvSpPr>
          <p:spPr>
            <a:xfrm>
              <a:off x="4361619" y="45204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1635"/>
            <p:cNvSpPr/>
            <p:nvPr/>
          </p:nvSpPr>
          <p:spPr>
            <a:xfrm>
              <a:off x="4410504" y="4586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1636"/>
            <p:cNvSpPr/>
            <p:nvPr/>
          </p:nvSpPr>
          <p:spPr>
            <a:xfrm>
              <a:off x="4295727" y="47418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1637"/>
            <p:cNvSpPr/>
            <p:nvPr/>
          </p:nvSpPr>
          <p:spPr>
            <a:xfrm>
              <a:off x="4473120" y="4702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1638"/>
            <p:cNvSpPr/>
            <p:nvPr/>
          </p:nvSpPr>
          <p:spPr>
            <a:xfrm>
              <a:off x="4320162" y="465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1639"/>
            <p:cNvSpPr/>
            <p:nvPr/>
          </p:nvSpPr>
          <p:spPr>
            <a:xfrm>
              <a:off x="4294152" y="4684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1640"/>
            <p:cNvSpPr/>
            <p:nvPr/>
          </p:nvSpPr>
          <p:spPr>
            <a:xfrm>
              <a:off x="4297906" y="4606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1641"/>
            <p:cNvSpPr/>
            <p:nvPr/>
          </p:nvSpPr>
          <p:spPr>
            <a:xfrm>
              <a:off x="4496734" y="46800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1642"/>
            <p:cNvSpPr/>
            <p:nvPr/>
          </p:nvSpPr>
          <p:spPr>
            <a:xfrm>
              <a:off x="4459608" y="4534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1643"/>
            <p:cNvSpPr/>
            <p:nvPr/>
          </p:nvSpPr>
          <p:spPr>
            <a:xfrm>
              <a:off x="4339122" y="46925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1644"/>
            <p:cNvSpPr/>
            <p:nvPr/>
          </p:nvSpPr>
          <p:spPr>
            <a:xfrm>
              <a:off x="4408204" y="46429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1645"/>
            <p:cNvSpPr/>
            <p:nvPr/>
          </p:nvSpPr>
          <p:spPr>
            <a:xfrm>
              <a:off x="4307486" y="452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1646"/>
            <p:cNvSpPr/>
            <p:nvPr/>
          </p:nvSpPr>
          <p:spPr>
            <a:xfrm>
              <a:off x="4424368" y="45706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1647"/>
            <p:cNvSpPr/>
            <p:nvPr/>
          </p:nvSpPr>
          <p:spPr>
            <a:xfrm>
              <a:off x="4327141" y="4550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1648"/>
            <p:cNvSpPr/>
            <p:nvPr/>
          </p:nvSpPr>
          <p:spPr>
            <a:xfrm>
              <a:off x="4337333" y="4785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1649"/>
            <p:cNvSpPr/>
            <p:nvPr/>
          </p:nvSpPr>
          <p:spPr>
            <a:xfrm>
              <a:off x="4295033" y="46132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1650"/>
            <p:cNvSpPr/>
            <p:nvPr/>
          </p:nvSpPr>
          <p:spPr>
            <a:xfrm>
              <a:off x="4590115" y="4455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1651"/>
            <p:cNvSpPr/>
            <p:nvPr/>
          </p:nvSpPr>
          <p:spPr>
            <a:xfrm>
              <a:off x="4340323" y="4631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1652"/>
            <p:cNvSpPr/>
            <p:nvPr/>
          </p:nvSpPr>
          <p:spPr>
            <a:xfrm>
              <a:off x="4306313" y="4628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1653"/>
            <p:cNvSpPr/>
            <p:nvPr/>
          </p:nvSpPr>
          <p:spPr>
            <a:xfrm>
              <a:off x="4357028" y="4736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1654"/>
            <p:cNvSpPr/>
            <p:nvPr/>
          </p:nvSpPr>
          <p:spPr>
            <a:xfrm>
              <a:off x="4268356" y="465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1655"/>
            <p:cNvSpPr/>
            <p:nvPr/>
          </p:nvSpPr>
          <p:spPr>
            <a:xfrm>
              <a:off x="4415022" y="4322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1656"/>
            <p:cNvSpPr/>
            <p:nvPr/>
          </p:nvSpPr>
          <p:spPr>
            <a:xfrm>
              <a:off x="4286934" y="46865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1657"/>
            <p:cNvSpPr/>
            <p:nvPr/>
          </p:nvSpPr>
          <p:spPr>
            <a:xfrm>
              <a:off x="4349736" y="46653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1658"/>
            <p:cNvSpPr/>
            <p:nvPr/>
          </p:nvSpPr>
          <p:spPr>
            <a:xfrm>
              <a:off x="4524556" y="47336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1659"/>
            <p:cNvSpPr/>
            <p:nvPr/>
          </p:nvSpPr>
          <p:spPr>
            <a:xfrm>
              <a:off x="4762800" y="4710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1660"/>
            <p:cNvSpPr/>
            <p:nvPr/>
          </p:nvSpPr>
          <p:spPr>
            <a:xfrm>
              <a:off x="4385985" y="4716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1661"/>
            <p:cNvSpPr/>
            <p:nvPr/>
          </p:nvSpPr>
          <p:spPr>
            <a:xfrm>
              <a:off x="4324472" y="46148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1662"/>
            <p:cNvSpPr/>
            <p:nvPr/>
          </p:nvSpPr>
          <p:spPr>
            <a:xfrm>
              <a:off x="4358453" y="4679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1663"/>
            <p:cNvSpPr/>
            <p:nvPr/>
          </p:nvSpPr>
          <p:spPr>
            <a:xfrm>
              <a:off x="4526261" y="46829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1664"/>
            <p:cNvSpPr/>
            <p:nvPr/>
          </p:nvSpPr>
          <p:spPr>
            <a:xfrm>
              <a:off x="4662786" y="47206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1665"/>
            <p:cNvSpPr/>
            <p:nvPr/>
          </p:nvSpPr>
          <p:spPr>
            <a:xfrm>
              <a:off x="4509928" y="4670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1666"/>
            <p:cNvSpPr/>
            <p:nvPr/>
          </p:nvSpPr>
          <p:spPr>
            <a:xfrm>
              <a:off x="4289834" y="46011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t1667"/>
            <p:cNvSpPr/>
            <p:nvPr/>
          </p:nvSpPr>
          <p:spPr>
            <a:xfrm>
              <a:off x="4303699" y="45940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t1668"/>
            <p:cNvSpPr/>
            <p:nvPr/>
          </p:nvSpPr>
          <p:spPr>
            <a:xfrm>
              <a:off x="4259541" y="4647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t1669"/>
            <p:cNvSpPr/>
            <p:nvPr/>
          </p:nvSpPr>
          <p:spPr>
            <a:xfrm>
              <a:off x="4472780" y="4674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t1670"/>
            <p:cNvSpPr/>
            <p:nvPr/>
          </p:nvSpPr>
          <p:spPr>
            <a:xfrm>
              <a:off x="4448759" y="46816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t1671"/>
            <p:cNvSpPr/>
            <p:nvPr/>
          </p:nvSpPr>
          <p:spPr>
            <a:xfrm>
              <a:off x="4293177" y="4573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t1672"/>
            <p:cNvSpPr/>
            <p:nvPr/>
          </p:nvSpPr>
          <p:spPr>
            <a:xfrm>
              <a:off x="4551282" y="46761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t1673"/>
            <p:cNvSpPr/>
            <p:nvPr/>
          </p:nvSpPr>
          <p:spPr>
            <a:xfrm>
              <a:off x="4453954" y="4715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t1674"/>
            <p:cNvSpPr/>
            <p:nvPr/>
          </p:nvSpPr>
          <p:spPr>
            <a:xfrm>
              <a:off x="4446268" y="4631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1675"/>
            <p:cNvSpPr/>
            <p:nvPr/>
          </p:nvSpPr>
          <p:spPr>
            <a:xfrm>
              <a:off x="4540310" y="46188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1676"/>
            <p:cNvSpPr/>
            <p:nvPr/>
          </p:nvSpPr>
          <p:spPr>
            <a:xfrm>
              <a:off x="4437090" y="4712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1677"/>
            <p:cNvSpPr/>
            <p:nvPr/>
          </p:nvSpPr>
          <p:spPr>
            <a:xfrm>
              <a:off x="4511486" y="46542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1678"/>
            <p:cNvSpPr/>
            <p:nvPr/>
          </p:nvSpPr>
          <p:spPr>
            <a:xfrm>
              <a:off x="4378753" y="46782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l1679"/>
            <p:cNvSpPr/>
            <p:nvPr/>
          </p:nvSpPr>
          <p:spPr>
            <a:xfrm>
              <a:off x="4282173" y="4660995"/>
              <a:ext cx="503258" cy="81227"/>
            </a:xfrm>
            <a:custGeom>
              <a:avLst/>
              <a:gdLst/>
              <a:ahLst/>
              <a:cxnLst/>
              <a:rect l="0" t="0" r="0" b="0"/>
              <a:pathLst>
                <a:path w="503258" h="81227">
                  <a:moveTo>
                    <a:pt x="0" y="0"/>
                  </a:moveTo>
                  <a:lnTo>
                    <a:pt x="7251" y="808"/>
                  </a:lnTo>
                  <a:lnTo>
                    <a:pt x="8814" y="1009"/>
                  </a:lnTo>
                  <a:lnTo>
                    <a:pt x="27392" y="4019"/>
                  </a:lnTo>
                  <a:lnTo>
                    <a:pt x="30292" y="4569"/>
                  </a:lnTo>
                  <a:lnTo>
                    <a:pt x="33635" y="5221"/>
                  </a:lnTo>
                  <a:lnTo>
                    <a:pt x="34610" y="5411"/>
                  </a:lnTo>
                  <a:lnTo>
                    <a:pt x="35491" y="5587"/>
                  </a:lnTo>
                  <a:lnTo>
                    <a:pt x="36185" y="5726"/>
                  </a:lnTo>
                  <a:lnTo>
                    <a:pt x="38365" y="6161"/>
                  </a:lnTo>
                  <a:lnTo>
                    <a:pt x="44157" y="7332"/>
                  </a:lnTo>
                  <a:lnTo>
                    <a:pt x="46771" y="7863"/>
                  </a:lnTo>
                  <a:lnTo>
                    <a:pt x="47945" y="8101"/>
                  </a:lnTo>
                  <a:lnTo>
                    <a:pt x="60620" y="10689"/>
                  </a:lnTo>
                  <a:lnTo>
                    <a:pt x="64930" y="11614"/>
                  </a:lnTo>
                  <a:lnTo>
                    <a:pt x="67599" y="12215"/>
                  </a:lnTo>
                  <a:lnTo>
                    <a:pt x="77792" y="14955"/>
                  </a:lnTo>
                  <a:lnTo>
                    <a:pt x="79580" y="15596"/>
                  </a:lnTo>
                  <a:lnTo>
                    <a:pt x="80781" y="16027"/>
                  </a:lnTo>
                  <a:lnTo>
                    <a:pt x="82620" y="16686"/>
                  </a:lnTo>
                  <a:lnTo>
                    <a:pt x="90194" y="19021"/>
                  </a:lnTo>
                  <a:lnTo>
                    <a:pt x="97486" y="19234"/>
                  </a:lnTo>
                  <a:lnTo>
                    <a:pt x="98911" y="19008"/>
                  </a:lnTo>
                  <a:lnTo>
                    <a:pt x="102077" y="18505"/>
                  </a:lnTo>
                  <a:lnTo>
                    <a:pt x="119211" y="19753"/>
                  </a:lnTo>
                  <a:lnTo>
                    <a:pt x="126443" y="20291"/>
                  </a:lnTo>
                  <a:lnTo>
                    <a:pt x="148662" y="22825"/>
                  </a:lnTo>
                  <a:lnTo>
                    <a:pt x="150962" y="23066"/>
                  </a:lnTo>
                  <a:lnTo>
                    <a:pt x="155481" y="23277"/>
                  </a:lnTo>
                  <a:lnTo>
                    <a:pt x="164826" y="24023"/>
                  </a:lnTo>
                  <a:lnTo>
                    <a:pt x="177548" y="24100"/>
                  </a:lnTo>
                  <a:lnTo>
                    <a:pt x="186726" y="25291"/>
                  </a:lnTo>
                  <a:lnTo>
                    <a:pt x="189217" y="25570"/>
                  </a:lnTo>
                  <a:lnTo>
                    <a:pt x="194413" y="26129"/>
                  </a:lnTo>
                  <a:lnTo>
                    <a:pt x="200066" y="26375"/>
                  </a:lnTo>
                  <a:lnTo>
                    <a:pt x="213238" y="28013"/>
                  </a:lnTo>
                  <a:lnTo>
                    <a:pt x="213578" y="28057"/>
                  </a:lnTo>
                  <a:lnTo>
                    <a:pt x="237192" y="31425"/>
                  </a:lnTo>
                  <a:lnTo>
                    <a:pt x="250386" y="33899"/>
                  </a:lnTo>
                  <a:lnTo>
                    <a:pt x="251945" y="34253"/>
                  </a:lnTo>
                  <a:lnTo>
                    <a:pt x="265015" y="37561"/>
                  </a:lnTo>
                  <a:lnTo>
                    <a:pt x="266720" y="38018"/>
                  </a:lnTo>
                  <a:lnTo>
                    <a:pt x="280768" y="41799"/>
                  </a:lnTo>
                  <a:lnTo>
                    <a:pt x="291740" y="44946"/>
                  </a:lnTo>
                  <a:lnTo>
                    <a:pt x="330573" y="52001"/>
                  </a:lnTo>
                  <a:lnTo>
                    <a:pt x="403244" y="63410"/>
                  </a:lnTo>
                  <a:lnTo>
                    <a:pt x="503258" y="8122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l1680"/>
            <p:cNvSpPr/>
            <p:nvPr/>
          </p:nvSpPr>
          <p:spPr>
            <a:xfrm>
              <a:off x="4262042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1681"/>
            <p:cNvSpPr/>
            <p:nvPr/>
          </p:nvSpPr>
          <p:spPr>
            <a:xfrm>
              <a:off x="4266793" y="52937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1682"/>
            <p:cNvSpPr/>
            <p:nvPr/>
          </p:nvSpPr>
          <p:spPr>
            <a:xfrm>
              <a:off x="4342162" y="51511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1683"/>
            <p:cNvSpPr/>
            <p:nvPr/>
          </p:nvSpPr>
          <p:spPr>
            <a:xfrm>
              <a:off x="4361619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1684"/>
            <p:cNvSpPr/>
            <p:nvPr/>
          </p:nvSpPr>
          <p:spPr>
            <a:xfrm>
              <a:off x="4410504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1685"/>
            <p:cNvSpPr/>
            <p:nvPr/>
          </p:nvSpPr>
          <p:spPr>
            <a:xfrm>
              <a:off x="4295727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1686"/>
            <p:cNvSpPr/>
            <p:nvPr/>
          </p:nvSpPr>
          <p:spPr>
            <a:xfrm>
              <a:off x="4473120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1687"/>
            <p:cNvSpPr/>
            <p:nvPr/>
          </p:nvSpPr>
          <p:spPr>
            <a:xfrm>
              <a:off x="4320162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1688"/>
            <p:cNvSpPr/>
            <p:nvPr/>
          </p:nvSpPr>
          <p:spPr>
            <a:xfrm>
              <a:off x="4294152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1689"/>
            <p:cNvSpPr/>
            <p:nvPr/>
          </p:nvSpPr>
          <p:spPr>
            <a:xfrm>
              <a:off x="4297906" y="50421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1690"/>
            <p:cNvSpPr/>
            <p:nvPr/>
          </p:nvSpPr>
          <p:spPr>
            <a:xfrm>
              <a:off x="4496734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1691"/>
            <p:cNvSpPr/>
            <p:nvPr/>
          </p:nvSpPr>
          <p:spPr>
            <a:xfrm>
              <a:off x="4459608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1692"/>
            <p:cNvSpPr/>
            <p:nvPr/>
          </p:nvSpPr>
          <p:spPr>
            <a:xfrm>
              <a:off x="4339122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1693"/>
            <p:cNvSpPr/>
            <p:nvPr/>
          </p:nvSpPr>
          <p:spPr>
            <a:xfrm>
              <a:off x="4408204" y="50840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1694"/>
            <p:cNvSpPr/>
            <p:nvPr/>
          </p:nvSpPr>
          <p:spPr>
            <a:xfrm>
              <a:off x="4307486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1695"/>
            <p:cNvSpPr/>
            <p:nvPr/>
          </p:nvSpPr>
          <p:spPr>
            <a:xfrm>
              <a:off x="4424368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1696"/>
            <p:cNvSpPr/>
            <p:nvPr/>
          </p:nvSpPr>
          <p:spPr>
            <a:xfrm>
              <a:off x="4327141" y="52098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1697"/>
            <p:cNvSpPr/>
            <p:nvPr/>
          </p:nvSpPr>
          <p:spPr>
            <a:xfrm>
              <a:off x="4337333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1698"/>
            <p:cNvSpPr/>
            <p:nvPr/>
          </p:nvSpPr>
          <p:spPr>
            <a:xfrm>
              <a:off x="4295033" y="5050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1699"/>
            <p:cNvSpPr/>
            <p:nvPr/>
          </p:nvSpPr>
          <p:spPr>
            <a:xfrm>
              <a:off x="4590115" y="5134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1700"/>
            <p:cNvSpPr/>
            <p:nvPr/>
          </p:nvSpPr>
          <p:spPr>
            <a:xfrm>
              <a:off x="4340323" y="4941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1701"/>
            <p:cNvSpPr/>
            <p:nvPr/>
          </p:nvSpPr>
          <p:spPr>
            <a:xfrm>
              <a:off x="4306313" y="4865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1702"/>
            <p:cNvSpPr/>
            <p:nvPr/>
          </p:nvSpPr>
          <p:spPr>
            <a:xfrm>
              <a:off x="4357028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1703"/>
            <p:cNvSpPr/>
            <p:nvPr/>
          </p:nvSpPr>
          <p:spPr>
            <a:xfrm>
              <a:off x="4268356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1704"/>
            <p:cNvSpPr/>
            <p:nvPr/>
          </p:nvSpPr>
          <p:spPr>
            <a:xfrm>
              <a:off x="4415022" y="49498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1705"/>
            <p:cNvSpPr/>
            <p:nvPr/>
          </p:nvSpPr>
          <p:spPr>
            <a:xfrm>
              <a:off x="4286934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1706"/>
            <p:cNvSpPr/>
            <p:nvPr/>
          </p:nvSpPr>
          <p:spPr>
            <a:xfrm>
              <a:off x="4349736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1707"/>
            <p:cNvSpPr/>
            <p:nvPr/>
          </p:nvSpPr>
          <p:spPr>
            <a:xfrm>
              <a:off x="4524556" y="4966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1708"/>
            <p:cNvSpPr/>
            <p:nvPr/>
          </p:nvSpPr>
          <p:spPr>
            <a:xfrm>
              <a:off x="4762800" y="4991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1709"/>
            <p:cNvSpPr/>
            <p:nvPr/>
          </p:nvSpPr>
          <p:spPr>
            <a:xfrm>
              <a:off x="4385985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1710"/>
            <p:cNvSpPr/>
            <p:nvPr/>
          </p:nvSpPr>
          <p:spPr>
            <a:xfrm>
              <a:off x="4324472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1711"/>
            <p:cNvSpPr/>
            <p:nvPr/>
          </p:nvSpPr>
          <p:spPr>
            <a:xfrm>
              <a:off x="4358453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1712"/>
            <p:cNvSpPr/>
            <p:nvPr/>
          </p:nvSpPr>
          <p:spPr>
            <a:xfrm>
              <a:off x="4526261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1713"/>
            <p:cNvSpPr/>
            <p:nvPr/>
          </p:nvSpPr>
          <p:spPr>
            <a:xfrm>
              <a:off x="4662786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1714"/>
            <p:cNvSpPr/>
            <p:nvPr/>
          </p:nvSpPr>
          <p:spPr>
            <a:xfrm>
              <a:off x="4509928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1715"/>
            <p:cNvSpPr/>
            <p:nvPr/>
          </p:nvSpPr>
          <p:spPr>
            <a:xfrm>
              <a:off x="4289834" y="5193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1716"/>
            <p:cNvSpPr/>
            <p:nvPr/>
          </p:nvSpPr>
          <p:spPr>
            <a:xfrm>
              <a:off x="4303699" y="51679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1717"/>
            <p:cNvSpPr/>
            <p:nvPr/>
          </p:nvSpPr>
          <p:spPr>
            <a:xfrm>
              <a:off x="4259541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1718"/>
            <p:cNvSpPr/>
            <p:nvPr/>
          </p:nvSpPr>
          <p:spPr>
            <a:xfrm>
              <a:off x="4472780" y="5109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1719"/>
            <p:cNvSpPr/>
            <p:nvPr/>
          </p:nvSpPr>
          <p:spPr>
            <a:xfrm>
              <a:off x="4448759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1720"/>
            <p:cNvSpPr/>
            <p:nvPr/>
          </p:nvSpPr>
          <p:spPr>
            <a:xfrm>
              <a:off x="4293177" y="5369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1721"/>
            <p:cNvSpPr/>
            <p:nvPr/>
          </p:nvSpPr>
          <p:spPr>
            <a:xfrm>
              <a:off x="4551282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1722"/>
            <p:cNvSpPr/>
            <p:nvPr/>
          </p:nvSpPr>
          <p:spPr>
            <a:xfrm>
              <a:off x="4453954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1723"/>
            <p:cNvSpPr/>
            <p:nvPr/>
          </p:nvSpPr>
          <p:spPr>
            <a:xfrm>
              <a:off x="4446268" y="52517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1724"/>
            <p:cNvSpPr/>
            <p:nvPr/>
          </p:nvSpPr>
          <p:spPr>
            <a:xfrm>
              <a:off x="4540310" y="52350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1725"/>
            <p:cNvSpPr/>
            <p:nvPr/>
          </p:nvSpPr>
          <p:spPr>
            <a:xfrm>
              <a:off x="4437090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1726"/>
            <p:cNvSpPr/>
            <p:nvPr/>
          </p:nvSpPr>
          <p:spPr>
            <a:xfrm>
              <a:off x="4511486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1727"/>
            <p:cNvSpPr/>
            <p:nvPr/>
          </p:nvSpPr>
          <p:spPr>
            <a:xfrm>
              <a:off x="4378753" y="5000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l1728"/>
            <p:cNvSpPr/>
            <p:nvPr/>
          </p:nvSpPr>
          <p:spPr>
            <a:xfrm>
              <a:off x="4282173" y="5112539"/>
              <a:ext cx="503258" cy="91146"/>
            </a:xfrm>
            <a:custGeom>
              <a:avLst/>
              <a:gdLst/>
              <a:ahLst/>
              <a:cxnLst/>
              <a:rect l="0" t="0" r="0" b="0"/>
              <a:pathLst>
                <a:path w="503258" h="91146">
                  <a:moveTo>
                    <a:pt x="0" y="52679"/>
                  </a:moveTo>
                  <a:lnTo>
                    <a:pt x="7251" y="48593"/>
                  </a:lnTo>
                  <a:lnTo>
                    <a:pt x="8814" y="47717"/>
                  </a:lnTo>
                  <a:lnTo>
                    <a:pt x="27392" y="37281"/>
                  </a:lnTo>
                  <a:lnTo>
                    <a:pt x="30292" y="35641"/>
                  </a:lnTo>
                  <a:lnTo>
                    <a:pt x="33635" y="33746"/>
                  </a:lnTo>
                  <a:lnTo>
                    <a:pt x="34610" y="33193"/>
                  </a:lnTo>
                  <a:lnTo>
                    <a:pt x="35491" y="32694"/>
                  </a:lnTo>
                  <a:lnTo>
                    <a:pt x="36185" y="32300"/>
                  </a:lnTo>
                  <a:lnTo>
                    <a:pt x="38365" y="31064"/>
                  </a:lnTo>
                  <a:lnTo>
                    <a:pt x="44157" y="27781"/>
                  </a:lnTo>
                  <a:lnTo>
                    <a:pt x="46771" y="26307"/>
                  </a:lnTo>
                  <a:lnTo>
                    <a:pt x="47945" y="25645"/>
                  </a:lnTo>
                  <a:lnTo>
                    <a:pt x="60620" y="18711"/>
                  </a:lnTo>
                  <a:lnTo>
                    <a:pt x="64930" y="16510"/>
                  </a:lnTo>
                  <a:lnTo>
                    <a:pt x="67599" y="15210"/>
                  </a:lnTo>
                  <a:lnTo>
                    <a:pt x="77792" y="10783"/>
                  </a:lnTo>
                  <a:lnTo>
                    <a:pt x="79580" y="10105"/>
                  </a:lnTo>
                  <a:lnTo>
                    <a:pt x="80781" y="9650"/>
                  </a:lnTo>
                  <a:lnTo>
                    <a:pt x="82620" y="8952"/>
                  </a:lnTo>
                  <a:lnTo>
                    <a:pt x="90194" y="6659"/>
                  </a:lnTo>
                  <a:lnTo>
                    <a:pt x="97486" y="5612"/>
                  </a:lnTo>
                  <a:lnTo>
                    <a:pt x="98911" y="5629"/>
                  </a:lnTo>
                  <a:lnTo>
                    <a:pt x="102077" y="5669"/>
                  </a:lnTo>
                  <a:lnTo>
                    <a:pt x="119211" y="8349"/>
                  </a:lnTo>
                  <a:lnTo>
                    <a:pt x="126443" y="13552"/>
                  </a:lnTo>
                  <a:lnTo>
                    <a:pt x="148662" y="29201"/>
                  </a:lnTo>
                  <a:lnTo>
                    <a:pt x="150962" y="30347"/>
                  </a:lnTo>
                  <a:lnTo>
                    <a:pt x="155481" y="31974"/>
                  </a:lnTo>
                  <a:lnTo>
                    <a:pt x="164826" y="35473"/>
                  </a:lnTo>
                  <a:lnTo>
                    <a:pt x="177548" y="40562"/>
                  </a:lnTo>
                  <a:lnTo>
                    <a:pt x="186726" y="44657"/>
                  </a:lnTo>
                  <a:lnTo>
                    <a:pt x="189217" y="46059"/>
                  </a:lnTo>
                  <a:lnTo>
                    <a:pt x="194413" y="49256"/>
                  </a:lnTo>
                  <a:lnTo>
                    <a:pt x="200066" y="52898"/>
                  </a:lnTo>
                  <a:lnTo>
                    <a:pt x="213238" y="61110"/>
                  </a:lnTo>
                  <a:lnTo>
                    <a:pt x="213578" y="61300"/>
                  </a:lnTo>
                  <a:lnTo>
                    <a:pt x="237192" y="72681"/>
                  </a:lnTo>
                  <a:lnTo>
                    <a:pt x="250386" y="77639"/>
                  </a:lnTo>
                  <a:lnTo>
                    <a:pt x="251945" y="78172"/>
                  </a:lnTo>
                  <a:lnTo>
                    <a:pt x="265015" y="82490"/>
                  </a:lnTo>
                  <a:lnTo>
                    <a:pt x="266720" y="83048"/>
                  </a:lnTo>
                  <a:lnTo>
                    <a:pt x="280768" y="87733"/>
                  </a:lnTo>
                  <a:lnTo>
                    <a:pt x="291740" y="91146"/>
                  </a:lnTo>
                  <a:lnTo>
                    <a:pt x="330573" y="77985"/>
                  </a:lnTo>
                  <a:lnTo>
                    <a:pt x="403244" y="39687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l1729"/>
            <p:cNvSpPr/>
            <p:nvPr/>
          </p:nvSpPr>
          <p:spPr>
            <a:xfrm>
              <a:off x="4262042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1730"/>
            <p:cNvSpPr/>
            <p:nvPr/>
          </p:nvSpPr>
          <p:spPr>
            <a:xfrm>
              <a:off x="4266793" y="5822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1731"/>
            <p:cNvSpPr/>
            <p:nvPr/>
          </p:nvSpPr>
          <p:spPr>
            <a:xfrm>
              <a:off x="4342162" y="5912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1732"/>
            <p:cNvSpPr/>
            <p:nvPr/>
          </p:nvSpPr>
          <p:spPr>
            <a:xfrm>
              <a:off x="4361619" y="5740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1733"/>
            <p:cNvSpPr/>
            <p:nvPr/>
          </p:nvSpPr>
          <p:spPr>
            <a:xfrm>
              <a:off x="4410504" y="57561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1734"/>
            <p:cNvSpPr/>
            <p:nvPr/>
          </p:nvSpPr>
          <p:spPr>
            <a:xfrm>
              <a:off x="4295727" y="5766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1735"/>
            <p:cNvSpPr/>
            <p:nvPr/>
          </p:nvSpPr>
          <p:spPr>
            <a:xfrm>
              <a:off x="4473120" y="5725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1736"/>
            <p:cNvSpPr/>
            <p:nvPr/>
          </p:nvSpPr>
          <p:spPr>
            <a:xfrm>
              <a:off x="4320162" y="57021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1737"/>
            <p:cNvSpPr/>
            <p:nvPr/>
          </p:nvSpPr>
          <p:spPr>
            <a:xfrm>
              <a:off x="4294152" y="55301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1738"/>
            <p:cNvSpPr/>
            <p:nvPr/>
          </p:nvSpPr>
          <p:spPr>
            <a:xfrm>
              <a:off x="4297906" y="5486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1739"/>
            <p:cNvSpPr/>
            <p:nvPr/>
          </p:nvSpPr>
          <p:spPr>
            <a:xfrm>
              <a:off x="4496734" y="5568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1740"/>
            <p:cNvSpPr/>
            <p:nvPr/>
          </p:nvSpPr>
          <p:spPr>
            <a:xfrm>
              <a:off x="4459608" y="566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t1741"/>
            <p:cNvSpPr/>
            <p:nvPr/>
          </p:nvSpPr>
          <p:spPr>
            <a:xfrm>
              <a:off x="4339122" y="5478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t1742"/>
            <p:cNvSpPr/>
            <p:nvPr/>
          </p:nvSpPr>
          <p:spPr>
            <a:xfrm>
              <a:off x="4408204" y="5409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43"/>
            <p:cNvSpPr/>
            <p:nvPr/>
          </p:nvSpPr>
          <p:spPr>
            <a:xfrm>
              <a:off x="4307486" y="5635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44"/>
            <p:cNvSpPr/>
            <p:nvPr/>
          </p:nvSpPr>
          <p:spPr>
            <a:xfrm>
              <a:off x="4424368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45"/>
            <p:cNvSpPr/>
            <p:nvPr/>
          </p:nvSpPr>
          <p:spPr>
            <a:xfrm>
              <a:off x="4327141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46"/>
            <p:cNvSpPr/>
            <p:nvPr/>
          </p:nvSpPr>
          <p:spPr>
            <a:xfrm>
              <a:off x="4337333" y="55917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7"/>
            <p:cNvSpPr/>
            <p:nvPr/>
          </p:nvSpPr>
          <p:spPr>
            <a:xfrm>
              <a:off x="4295033" y="5463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8"/>
            <p:cNvSpPr/>
            <p:nvPr/>
          </p:nvSpPr>
          <p:spPr>
            <a:xfrm>
              <a:off x="4590115" y="5512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9"/>
            <p:cNvSpPr/>
            <p:nvPr/>
          </p:nvSpPr>
          <p:spPr>
            <a:xfrm>
              <a:off x="4340323" y="5563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50"/>
            <p:cNvSpPr/>
            <p:nvPr/>
          </p:nvSpPr>
          <p:spPr>
            <a:xfrm>
              <a:off x="4306313" y="54454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51"/>
            <p:cNvSpPr/>
            <p:nvPr/>
          </p:nvSpPr>
          <p:spPr>
            <a:xfrm>
              <a:off x="4357028" y="5609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52"/>
            <p:cNvSpPr/>
            <p:nvPr/>
          </p:nvSpPr>
          <p:spPr>
            <a:xfrm>
              <a:off x="4268356" y="559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53"/>
            <p:cNvSpPr/>
            <p:nvPr/>
          </p:nvSpPr>
          <p:spPr>
            <a:xfrm>
              <a:off x="4415022" y="56020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54"/>
            <p:cNvSpPr/>
            <p:nvPr/>
          </p:nvSpPr>
          <p:spPr>
            <a:xfrm>
              <a:off x="4286934" y="5525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55"/>
            <p:cNvSpPr/>
            <p:nvPr/>
          </p:nvSpPr>
          <p:spPr>
            <a:xfrm>
              <a:off x="4349736" y="54608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56"/>
            <p:cNvSpPr/>
            <p:nvPr/>
          </p:nvSpPr>
          <p:spPr>
            <a:xfrm>
              <a:off x="4524556" y="5614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7"/>
            <p:cNvSpPr/>
            <p:nvPr/>
          </p:nvSpPr>
          <p:spPr>
            <a:xfrm>
              <a:off x="4762800" y="56200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8"/>
            <p:cNvSpPr/>
            <p:nvPr/>
          </p:nvSpPr>
          <p:spPr>
            <a:xfrm>
              <a:off x="4385985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9"/>
            <p:cNvSpPr/>
            <p:nvPr/>
          </p:nvSpPr>
          <p:spPr>
            <a:xfrm>
              <a:off x="4324472" y="5666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60"/>
            <p:cNvSpPr/>
            <p:nvPr/>
          </p:nvSpPr>
          <p:spPr>
            <a:xfrm>
              <a:off x="4358453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61"/>
            <p:cNvSpPr/>
            <p:nvPr/>
          </p:nvSpPr>
          <p:spPr>
            <a:xfrm>
              <a:off x="4526261" y="58305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62"/>
            <p:cNvSpPr/>
            <p:nvPr/>
          </p:nvSpPr>
          <p:spPr>
            <a:xfrm>
              <a:off x="4662786" y="5843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63"/>
            <p:cNvSpPr/>
            <p:nvPr/>
          </p:nvSpPr>
          <p:spPr>
            <a:xfrm>
              <a:off x="4509928" y="5899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64"/>
            <p:cNvSpPr/>
            <p:nvPr/>
          </p:nvSpPr>
          <p:spPr>
            <a:xfrm>
              <a:off x="4289834" y="5797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65"/>
            <p:cNvSpPr/>
            <p:nvPr/>
          </p:nvSpPr>
          <p:spPr>
            <a:xfrm>
              <a:off x="4303699" y="5866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66"/>
            <p:cNvSpPr/>
            <p:nvPr/>
          </p:nvSpPr>
          <p:spPr>
            <a:xfrm>
              <a:off x="4259541" y="56867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7"/>
            <p:cNvSpPr/>
            <p:nvPr/>
          </p:nvSpPr>
          <p:spPr>
            <a:xfrm>
              <a:off x="4472780" y="5753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8"/>
            <p:cNvSpPr/>
            <p:nvPr/>
          </p:nvSpPr>
          <p:spPr>
            <a:xfrm>
              <a:off x="4448759" y="5833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9"/>
            <p:cNvSpPr/>
            <p:nvPr/>
          </p:nvSpPr>
          <p:spPr>
            <a:xfrm>
              <a:off x="4293177" y="5835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70"/>
            <p:cNvSpPr/>
            <p:nvPr/>
          </p:nvSpPr>
          <p:spPr>
            <a:xfrm>
              <a:off x="4551282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71"/>
            <p:cNvSpPr/>
            <p:nvPr/>
          </p:nvSpPr>
          <p:spPr>
            <a:xfrm>
              <a:off x="4453954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t1772"/>
            <p:cNvSpPr/>
            <p:nvPr/>
          </p:nvSpPr>
          <p:spPr>
            <a:xfrm>
              <a:off x="4446268" y="57124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t1773"/>
            <p:cNvSpPr/>
            <p:nvPr/>
          </p:nvSpPr>
          <p:spPr>
            <a:xfrm>
              <a:off x="4540310" y="5707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74"/>
            <p:cNvSpPr/>
            <p:nvPr/>
          </p:nvSpPr>
          <p:spPr>
            <a:xfrm>
              <a:off x="4437090" y="5432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75"/>
            <p:cNvSpPr/>
            <p:nvPr/>
          </p:nvSpPr>
          <p:spPr>
            <a:xfrm>
              <a:off x="4511486" y="55815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76"/>
            <p:cNvSpPr/>
            <p:nvPr/>
          </p:nvSpPr>
          <p:spPr>
            <a:xfrm>
              <a:off x="4378753" y="5545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l1777"/>
            <p:cNvSpPr/>
            <p:nvPr/>
          </p:nvSpPr>
          <p:spPr>
            <a:xfrm>
              <a:off x="4282173" y="5655652"/>
              <a:ext cx="503258" cy="82943"/>
            </a:xfrm>
            <a:custGeom>
              <a:avLst/>
              <a:gdLst/>
              <a:ahLst/>
              <a:cxnLst/>
              <a:rect l="0" t="0" r="0" b="0"/>
              <a:pathLst>
                <a:path w="503258" h="82943">
                  <a:moveTo>
                    <a:pt x="0" y="36353"/>
                  </a:moveTo>
                  <a:lnTo>
                    <a:pt x="7251" y="32824"/>
                  </a:lnTo>
                  <a:lnTo>
                    <a:pt x="8814" y="32084"/>
                  </a:lnTo>
                  <a:lnTo>
                    <a:pt x="27392" y="23744"/>
                  </a:lnTo>
                  <a:lnTo>
                    <a:pt x="30292" y="22499"/>
                  </a:lnTo>
                  <a:lnTo>
                    <a:pt x="33635" y="21079"/>
                  </a:lnTo>
                  <a:lnTo>
                    <a:pt x="34610" y="20665"/>
                  </a:lnTo>
                  <a:lnTo>
                    <a:pt x="35491" y="20295"/>
                  </a:lnTo>
                  <a:lnTo>
                    <a:pt x="36185" y="20003"/>
                  </a:lnTo>
                  <a:lnTo>
                    <a:pt x="38365" y="19086"/>
                  </a:lnTo>
                  <a:lnTo>
                    <a:pt x="44157" y="16672"/>
                  </a:lnTo>
                  <a:lnTo>
                    <a:pt x="46771" y="15595"/>
                  </a:lnTo>
                  <a:lnTo>
                    <a:pt x="47945" y="15112"/>
                  </a:lnTo>
                  <a:lnTo>
                    <a:pt x="60620" y="10068"/>
                  </a:lnTo>
                  <a:lnTo>
                    <a:pt x="64930" y="8475"/>
                  </a:lnTo>
                  <a:lnTo>
                    <a:pt x="67599" y="7540"/>
                  </a:lnTo>
                  <a:lnTo>
                    <a:pt x="77792" y="4500"/>
                  </a:lnTo>
                  <a:lnTo>
                    <a:pt x="79580" y="4103"/>
                  </a:lnTo>
                  <a:lnTo>
                    <a:pt x="80781" y="3837"/>
                  </a:lnTo>
                  <a:lnTo>
                    <a:pt x="82620" y="3430"/>
                  </a:lnTo>
                  <a:lnTo>
                    <a:pt x="90194" y="2155"/>
                  </a:lnTo>
                  <a:lnTo>
                    <a:pt x="97486" y="921"/>
                  </a:lnTo>
                  <a:lnTo>
                    <a:pt x="98911" y="635"/>
                  </a:lnTo>
                  <a:lnTo>
                    <a:pt x="102077" y="0"/>
                  </a:lnTo>
                  <a:lnTo>
                    <a:pt x="119211" y="1040"/>
                  </a:lnTo>
                  <a:lnTo>
                    <a:pt x="126443" y="5204"/>
                  </a:lnTo>
                  <a:lnTo>
                    <a:pt x="148662" y="22866"/>
                  </a:lnTo>
                  <a:lnTo>
                    <a:pt x="150962" y="24198"/>
                  </a:lnTo>
                  <a:lnTo>
                    <a:pt x="155481" y="26081"/>
                  </a:lnTo>
                  <a:lnTo>
                    <a:pt x="164826" y="30382"/>
                  </a:lnTo>
                  <a:lnTo>
                    <a:pt x="177548" y="35666"/>
                  </a:lnTo>
                  <a:lnTo>
                    <a:pt x="186726" y="40508"/>
                  </a:lnTo>
                  <a:lnTo>
                    <a:pt x="189217" y="42007"/>
                  </a:lnTo>
                  <a:lnTo>
                    <a:pt x="194413" y="45334"/>
                  </a:lnTo>
                  <a:lnTo>
                    <a:pt x="200066" y="48801"/>
                  </a:lnTo>
                  <a:lnTo>
                    <a:pt x="213238" y="56104"/>
                  </a:lnTo>
                  <a:lnTo>
                    <a:pt x="213578" y="56241"/>
                  </a:lnTo>
                  <a:lnTo>
                    <a:pt x="237192" y="62132"/>
                  </a:lnTo>
                  <a:lnTo>
                    <a:pt x="250386" y="64549"/>
                  </a:lnTo>
                  <a:lnTo>
                    <a:pt x="251945" y="65000"/>
                  </a:lnTo>
                  <a:lnTo>
                    <a:pt x="265015" y="70120"/>
                  </a:lnTo>
                  <a:lnTo>
                    <a:pt x="266720" y="70920"/>
                  </a:lnTo>
                  <a:lnTo>
                    <a:pt x="280768" y="78071"/>
                  </a:lnTo>
                  <a:lnTo>
                    <a:pt x="291740" y="82943"/>
                  </a:lnTo>
                  <a:lnTo>
                    <a:pt x="330573" y="82541"/>
                  </a:lnTo>
                  <a:lnTo>
                    <a:pt x="403244" y="66336"/>
                  </a:lnTo>
                  <a:lnTo>
                    <a:pt x="503258" y="5667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l1778"/>
            <p:cNvSpPr/>
            <p:nvPr/>
          </p:nvSpPr>
          <p:spPr>
            <a:xfrm>
              <a:off x="4262042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9"/>
            <p:cNvSpPr/>
            <p:nvPr/>
          </p:nvSpPr>
          <p:spPr>
            <a:xfrm>
              <a:off x="4266793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80"/>
            <p:cNvSpPr/>
            <p:nvPr/>
          </p:nvSpPr>
          <p:spPr>
            <a:xfrm>
              <a:off x="4342162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81"/>
            <p:cNvSpPr/>
            <p:nvPr/>
          </p:nvSpPr>
          <p:spPr>
            <a:xfrm>
              <a:off x="4361619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82"/>
            <p:cNvSpPr/>
            <p:nvPr/>
          </p:nvSpPr>
          <p:spPr>
            <a:xfrm>
              <a:off x="4410504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83"/>
            <p:cNvSpPr/>
            <p:nvPr/>
          </p:nvSpPr>
          <p:spPr>
            <a:xfrm>
              <a:off x="4295727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84"/>
            <p:cNvSpPr/>
            <p:nvPr/>
          </p:nvSpPr>
          <p:spPr>
            <a:xfrm>
              <a:off x="4473120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85"/>
            <p:cNvSpPr/>
            <p:nvPr/>
          </p:nvSpPr>
          <p:spPr>
            <a:xfrm>
              <a:off x="4320162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86"/>
            <p:cNvSpPr/>
            <p:nvPr/>
          </p:nvSpPr>
          <p:spPr>
            <a:xfrm>
              <a:off x="4294152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7"/>
            <p:cNvSpPr/>
            <p:nvPr/>
          </p:nvSpPr>
          <p:spPr>
            <a:xfrm>
              <a:off x="4297906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8"/>
            <p:cNvSpPr/>
            <p:nvPr/>
          </p:nvSpPr>
          <p:spPr>
            <a:xfrm>
              <a:off x="4496734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9"/>
            <p:cNvSpPr/>
            <p:nvPr/>
          </p:nvSpPr>
          <p:spPr>
            <a:xfrm>
              <a:off x="4459608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90"/>
            <p:cNvSpPr/>
            <p:nvPr/>
          </p:nvSpPr>
          <p:spPr>
            <a:xfrm>
              <a:off x="4339122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91"/>
            <p:cNvSpPr/>
            <p:nvPr/>
          </p:nvSpPr>
          <p:spPr>
            <a:xfrm>
              <a:off x="4408204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1792"/>
            <p:cNvSpPr/>
            <p:nvPr/>
          </p:nvSpPr>
          <p:spPr>
            <a:xfrm>
              <a:off x="4307486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1793"/>
            <p:cNvSpPr/>
            <p:nvPr/>
          </p:nvSpPr>
          <p:spPr>
            <a:xfrm>
              <a:off x="4424368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94"/>
            <p:cNvSpPr/>
            <p:nvPr/>
          </p:nvSpPr>
          <p:spPr>
            <a:xfrm>
              <a:off x="4327141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95"/>
            <p:cNvSpPr/>
            <p:nvPr/>
          </p:nvSpPr>
          <p:spPr>
            <a:xfrm>
              <a:off x="4337333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96"/>
            <p:cNvSpPr/>
            <p:nvPr/>
          </p:nvSpPr>
          <p:spPr>
            <a:xfrm>
              <a:off x="4295033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7"/>
            <p:cNvSpPr/>
            <p:nvPr/>
          </p:nvSpPr>
          <p:spPr>
            <a:xfrm>
              <a:off x="4590115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8"/>
            <p:cNvSpPr/>
            <p:nvPr/>
          </p:nvSpPr>
          <p:spPr>
            <a:xfrm>
              <a:off x="4340323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9"/>
            <p:cNvSpPr/>
            <p:nvPr/>
          </p:nvSpPr>
          <p:spPr>
            <a:xfrm>
              <a:off x="4306313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800"/>
            <p:cNvSpPr/>
            <p:nvPr/>
          </p:nvSpPr>
          <p:spPr>
            <a:xfrm>
              <a:off x="4357028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801"/>
            <p:cNvSpPr/>
            <p:nvPr/>
          </p:nvSpPr>
          <p:spPr>
            <a:xfrm>
              <a:off x="4268356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802"/>
            <p:cNvSpPr/>
            <p:nvPr/>
          </p:nvSpPr>
          <p:spPr>
            <a:xfrm>
              <a:off x="4415022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803"/>
            <p:cNvSpPr/>
            <p:nvPr/>
          </p:nvSpPr>
          <p:spPr>
            <a:xfrm>
              <a:off x="4286934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804"/>
            <p:cNvSpPr/>
            <p:nvPr/>
          </p:nvSpPr>
          <p:spPr>
            <a:xfrm>
              <a:off x="4349736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805"/>
            <p:cNvSpPr/>
            <p:nvPr/>
          </p:nvSpPr>
          <p:spPr>
            <a:xfrm>
              <a:off x="4524556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806"/>
            <p:cNvSpPr/>
            <p:nvPr/>
          </p:nvSpPr>
          <p:spPr>
            <a:xfrm>
              <a:off x="4762800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7"/>
            <p:cNvSpPr/>
            <p:nvPr/>
          </p:nvSpPr>
          <p:spPr>
            <a:xfrm>
              <a:off x="4385985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8"/>
            <p:cNvSpPr/>
            <p:nvPr/>
          </p:nvSpPr>
          <p:spPr>
            <a:xfrm>
              <a:off x="4324472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9"/>
            <p:cNvSpPr/>
            <p:nvPr/>
          </p:nvSpPr>
          <p:spPr>
            <a:xfrm>
              <a:off x="4358453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10"/>
            <p:cNvSpPr/>
            <p:nvPr/>
          </p:nvSpPr>
          <p:spPr>
            <a:xfrm>
              <a:off x="4526261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11"/>
            <p:cNvSpPr/>
            <p:nvPr/>
          </p:nvSpPr>
          <p:spPr>
            <a:xfrm>
              <a:off x="4662786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1812"/>
            <p:cNvSpPr/>
            <p:nvPr/>
          </p:nvSpPr>
          <p:spPr>
            <a:xfrm>
              <a:off x="4509928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1813"/>
            <p:cNvSpPr/>
            <p:nvPr/>
          </p:nvSpPr>
          <p:spPr>
            <a:xfrm>
              <a:off x="4289834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1814"/>
            <p:cNvSpPr/>
            <p:nvPr/>
          </p:nvSpPr>
          <p:spPr>
            <a:xfrm>
              <a:off x="4303699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1815"/>
            <p:cNvSpPr/>
            <p:nvPr/>
          </p:nvSpPr>
          <p:spPr>
            <a:xfrm>
              <a:off x="4259541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1816"/>
            <p:cNvSpPr/>
            <p:nvPr/>
          </p:nvSpPr>
          <p:spPr>
            <a:xfrm>
              <a:off x="4472780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1817"/>
            <p:cNvSpPr/>
            <p:nvPr/>
          </p:nvSpPr>
          <p:spPr>
            <a:xfrm>
              <a:off x="4448759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1818"/>
            <p:cNvSpPr/>
            <p:nvPr/>
          </p:nvSpPr>
          <p:spPr>
            <a:xfrm>
              <a:off x="4293177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1819"/>
            <p:cNvSpPr/>
            <p:nvPr/>
          </p:nvSpPr>
          <p:spPr>
            <a:xfrm>
              <a:off x="4551282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1820"/>
            <p:cNvSpPr/>
            <p:nvPr/>
          </p:nvSpPr>
          <p:spPr>
            <a:xfrm>
              <a:off x="4453954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1821"/>
            <p:cNvSpPr/>
            <p:nvPr/>
          </p:nvSpPr>
          <p:spPr>
            <a:xfrm>
              <a:off x="4446268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1822"/>
            <p:cNvSpPr/>
            <p:nvPr/>
          </p:nvSpPr>
          <p:spPr>
            <a:xfrm>
              <a:off x="4540310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1823"/>
            <p:cNvSpPr/>
            <p:nvPr/>
          </p:nvSpPr>
          <p:spPr>
            <a:xfrm>
              <a:off x="4437090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1824"/>
            <p:cNvSpPr/>
            <p:nvPr/>
          </p:nvSpPr>
          <p:spPr>
            <a:xfrm>
              <a:off x="4511486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1825"/>
            <p:cNvSpPr/>
            <p:nvPr/>
          </p:nvSpPr>
          <p:spPr>
            <a:xfrm>
              <a:off x="4378753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l1826"/>
            <p:cNvSpPr/>
            <p:nvPr/>
          </p:nvSpPr>
          <p:spPr>
            <a:xfrm>
              <a:off x="4282173" y="6129206"/>
              <a:ext cx="503258" cy="149923"/>
            </a:xfrm>
            <a:custGeom>
              <a:avLst/>
              <a:gdLst/>
              <a:ahLst/>
              <a:cxnLst/>
              <a:rect l="0" t="0" r="0" b="0"/>
              <a:pathLst>
                <a:path w="503258" h="149923">
                  <a:moveTo>
                    <a:pt x="0" y="0"/>
                  </a:moveTo>
                  <a:lnTo>
                    <a:pt x="7251" y="1895"/>
                  </a:lnTo>
                  <a:lnTo>
                    <a:pt x="8814" y="2277"/>
                  </a:lnTo>
                  <a:lnTo>
                    <a:pt x="27392" y="6401"/>
                  </a:lnTo>
                  <a:lnTo>
                    <a:pt x="30292" y="7034"/>
                  </a:lnTo>
                  <a:lnTo>
                    <a:pt x="33635" y="7786"/>
                  </a:lnTo>
                  <a:lnTo>
                    <a:pt x="34610" y="8006"/>
                  </a:lnTo>
                  <a:lnTo>
                    <a:pt x="35491" y="8213"/>
                  </a:lnTo>
                  <a:lnTo>
                    <a:pt x="36185" y="8376"/>
                  </a:lnTo>
                  <a:lnTo>
                    <a:pt x="38365" y="8889"/>
                  </a:lnTo>
                  <a:lnTo>
                    <a:pt x="44157" y="10332"/>
                  </a:lnTo>
                  <a:lnTo>
                    <a:pt x="46771" y="11017"/>
                  </a:lnTo>
                  <a:lnTo>
                    <a:pt x="47945" y="11324"/>
                  </a:lnTo>
                  <a:lnTo>
                    <a:pt x="60620" y="14714"/>
                  </a:lnTo>
                  <a:lnTo>
                    <a:pt x="64930" y="15757"/>
                  </a:lnTo>
                  <a:lnTo>
                    <a:pt x="67599" y="16321"/>
                  </a:lnTo>
                  <a:lnTo>
                    <a:pt x="77792" y="17449"/>
                  </a:lnTo>
                  <a:lnTo>
                    <a:pt x="79580" y="17341"/>
                  </a:lnTo>
                  <a:lnTo>
                    <a:pt x="80781" y="17268"/>
                  </a:lnTo>
                  <a:lnTo>
                    <a:pt x="82620" y="17157"/>
                  </a:lnTo>
                  <a:lnTo>
                    <a:pt x="90194" y="16527"/>
                  </a:lnTo>
                  <a:lnTo>
                    <a:pt x="97486" y="17616"/>
                  </a:lnTo>
                  <a:lnTo>
                    <a:pt x="98911" y="18219"/>
                  </a:lnTo>
                  <a:lnTo>
                    <a:pt x="102077" y="19557"/>
                  </a:lnTo>
                  <a:lnTo>
                    <a:pt x="119211" y="29782"/>
                  </a:lnTo>
                  <a:lnTo>
                    <a:pt x="126443" y="37966"/>
                  </a:lnTo>
                  <a:lnTo>
                    <a:pt x="148662" y="50841"/>
                  </a:lnTo>
                  <a:lnTo>
                    <a:pt x="150962" y="51546"/>
                  </a:lnTo>
                  <a:lnTo>
                    <a:pt x="155481" y="54168"/>
                  </a:lnTo>
                  <a:lnTo>
                    <a:pt x="164826" y="57605"/>
                  </a:lnTo>
                  <a:lnTo>
                    <a:pt x="177548" y="63832"/>
                  </a:lnTo>
                  <a:lnTo>
                    <a:pt x="186726" y="69303"/>
                  </a:lnTo>
                  <a:lnTo>
                    <a:pt x="189217" y="70974"/>
                  </a:lnTo>
                  <a:lnTo>
                    <a:pt x="194413" y="74522"/>
                  </a:lnTo>
                  <a:lnTo>
                    <a:pt x="200066" y="78181"/>
                  </a:lnTo>
                  <a:lnTo>
                    <a:pt x="213238" y="85146"/>
                  </a:lnTo>
                  <a:lnTo>
                    <a:pt x="213578" y="85274"/>
                  </a:lnTo>
                  <a:lnTo>
                    <a:pt x="237192" y="91036"/>
                  </a:lnTo>
                  <a:lnTo>
                    <a:pt x="250386" y="94909"/>
                  </a:lnTo>
                  <a:lnTo>
                    <a:pt x="251945" y="95668"/>
                  </a:lnTo>
                  <a:lnTo>
                    <a:pt x="265015" y="104059"/>
                  </a:lnTo>
                  <a:lnTo>
                    <a:pt x="266720" y="105341"/>
                  </a:lnTo>
                  <a:lnTo>
                    <a:pt x="280768" y="116633"/>
                  </a:lnTo>
                  <a:lnTo>
                    <a:pt x="291740" y="124743"/>
                  </a:lnTo>
                  <a:lnTo>
                    <a:pt x="330573" y="134227"/>
                  </a:lnTo>
                  <a:lnTo>
                    <a:pt x="403244" y="134583"/>
                  </a:lnTo>
                  <a:lnTo>
                    <a:pt x="503258" y="14992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l1827"/>
            <p:cNvSpPr/>
            <p:nvPr/>
          </p:nvSpPr>
          <p:spPr>
            <a:xfrm>
              <a:off x="4805562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tx1828"/>
            <p:cNvSpPr/>
            <p:nvPr/>
          </p:nvSpPr>
          <p:spPr>
            <a:xfrm>
              <a:off x="4991201" y="1307047"/>
              <a:ext cx="172241" cy="552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</a:t>
              </a:r>
            </a:p>
          </p:txBody>
        </p:sp>
        <p:sp>
          <p:nvSpPr>
            <p:cNvPr id="1829" name="tx1829"/>
            <p:cNvSpPr/>
            <p:nvPr/>
          </p:nvSpPr>
          <p:spPr>
            <a:xfrm>
              <a:off x="5207217" y="1172532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30" name="pl1830"/>
            <p:cNvSpPr/>
            <p:nvPr/>
          </p:nvSpPr>
          <p:spPr>
            <a:xfrm>
              <a:off x="4805562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tx1831"/>
            <p:cNvSpPr/>
            <p:nvPr/>
          </p:nvSpPr>
          <p:spPr>
            <a:xfrm>
              <a:off x="5004244" y="1859639"/>
              <a:ext cx="146155" cy="376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-0.048</a:t>
              </a:r>
            </a:p>
          </p:txBody>
        </p:sp>
        <p:sp>
          <p:nvSpPr>
            <p:cNvPr id="1832" name="tx1832"/>
            <p:cNvSpPr/>
            <p:nvPr/>
          </p:nvSpPr>
          <p:spPr>
            <a:xfrm>
              <a:off x="5213635" y="1716051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33" name="pl1833"/>
            <p:cNvSpPr/>
            <p:nvPr/>
          </p:nvSpPr>
          <p:spPr>
            <a:xfrm>
              <a:off x="4805562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tx1834"/>
            <p:cNvSpPr/>
            <p:nvPr/>
          </p:nvSpPr>
          <p:spPr>
            <a:xfrm>
              <a:off x="5007145" y="2403895"/>
              <a:ext cx="140353" cy="362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38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-0.034</a:t>
              </a:r>
            </a:p>
          </p:txBody>
        </p:sp>
        <p:sp>
          <p:nvSpPr>
            <p:cNvPr id="1835" name="tx1835"/>
            <p:cNvSpPr/>
            <p:nvPr/>
          </p:nvSpPr>
          <p:spPr>
            <a:xfrm>
              <a:off x="5213635" y="2259570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36" name="pl1836"/>
            <p:cNvSpPr/>
            <p:nvPr/>
          </p:nvSpPr>
          <p:spPr>
            <a:xfrm>
              <a:off x="4805562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tx1837"/>
            <p:cNvSpPr/>
            <p:nvPr/>
          </p:nvSpPr>
          <p:spPr>
            <a:xfrm>
              <a:off x="4973042" y="2925674"/>
              <a:ext cx="208559" cy="78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1838" name="tx1838"/>
            <p:cNvSpPr/>
            <p:nvPr/>
          </p:nvSpPr>
          <p:spPr>
            <a:xfrm>
              <a:off x="5200901" y="2803090"/>
              <a:ext cx="7895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39" name="pl1839"/>
            <p:cNvSpPr/>
            <p:nvPr/>
          </p:nvSpPr>
          <p:spPr>
            <a:xfrm>
              <a:off x="4805562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tx1840"/>
            <p:cNvSpPr/>
            <p:nvPr/>
          </p:nvSpPr>
          <p:spPr>
            <a:xfrm>
              <a:off x="5052175" y="4187929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1841" name="tx1841"/>
            <p:cNvSpPr/>
            <p:nvPr/>
          </p:nvSpPr>
          <p:spPr>
            <a:xfrm rot="-5400000">
              <a:off x="4205038" y="3463081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1842" name="rc1842"/>
            <p:cNvSpPr/>
            <p:nvPr/>
          </p:nvSpPr>
          <p:spPr>
            <a:xfrm>
              <a:off x="4825692" y="3665435"/>
              <a:ext cx="71894" cy="958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rc1843"/>
            <p:cNvSpPr/>
            <p:nvPr/>
          </p:nvSpPr>
          <p:spPr>
            <a:xfrm>
              <a:off x="4897586" y="3761294"/>
              <a:ext cx="71894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rc1844"/>
            <p:cNvSpPr/>
            <p:nvPr/>
          </p:nvSpPr>
          <p:spPr>
            <a:xfrm>
              <a:off x="4969480" y="3761294"/>
              <a:ext cx="71894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rc1845"/>
            <p:cNvSpPr/>
            <p:nvPr/>
          </p:nvSpPr>
          <p:spPr>
            <a:xfrm>
              <a:off x="5041374" y="3617506"/>
              <a:ext cx="71894" cy="14378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rc1846"/>
            <p:cNvSpPr/>
            <p:nvPr/>
          </p:nvSpPr>
          <p:spPr>
            <a:xfrm>
              <a:off x="5113268" y="3449753"/>
              <a:ext cx="71894" cy="31154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rc1847"/>
            <p:cNvSpPr/>
            <p:nvPr/>
          </p:nvSpPr>
          <p:spPr>
            <a:xfrm>
              <a:off x="5185162" y="3258035"/>
              <a:ext cx="71894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rc1848"/>
            <p:cNvSpPr/>
            <p:nvPr/>
          </p:nvSpPr>
          <p:spPr>
            <a:xfrm>
              <a:off x="5257057" y="3689400"/>
              <a:ext cx="71894" cy="7189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l1849"/>
            <p:cNvSpPr/>
            <p:nvPr/>
          </p:nvSpPr>
          <p:spPr>
            <a:xfrm>
              <a:off x="4805562" y="3258723"/>
              <a:ext cx="543519" cy="502455"/>
            </a:xfrm>
            <a:custGeom>
              <a:avLst/>
              <a:gdLst/>
              <a:ahLst/>
              <a:cxnLst/>
              <a:rect l="0" t="0" r="0" b="0"/>
              <a:pathLst>
                <a:path w="543519" h="502455">
                  <a:moveTo>
                    <a:pt x="0" y="458290"/>
                  </a:moveTo>
                  <a:lnTo>
                    <a:pt x="307" y="457775"/>
                  </a:lnTo>
                  <a:lnTo>
                    <a:pt x="1535" y="455703"/>
                  </a:lnTo>
                  <a:lnTo>
                    <a:pt x="2762" y="453614"/>
                  </a:lnTo>
                  <a:lnTo>
                    <a:pt x="3989" y="451513"/>
                  </a:lnTo>
                  <a:lnTo>
                    <a:pt x="5216" y="449409"/>
                  </a:lnTo>
                  <a:lnTo>
                    <a:pt x="6444" y="447307"/>
                  </a:lnTo>
                  <a:lnTo>
                    <a:pt x="7671" y="445214"/>
                  </a:lnTo>
                  <a:lnTo>
                    <a:pt x="8898" y="443140"/>
                  </a:lnTo>
                  <a:lnTo>
                    <a:pt x="10126" y="441088"/>
                  </a:lnTo>
                  <a:lnTo>
                    <a:pt x="11353" y="439062"/>
                  </a:lnTo>
                  <a:lnTo>
                    <a:pt x="12580" y="437078"/>
                  </a:lnTo>
                  <a:lnTo>
                    <a:pt x="13808" y="435144"/>
                  </a:lnTo>
                  <a:lnTo>
                    <a:pt x="15035" y="433256"/>
                  </a:lnTo>
                  <a:lnTo>
                    <a:pt x="16262" y="431418"/>
                  </a:lnTo>
                  <a:lnTo>
                    <a:pt x="17490" y="429665"/>
                  </a:lnTo>
                  <a:lnTo>
                    <a:pt x="18717" y="427983"/>
                  </a:lnTo>
                  <a:lnTo>
                    <a:pt x="19944" y="426370"/>
                  </a:lnTo>
                  <a:lnTo>
                    <a:pt x="21171" y="424835"/>
                  </a:lnTo>
                  <a:lnTo>
                    <a:pt x="22399" y="423422"/>
                  </a:lnTo>
                  <a:lnTo>
                    <a:pt x="23626" y="422096"/>
                  </a:lnTo>
                  <a:lnTo>
                    <a:pt x="24853" y="420860"/>
                  </a:lnTo>
                  <a:lnTo>
                    <a:pt x="26081" y="419736"/>
                  </a:lnTo>
                  <a:lnTo>
                    <a:pt x="27308" y="418748"/>
                  </a:lnTo>
                  <a:lnTo>
                    <a:pt x="28535" y="417862"/>
                  </a:lnTo>
                  <a:lnTo>
                    <a:pt x="29763" y="417081"/>
                  </a:lnTo>
                  <a:lnTo>
                    <a:pt x="30990" y="416444"/>
                  </a:lnTo>
                  <a:lnTo>
                    <a:pt x="32217" y="415943"/>
                  </a:lnTo>
                  <a:lnTo>
                    <a:pt x="33444" y="415554"/>
                  </a:lnTo>
                  <a:lnTo>
                    <a:pt x="34672" y="415277"/>
                  </a:lnTo>
                  <a:lnTo>
                    <a:pt x="35899" y="415169"/>
                  </a:lnTo>
                  <a:lnTo>
                    <a:pt x="37126" y="415185"/>
                  </a:lnTo>
                  <a:lnTo>
                    <a:pt x="38354" y="415315"/>
                  </a:lnTo>
                  <a:lnTo>
                    <a:pt x="39581" y="415563"/>
                  </a:lnTo>
                  <a:lnTo>
                    <a:pt x="40808" y="415981"/>
                  </a:lnTo>
                  <a:lnTo>
                    <a:pt x="42036" y="416508"/>
                  </a:lnTo>
                  <a:lnTo>
                    <a:pt x="43263" y="417142"/>
                  </a:lnTo>
                  <a:lnTo>
                    <a:pt x="44490" y="417903"/>
                  </a:lnTo>
                  <a:lnTo>
                    <a:pt x="45718" y="418803"/>
                  </a:lnTo>
                  <a:lnTo>
                    <a:pt x="46945" y="419801"/>
                  </a:lnTo>
                  <a:lnTo>
                    <a:pt x="48172" y="420894"/>
                  </a:lnTo>
                  <a:lnTo>
                    <a:pt x="49399" y="422108"/>
                  </a:lnTo>
                  <a:lnTo>
                    <a:pt x="50627" y="423427"/>
                  </a:lnTo>
                  <a:lnTo>
                    <a:pt x="51854" y="424826"/>
                  </a:lnTo>
                  <a:lnTo>
                    <a:pt x="53081" y="426303"/>
                  </a:lnTo>
                  <a:lnTo>
                    <a:pt x="54309" y="427883"/>
                  </a:lnTo>
                  <a:lnTo>
                    <a:pt x="55536" y="429534"/>
                  </a:lnTo>
                  <a:lnTo>
                    <a:pt x="56763" y="431244"/>
                  </a:lnTo>
                  <a:lnTo>
                    <a:pt x="57991" y="433011"/>
                  </a:lnTo>
                  <a:lnTo>
                    <a:pt x="59218" y="434852"/>
                  </a:lnTo>
                  <a:lnTo>
                    <a:pt x="60445" y="436733"/>
                  </a:lnTo>
                  <a:lnTo>
                    <a:pt x="61672" y="438650"/>
                  </a:lnTo>
                  <a:lnTo>
                    <a:pt x="62900" y="440605"/>
                  </a:lnTo>
                  <a:lnTo>
                    <a:pt x="64127" y="442593"/>
                  </a:lnTo>
                  <a:lnTo>
                    <a:pt x="65354" y="444598"/>
                  </a:lnTo>
                  <a:lnTo>
                    <a:pt x="66582" y="446618"/>
                  </a:lnTo>
                  <a:lnTo>
                    <a:pt x="67809" y="448649"/>
                  </a:lnTo>
                  <a:lnTo>
                    <a:pt x="69036" y="450681"/>
                  </a:lnTo>
                  <a:lnTo>
                    <a:pt x="70264" y="452711"/>
                  </a:lnTo>
                  <a:lnTo>
                    <a:pt x="71491" y="454734"/>
                  </a:lnTo>
                  <a:lnTo>
                    <a:pt x="72718" y="456739"/>
                  </a:lnTo>
                  <a:lnTo>
                    <a:pt x="73946" y="458725"/>
                  </a:lnTo>
                  <a:lnTo>
                    <a:pt x="75173" y="460690"/>
                  </a:lnTo>
                  <a:lnTo>
                    <a:pt x="76400" y="462630"/>
                  </a:lnTo>
                  <a:lnTo>
                    <a:pt x="77627" y="464527"/>
                  </a:lnTo>
                  <a:lnTo>
                    <a:pt x="78855" y="466391"/>
                  </a:lnTo>
                  <a:lnTo>
                    <a:pt x="80082" y="468220"/>
                  </a:lnTo>
                  <a:lnTo>
                    <a:pt x="81309" y="470006"/>
                  </a:lnTo>
                  <a:lnTo>
                    <a:pt x="82537" y="471735"/>
                  </a:lnTo>
                  <a:lnTo>
                    <a:pt x="83764" y="473422"/>
                  </a:lnTo>
                  <a:lnTo>
                    <a:pt x="84991" y="475066"/>
                  </a:lnTo>
                  <a:lnTo>
                    <a:pt x="86219" y="476649"/>
                  </a:lnTo>
                  <a:lnTo>
                    <a:pt x="87446" y="478173"/>
                  </a:lnTo>
                  <a:lnTo>
                    <a:pt x="88673" y="479649"/>
                  </a:lnTo>
                  <a:lnTo>
                    <a:pt x="89900" y="481076"/>
                  </a:lnTo>
                  <a:lnTo>
                    <a:pt x="91128" y="482431"/>
                  </a:lnTo>
                  <a:lnTo>
                    <a:pt x="92355" y="483731"/>
                  </a:lnTo>
                  <a:lnTo>
                    <a:pt x="93582" y="484981"/>
                  </a:lnTo>
                  <a:lnTo>
                    <a:pt x="94810" y="486179"/>
                  </a:lnTo>
                  <a:lnTo>
                    <a:pt x="96037" y="487302"/>
                  </a:lnTo>
                  <a:lnTo>
                    <a:pt x="97264" y="488377"/>
                  </a:lnTo>
                  <a:lnTo>
                    <a:pt x="98492" y="489403"/>
                  </a:lnTo>
                  <a:lnTo>
                    <a:pt x="99719" y="490373"/>
                  </a:lnTo>
                  <a:lnTo>
                    <a:pt x="100946" y="491280"/>
                  </a:lnTo>
                  <a:lnTo>
                    <a:pt x="102174" y="492141"/>
                  </a:lnTo>
                  <a:lnTo>
                    <a:pt x="103401" y="492958"/>
                  </a:lnTo>
                  <a:lnTo>
                    <a:pt x="104628" y="493719"/>
                  </a:lnTo>
                  <a:lnTo>
                    <a:pt x="105855" y="494428"/>
                  </a:lnTo>
                  <a:lnTo>
                    <a:pt x="107083" y="495098"/>
                  </a:lnTo>
                  <a:lnTo>
                    <a:pt x="108310" y="495730"/>
                  </a:lnTo>
                  <a:lnTo>
                    <a:pt x="109537" y="496307"/>
                  </a:lnTo>
                  <a:lnTo>
                    <a:pt x="110765" y="496847"/>
                  </a:lnTo>
                  <a:lnTo>
                    <a:pt x="111992" y="497353"/>
                  </a:lnTo>
                  <a:lnTo>
                    <a:pt x="113219" y="497825"/>
                  </a:lnTo>
                  <a:lnTo>
                    <a:pt x="114447" y="498252"/>
                  </a:lnTo>
                  <a:lnTo>
                    <a:pt x="115674" y="498650"/>
                  </a:lnTo>
                  <a:lnTo>
                    <a:pt x="116901" y="499021"/>
                  </a:lnTo>
                  <a:lnTo>
                    <a:pt x="118128" y="499361"/>
                  </a:lnTo>
                  <a:lnTo>
                    <a:pt x="119356" y="499669"/>
                  </a:lnTo>
                  <a:lnTo>
                    <a:pt x="120583" y="499954"/>
                  </a:lnTo>
                  <a:lnTo>
                    <a:pt x="121810" y="500218"/>
                  </a:lnTo>
                  <a:lnTo>
                    <a:pt x="123038" y="500456"/>
                  </a:lnTo>
                  <a:lnTo>
                    <a:pt x="124265" y="500671"/>
                  </a:lnTo>
                  <a:lnTo>
                    <a:pt x="125492" y="500870"/>
                  </a:lnTo>
                  <a:lnTo>
                    <a:pt x="126720" y="501052"/>
                  </a:lnTo>
                  <a:lnTo>
                    <a:pt x="127947" y="501213"/>
                  </a:lnTo>
                  <a:lnTo>
                    <a:pt x="129174" y="501360"/>
                  </a:lnTo>
                  <a:lnTo>
                    <a:pt x="130401" y="501494"/>
                  </a:lnTo>
                  <a:lnTo>
                    <a:pt x="131629" y="501616"/>
                  </a:lnTo>
                  <a:lnTo>
                    <a:pt x="132856" y="501722"/>
                  </a:lnTo>
                  <a:lnTo>
                    <a:pt x="134083" y="501818"/>
                  </a:lnTo>
                  <a:lnTo>
                    <a:pt x="135311" y="501906"/>
                  </a:lnTo>
                  <a:lnTo>
                    <a:pt x="136538" y="501984"/>
                  </a:lnTo>
                  <a:lnTo>
                    <a:pt x="137765" y="502052"/>
                  </a:lnTo>
                  <a:lnTo>
                    <a:pt x="138993" y="502113"/>
                  </a:lnTo>
                  <a:lnTo>
                    <a:pt x="140220" y="502168"/>
                  </a:lnTo>
                  <a:lnTo>
                    <a:pt x="141447" y="502216"/>
                  </a:lnTo>
                  <a:lnTo>
                    <a:pt x="142675" y="502258"/>
                  </a:lnTo>
                  <a:lnTo>
                    <a:pt x="143902" y="502295"/>
                  </a:lnTo>
                  <a:lnTo>
                    <a:pt x="145129" y="502328"/>
                  </a:lnTo>
                  <a:lnTo>
                    <a:pt x="146356" y="502355"/>
                  </a:lnTo>
                  <a:lnTo>
                    <a:pt x="147584" y="502379"/>
                  </a:lnTo>
                  <a:lnTo>
                    <a:pt x="148811" y="502399"/>
                  </a:lnTo>
                  <a:lnTo>
                    <a:pt x="150038" y="502417"/>
                  </a:lnTo>
                  <a:lnTo>
                    <a:pt x="151266" y="502430"/>
                  </a:lnTo>
                  <a:lnTo>
                    <a:pt x="152493" y="502440"/>
                  </a:lnTo>
                  <a:lnTo>
                    <a:pt x="153720" y="502448"/>
                  </a:lnTo>
                  <a:lnTo>
                    <a:pt x="154948" y="502453"/>
                  </a:lnTo>
                  <a:lnTo>
                    <a:pt x="156175" y="502455"/>
                  </a:lnTo>
                  <a:lnTo>
                    <a:pt x="157402" y="502455"/>
                  </a:lnTo>
                  <a:lnTo>
                    <a:pt x="158629" y="502453"/>
                  </a:lnTo>
                  <a:lnTo>
                    <a:pt x="159857" y="502447"/>
                  </a:lnTo>
                  <a:lnTo>
                    <a:pt x="161084" y="502438"/>
                  </a:lnTo>
                  <a:lnTo>
                    <a:pt x="162311" y="502427"/>
                  </a:lnTo>
                  <a:lnTo>
                    <a:pt x="163539" y="502413"/>
                  </a:lnTo>
                  <a:lnTo>
                    <a:pt x="164766" y="502395"/>
                  </a:lnTo>
                  <a:lnTo>
                    <a:pt x="165993" y="502374"/>
                  </a:lnTo>
                  <a:lnTo>
                    <a:pt x="167221" y="502349"/>
                  </a:lnTo>
                  <a:lnTo>
                    <a:pt x="168448" y="502320"/>
                  </a:lnTo>
                  <a:lnTo>
                    <a:pt x="169675" y="502285"/>
                  </a:lnTo>
                  <a:lnTo>
                    <a:pt x="170903" y="502245"/>
                  </a:lnTo>
                  <a:lnTo>
                    <a:pt x="172130" y="502200"/>
                  </a:lnTo>
                  <a:lnTo>
                    <a:pt x="173357" y="502149"/>
                  </a:lnTo>
                  <a:lnTo>
                    <a:pt x="174584" y="502089"/>
                  </a:lnTo>
                  <a:lnTo>
                    <a:pt x="175812" y="502023"/>
                  </a:lnTo>
                  <a:lnTo>
                    <a:pt x="177039" y="501949"/>
                  </a:lnTo>
                  <a:lnTo>
                    <a:pt x="178266" y="501864"/>
                  </a:lnTo>
                  <a:lnTo>
                    <a:pt x="179494" y="501768"/>
                  </a:lnTo>
                  <a:lnTo>
                    <a:pt x="180721" y="501662"/>
                  </a:lnTo>
                  <a:lnTo>
                    <a:pt x="181948" y="501546"/>
                  </a:lnTo>
                  <a:lnTo>
                    <a:pt x="183176" y="501412"/>
                  </a:lnTo>
                  <a:lnTo>
                    <a:pt x="184403" y="501263"/>
                  </a:lnTo>
                  <a:lnTo>
                    <a:pt x="185630" y="501101"/>
                  </a:lnTo>
                  <a:lnTo>
                    <a:pt x="186857" y="500922"/>
                  </a:lnTo>
                  <a:lnTo>
                    <a:pt x="188085" y="500718"/>
                  </a:lnTo>
                  <a:lnTo>
                    <a:pt x="189312" y="500496"/>
                  </a:lnTo>
                  <a:lnTo>
                    <a:pt x="190539" y="500253"/>
                  </a:lnTo>
                  <a:lnTo>
                    <a:pt x="191767" y="499987"/>
                  </a:lnTo>
                  <a:lnTo>
                    <a:pt x="192994" y="499688"/>
                  </a:lnTo>
                  <a:lnTo>
                    <a:pt x="194221" y="499365"/>
                  </a:lnTo>
                  <a:lnTo>
                    <a:pt x="195449" y="499015"/>
                  </a:lnTo>
                  <a:lnTo>
                    <a:pt x="196676" y="498630"/>
                  </a:lnTo>
                  <a:lnTo>
                    <a:pt x="197903" y="498206"/>
                  </a:lnTo>
                  <a:lnTo>
                    <a:pt x="199131" y="497750"/>
                  </a:lnTo>
                  <a:lnTo>
                    <a:pt x="200358" y="497260"/>
                  </a:lnTo>
                  <a:lnTo>
                    <a:pt x="201585" y="496720"/>
                  </a:lnTo>
                  <a:lnTo>
                    <a:pt x="202812" y="496136"/>
                  </a:lnTo>
                  <a:lnTo>
                    <a:pt x="204040" y="495512"/>
                  </a:lnTo>
                  <a:lnTo>
                    <a:pt x="205267" y="494847"/>
                  </a:lnTo>
                  <a:lnTo>
                    <a:pt x="206494" y="494113"/>
                  </a:lnTo>
                  <a:lnTo>
                    <a:pt x="207722" y="493333"/>
                  </a:lnTo>
                  <a:lnTo>
                    <a:pt x="208949" y="492504"/>
                  </a:lnTo>
                  <a:lnTo>
                    <a:pt x="210176" y="491619"/>
                  </a:lnTo>
                  <a:lnTo>
                    <a:pt x="211404" y="490661"/>
                  </a:lnTo>
                  <a:lnTo>
                    <a:pt x="212631" y="489648"/>
                  </a:lnTo>
                  <a:lnTo>
                    <a:pt x="213858" y="488581"/>
                  </a:lnTo>
                  <a:lnTo>
                    <a:pt x="215085" y="487440"/>
                  </a:lnTo>
                  <a:lnTo>
                    <a:pt x="216313" y="486224"/>
                  </a:lnTo>
                  <a:lnTo>
                    <a:pt x="217540" y="484948"/>
                  </a:lnTo>
                  <a:lnTo>
                    <a:pt x="218767" y="483612"/>
                  </a:lnTo>
                  <a:lnTo>
                    <a:pt x="219995" y="482186"/>
                  </a:lnTo>
                  <a:lnTo>
                    <a:pt x="221222" y="480688"/>
                  </a:lnTo>
                  <a:lnTo>
                    <a:pt x="222449" y="479127"/>
                  </a:lnTo>
                  <a:lnTo>
                    <a:pt x="223677" y="477500"/>
                  </a:lnTo>
                  <a:lnTo>
                    <a:pt x="224904" y="475772"/>
                  </a:lnTo>
                  <a:lnTo>
                    <a:pt x="226131" y="473979"/>
                  </a:lnTo>
                  <a:lnTo>
                    <a:pt x="227359" y="472120"/>
                  </a:lnTo>
                  <a:lnTo>
                    <a:pt x="228586" y="470187"/>
                  </a:lnTo>
                  <a:lnTo>
                    <a:pt x="229813" y="468162"/>
                  </a:lnTo>
                  <a:lnTo>
                    <a:pt x="231040" y="466073"/>
                  </a:lnTo>
                  <a:lnTo>
                    <a:pt x="232268" y="463922"/>
                  </a:lnTo>
                  <a:lnTo>
                    <a:pt x="233495" y="461690"/>
                  </a:lnTo>
                  <a:lnTo>
                    <a:pt x="234722" y="459380"/>
                  </a:lnTo>
                  <a:lnTo>
                    <a:pt x="235950" y="457012"/>
                  </a:lnTo>
                  <a:lnTo>
                    <a:pt x="237177" y="454585"/>
                  </a:lnTo>
                  <a:lnTo>
                    <a:pt x="238404" y="452078"/>
                  </a:lnTo>
                  <a:lnTo>
                    <a:pt x="239632" y="449511"/>
                  </a:lnTo>
                  <a:lnTo>
                    <a:pt x="240859" y="446893"/>
                  </a:lnTo>
                  <a:lnTo>
                    <a:pt x="242086" y="444224"/>
                  </a:lnTo>
                  <a:lnTo>
                    <a:pt x="243313" y="441481"/>
                  </a:lnTo>
                  <a:lnTo>
                    <a:pt x="244541" y="438695"/>
                  </a:lnTo>
                  <a:lnTo>
                    <a:pt x="245768" y="435867"/>
                  </a:lnTo>
                  <a:lnTo>
                    <a:pt x="246995" y="432994"/>
                  </a:lnTo>
                  <a:lnTo>
                    <a:pt x="248223" y="430070"/>
                  </a:lnTo>
                  <a:lnTo>
                    <a:pt x="249450" y="427112"/>
                  </a:lnTo>
                  <a:lnTo>
                    <a:pt x="250677" y="424124"/>
                  </a:lnTo>
                  <a:lnTo>
                    <a:pt x="251905" y="421099"/>
                  </a:lnTo>
                  <a:lnTo>
                    <a:pt x="253132" y="418043"/>
                  </a:lnTo>
                  <a:lnTo>
                    <a:pt x="254359" y="414965"/>
                  </a:lnTo>
                  <a:lnTo>
                    <a:pt x="255586" y="411866"/>
                  </a:lnTo>
                  <a:lnTo>
                    <a:pt x="256814" y="408743"/>
                  </a:lnTo>
                  <a:lnTo>
                    <a:pt x="258041" y="405604"/>
                  </a:lnTo>
                  <a:lnTo>
                    <a:pt x="259268" y="402454"/>
                  </a:lnTo>
                  <a:lnTo>
                    <a:pt x="260496" y="399293"/>
                  </a:lnTo>
                  <a:lnTo>
                    <a:pt x="261723" y="396120"/>
                  </a:lnTo>
                  <a:lnTo>
                    <a:pt x="262950" y="392942"/>
                  </a:lnTo>
                  <a:lnTo>
                    <a:pt x="264178" y="389761"/>
                  </a:lnTo>
                  <a:lnTo>
                    <a:pt x="265405" y="386578"/>
                  </a:lnTo>
                  <a:lnTo>
                    <a:pt x="266632" y="383396"/>
                  </a:lnTo>
                  <a:lnTo>
                    <a:pt x="267860" y="380215"/>
                  </a:lnTo>
                  <a:lnTo>
                    <a:pt x="269087" y="377037"/>
                  </a:lnTo>
                  <a:lnTo>
                    <a:pt x="270314" y="373865"/>
                  </a:lnTo>
                  <a:lnTo>
                    <a:pt x="271541" y="370700"/>
                  </a:lnTo>
                  <a:lnTo>
                    <a:pt x="272769" y="367542"/>
                  </a:lnTo>
                  <a:lnTo>
                    <a:pt x="273996" y="364391"/>
                  </a:lnTo>
                  <a:lnTo>
                    <a:pt x="275223" y="361251"/>
                  </a:lnTo>
                  <a:lnTo>
                    <a:pt x="276451" y="358123"/>
                  </a:lnTo>
                  <a:lnTo>
                    <a:pt x="277678" y="355003"/>
                  </a:lnTo>
                  <a:lnTo>
                    <a:pt x="278905" y="351893"/>
                  </a:lnTo>
                  <a:lnTo>
                    <a:pt x="280133" y="348800"/>
                  </a:lnTo>
                  <a:lnTo>
                    <a:pt x="281360" y="345717"/>
                  </a:lnTo>
                  <a:lnTo>
                    <a:pt x="282587" y="342644"/>
                  </a:lnTo>
                  <a:lnTo>
                    <a:pt x="283814" y="339584"/>
                  </a:lnTo>
                  <a:lnTo>
                    <a:pt x="285042" y="336539"/>
                  </a:lnTo>
                  <a:lnTo>
                    <a:pt x="286269" y="333504"/>
                  </a:lnTo>
                  <a:lnTo>
                    <a:pt x="287496" y="330481"/>
                  </a:lnTo>
                  <a:lnTo>
                    <a:pt x="288724" y="327470"/>
                  </a:lnTo>
                  <a:lnTo>
                    <a:pt x="289951" y="324472"/>
                  </a:lnTo>
                  <a:lnTo>
                    <a:pt x="291178" y="321484"/>
                  </a:lnTo>
                  <a:lnTo>
                    <a:pt x="292406" y="318505"/>
                  </a:lnTo>
                  <a:lnTo>
                    <a:pt x="293633" y="315539"/>
                  </a:lnTo>
                  <a:lnTo>
                    <a:pt x="294860" y="312581"/>
                  </a:lnTo>
                  <a:lnTo>
                    <a:pt x="296088" y="309631"/>
                  </a:lnTo>
                  <a:lnTo>
                    <a:pt x="297315" y="306688"/>
                  </a:lnTo>
                  <a:lnTo>
                    <a:pt x="298542" y="303754"/>
                  </a:lnTo>
                  <a:lnTo>
                    <a:pt x="299769" y="300825"/>
                  </a:lnTo>
                  <a:lnTo>
                    <a:pt x="300997" y="297900"/>
                  </a:lnTo>
                  <a:lnTo>
                    <a:pt x="302224" y="294979"/>
                  </a:lnTo>
                  <a:lnTo>
                    <a:pt x="303451" y="292060"/>
                  </a:lnTo>
                  <a:lnTo>
                    <a:pt x="304679" y="289141"/>
                  </a:lnTo>
                  <a:lnTo>
                    <a:pt x="305906" y="286222"/>
                  </a:lnTo>
                  <a:lnTo>
                    <a:pt x="307133" y="283301"/>
                  </a:lnTo>
                  <a:lnTo>
                    <a:pt x="308361" y="280375"/>
                  </a:lnTo>
                  <a:lnTo>
                    <a:pt x="309588" y="277444"/>
                  </a:lnTo>
                  <a:lnTo>
                    <a:pt x="310815" y="274506"/>
                  </a:lnTo>
                  <a:lnTo>
                    <a:pt x="312042" y="271558"/>
                  </a:lnTo>
                  <a:lnTo>
                    <a:pt x="313270" y="268598"/>
                  </a:lnTo>
                  <a:lnTo>
                    <a:pt x="314497" y="265628"/>
                  </a:lnTo>
                  <a:lnTo>
                    <a:pt x="315724" y="262645"/>
                  </a:lnTo>
                  <a:lnTo>
                    <a:pt x="316952" y="259640"/>
                  </a:lnTo>
                  <a:lnTo>
                    <a:pt x="318179" y="256619"/>
                  </a:lnTo>
                  <a:lnTo>
                    <a:pt x="319406" y="253581"/>
                  </a:lnTo>
                  <a:lnTo>
                    <a:pt x="320634" y="250523"/>
                  </a:lnTo>
                  <a:lnTo>
                    <a:pt x="321861" y="247436"/>
                  </a:lnTo>
                  <a:lnTo>
                    <a:pt x="323088" y="244329"/>
                  </a:lnTo>
                  <a:lnTo>
                    <a:pt x="324316" y="241200"/>
                  </a:lnTo>
                  <a:lnTo>
                    <a:pt x="325543" y="238042"/>
                  </a:lnTo>
                  <a:lnTo>
                    <a:pt x="326770" y="234854"/>
                  </a:lnTo>
                  <a:lnTo>
                    <a:pt x="327997" y="231641"/>
                  </a:lnTo>
                  <a:lnTo>
                    <a:pt x="329225" y="228404"/>
                  </a:lnTo>
                  <a:lnTo>
                    <a:pt x="330452" y="225132"/>
                  </a:lnTo>
                  <a:lnTo>
                    <a:pt x="331679" y="221832"/>
                  </a:lnTo>
                  <a:lnTo>
                    <a:pt x="332907" y="218506"/>
                  </a:lnTo>
                  <a:lnTo>
                    <a:pt x="334134" y="215155"/>
                  </a:lnTo>
                  <a:lnTo>
                    <a:pt x="335361" y="211765"/>
                  </a:lnTo>
                  <a:lnTo>
                    <a:pt x="336589" y="208352"/>
                  </a:lnTo>
                  <a:lnTo>
                    <a:pt x="337816" y="204914"/>
                  </a:lnTo>
                  <a:lnTo>
                    <a:pt x="339043" y="201449"/>
                  </a:lnTo>
                  <a:lnTo>
                    <a:pt x="340270" y="197952"/>
                  </a:lnTo>
                  <a:lnTo>
                    <a:pt x="341498" y="194432"/>
                  </a:lnTo>
                  <a:lnTo>
                    <a:pt x="342725" y="190890"/>
                  </a:lnTo>
                  <a:lnTo>
                    <a:pt x="343952" y="187322"/>
                  </a:lnTo>
                  <a:lnTo>
                    <a:pt x="345180" y="183727"/>
                  </a:lnTo>
                  <a:lnTo>
                    <a:pt x="346407" y="180111"/>
                  </a:lnTo>
                  <a:lnTo>
                    <a:pt x="347634" y="176475"/>
                  </a:lnTo>
                  <a:lnTo>
                    <a:pt x="348862" y="172812"/>
                  </a:lnTo>
                  <a:lnTo>
                    <a:pt x="350089" y="169126"/>
                  </a:lnTo>
                  <a:lnTo>
                    <a:pt x="351316" y="165420"/>
                  </a:lnTo>
                  <a:lnTo>
                    <a:pt x="352543" y="161694"/>
                  </a:lnTo>
                  <a:lnTo>
                    <a:pt x="353771" y="157937"/>
                  </a:lnTo>
                  <a:lnTo>
                    <a:pt x="354998" y="154159"/>
                  </a:lnTo>
                  <a:lnTo>
                    <a:pt x="356225" y="150359"/>
                  </a:lnTo>
                  <a:lnTo>
                    <a:pt x="357453" y="146535"/>
                  </a:lnTo>
                  <a:lnTo>
                    <a:pt x="358680" y="142677"/>
                  </a:lnTo>
                  <a:lnTo>
                    <a:pt x="359907" y="138794"/>
                  </a:lnTo>
                  <a:lnTo>
                    <a:pt x="361135" y="134887"/>
                  </a:lnTo>
                  <a:lnTo>
                    <a:pt x="362362" y="130946"/>
                  </a:lnTo>
                  <a:lnTo>
                    <a:pt x="363589" y="126970"/>
                  </a:lnTo>
                  <a:lnTo>
                    <a:pt x="364817" y="122966"/>
                  </a:lnTo>
                  <a:lnTo>
                    <a:pt x="366044" y="118933"/>
                  </a:lnTo>
                  <a:lnTo>
                    <a:pt x="367271" y="114859"/>
                  </a:lnTo>
                  <a:lnTo>
                    <a:pt x="368498" y="110751"/>
                  </a:lnTo>
                  <a:lnTo>
                    <a:pt x="369726" y="106613"/>
                  </a:lnTo>
                  <a:lnTo>
                    <a:pt x="370953" y="102447"/>
                  </a:lnTo>
                  <a:lnTo>
                    <a:pt x="372180" y="98237"/>
                  </a:lnTo>
                  <a:lnTo>
                    <a:pt x="373408" y="94002"/>
                  </a:lnTo>
                  <a:lnTo>
                    <a:pt x="374635" y="89742"/>
                  </a:lnTo>
                  <a:lnTo>
                    <a:pt x="375862" y="85459"/>
                  </a:lnTo>
                  <a:lnTo>
                    <a:pt x="377090" y="81152"/>
                  </a:lnTo>
                  <a:lnTo>
                    <a:pt x="378317" y="76833"/>
                  </a:lnTo>
                  <a:lnTo>
                    <a:pt x="379544" y="72508"/>
                  </a:lnTo>
                  <a:lnTo>
                    <a:pt x="380771" y="68180"/>
                  </a:lnTo>
                  <a:lnTo>
                    <a:pt x="381999" y="63864"/>
                  </a:lnTo>
                  <a:lnTo>
                    <a:pt x="383226" y="59565"/>
                  </a:lnTo>
                  <a:lnTo>
                    <a:pt x="384453" y="55288"/>
                  </a:lnTo>
                  <a:lnTo>
                    <a:pt x="385681" y="51059"/>
                  </a:lnTo>
                  <a:lnTo>
                    <a:pt x="386908" y="46887"/>
                  </a:lnTo>
                  <a:lnTo>
                    <a:pt x="388135" y="42775"/>
                  </a:lnTo>
                  <a:lnTo>
                    <a:pt x="389363" y="38730"/>
                  </a:lnTo>
                  <a:lnTo>
                    <a:pt x="390590" y="34816"/>
                  </a:lnTo>
                  <a:lnTo>
                    <a:pt x="391817" y="31010"/>
                  </a:lnTo>
                  <a:lnTo>
                    <a:pt x="393045" y="27318"/>
                  </a:lnTo>
                  <a:lnTo>
                    <a:pt x="394272" y="23767"/>
                  </a:lnTo>
                  <a:lnTo>
                    <a:pt x="395499" y="20431"/>
                  </a:lnTo>
                  <a:lnTo>
                    <a:pt x="396726" y="17264"/>
                  </a:lnTo>
                  <a:lnTo>
                    <a:pt x="397954" y="14274"/>
                  </a:lnTo>
                  <a:lnTo>
                    <a:pt x="399181" y="11527"/>
                  </a:lnTo>
                  <a:lnTo>
                    <a:pt x="400408" y="9065"/>
                  </a:lnTo>
                  <a:lnTo>
                    <a:pt x="401636" y="6835"/>
                  </a:lnTo>
                  <a:lnTo>
                    <a:pt x="402863" y="4848"/>
                  </a:lnTo>
                  <a:lnTo>
                    <a:pt x="404090" y="3223"/>
                  </a:lnTo>
                  <a:lnTo>
                    <a:pt x="405318" y="1927"/>
                  </a:lnTo>
                  <a:lnTo>
                    <a:pt x="406545" y="924"/>
                  </a:lnTo>
                  <a:lnTo>
                    <a:pt x="407772" y="219"/>
                  </a:lnTo>
                  <a:lnTo>
                    <a:pt x="408999" y="0"/>
                  </a:lnTo>
                  <a:lnTo>
                    <a:pt x="410227" y="122"/>
                  </a:lnTo>
                  <a:lnTo>
                    <a:pt x="411454" y="580"/>
                  </a:lnTo>
                  <a:lnTo>
                    <a:pt x="412681" y="1417"/>
                  </a:lnTo>
                  <a:lnTo>
                    <a:pt x="413909" y="2770"/>
                  </a:lnTo>
                  <a:lnTo>
                    <a:pt x="415136" y="4480"/>
                  </a:lnTo>
                  <a:lnTo>
                    <a:pt x="416363" y="6550"/>
                  </a:lnTo>
                  <a:lnTo>
                    <a:pt x="417591" y="9072"/>
                  </a:lnTo>
                  <a:lnTo>
                    <a:pt x="418818" y="12072"/>
                  </a:lnTo>
                  <a:lnTo>
                    <a:pt x="420045" y="15433"/>
                  </a:lnTo>
                  <a:lnTo>
                    <a:pt x="421273" y="19152"/>
                  </a:lnTo>
                  <a:lnTo>
                    <a:pt x="422500" y="23362"/>
                  </a:lnTo>
                  <a:lnTo>
                    <a:pt x="423727" y="27979"/>
                  </a:lnTo>
                  <a:lnTo>
                    <a:pt x="424954" y="32932"/>
                  </a:lnTo>
                  <a:lnTo>
                    <a:pt x="426182" y="38217"/>
                  </a:lnTo>
                  <a:lnTo>
                    <a:pt x="427409" y="43988"/>
                  </a:lnTo>
                  <a:lnTo>
                    <a:pt x="428636" y="50070"/>
                  </a:lnTo>
                  <a:lnTo>
                    <a:pt x="429864" y="56444"/>
                  </a:lnTo>
                  <a:lnTo>
                    <a:pt x="431091" y="63126"/>
                  </a:lnTo>
                  <a:lnTo>
                    <a:pt x="432318" y="70187"/>
                  </a:lnTo>
                  <a:lnTo>
                    <a:pt x="433546" y="77486"/>
                  </a:lnTo>
                  <a:lnTo>
                    <a:pt x="434773" y="85011"/>
                  </a:lnTo>
                  <a:lnTo>
                    <a:pt x="436000" y="92798"/>
                  </a:lnTo>
                  <a:lnTo>
                    <a:pt x="437227" y="100829"/>
                  </a:lnTo>
                  <a:lnTo>
                    <a:pt x="438455" y="109025"/>
                  </a:lnTo>
                  <a:lnTo>
                    <a:pt x="439682" y="117373"/>
                  </a:lnTo>
                  <a:lnTo>
                    <a:pt x="440909" y="125903"/>
                  </a:lnTo>
                  <a:lnTo>
                    <a:pt x="442137" y="134556"/>
                  </a:lnTo>
                  <a:lnTo>
                    <a:pt x="443364" y="143296"/>
                  </a:lnTo>
                  <a:lnTo>
                    <a:pt x="444591" y="152114"/>
                  </a:lnTo>
                  <a:lnTo>
                    <a:pt x="445819" y="161010"/>
                  </a:lnTo>
                  <a:lnTo>
                    <a:pt x="447046" y="169934"/>
                  </a:lnTo>
                  <a:lnTo>
                    <a:pt x="448273" y="178875"/>
                  </a:lnTo>
                  <a:lnTo>
                    <a:pt x="449501" y="187818"/>
                  </a:lnTo>
                  <a:lnTo>
                    <a:pt x="450728" y="196733"/>
                  </a:lnTo>
                  <a:lnTo>
                    <a:pt x="451955" y="205610"/>
                  </a:lnTo>
                  <a:lnTo>
                    <a:pt x="453182" y="214441"/>
                  </a:lnTo>
                  <a:lnTo>
                    <a:pt x="454410" y="223199"/>
                  </a:lnTo>
                  <a:lnTo>
                    <a:pt x="455637" y="231854"/>
                  </a:lnTo>
                  <a:lnTo>
                    <a:pt x="456864" y="240422"/>
                  </a:lnTo>
                  <a:lnTo>
                    <a:pt x="458092" y="248895"/>
                  </a:lnTo>
                  <a:lnTo>
                    <a:pt x="459319" y="257222"/>
                  </a:lnTo>
                  <a:lnTo>
                    <a:pt x="460546" y="265409"/>
                  </a:lnTo>
                  <a:lnTo>
                    <a:pt x="461774" y="273474"/>
                  </a:lnTo>
                  <a:lnTo>
                    <a:pt x="463001" y="281411"/>
                  </a:lnTo>
                  <a:lnTo>
                    <a:pt x="464228" y="289142"/>
                  </a:lnTo>
                  <a:lnTo>
                    <a:pt x="465455" y="296724"/>
                  </a:lnTo>
                  <a:lnTo>
                    <a:pt x="466683" y="304164"/>
                  </a:lnTo>
                  <a:lnTo>
                    <a:pt x="467910" y="311443"/>
                  </a:lnTo>
                  <a:lnTo>
                    <a:pt x="469137" y="318501"/>
                  </a:lnTo>
                  <a:lnTo>
                    <a:pt x="470365" y="325409"/>
                  </a:lnTo>
                  <a:lnTo>
                    <a:pt x="471592" y="332164"/>
                  </a:lnTo>
                  <a:lnTo>
                    <a:pt x="472819" y="338732"/>
                  </a:lnTo>
                  <a:lnTo>
                    <a:pt x="474047" y="345097"/>
                  </a:lnTo>
                  <a:lnTo>
                    <a:pt x="475274" y="351311"/>
                  </a:lnTo>
                  <a:lnTo>
                    <a:pt x="476501" y="357375"/>
                  </a:lnTo>
                  <a:lnTo>
                    <a:pt x="477728" y="363234"/>
                  </a:lnTo>
                  <a:lnTo>
                    <a:pt x="478956" y="368918"/>
                  </a:lnTo>
                  <a:lnTo>
                    <a:pt x="480183" y="374458"/>
                  </a:lnTo>
                  <a:lnTo>
                    <a:pt x="481410" y="379855"/>
                  </a:lnTo>
                  <a:lnTo>
                    <a:pt x="482638" y="385040"/>
                  </a:lnTo>
                  <a:lnTo>
                    <a:pt x="483865" y="390082"/>
                  </a:lnTo>
                  <a:lnTo>
                    <a:pt x="485092" y="394989"/>
                  </a:lnTo>
                  <a:lnTo>
                    <a:pt x="486320" y="399751"/>
                  </a:lnTo>
                  <a:lnTo>
                    <a:pt x="487547" y="404323"/>
                  </a:lnTo>
                  <a:lnTo>
                    <a:pt x="488774" y="408769"/>
                  </a:lnTo>
                  <a:lnTo>
                    <a:pt x="490002" y="413092"/>
                  </a:lnTo>
                  <a:lnTo>
                    <a:pt x="491229" y="417265"/>
                  </a:lnTo>
                  <a:lnTo>
                    <a:pt x="492456" y="421280"/>
                  </a:lnTo>
                  <a:lnTo>
                    <a:pt x="493683" y="425180"/>
                  </a:lnTo>
                  <a:lnTo>
                    <a:pt x="494911" y="428966"/>
                  </a:lnTo>
                  <a:lnTo>
                    <a:pt x="496138" y="432599"/>
                  </a:lnTo>
                  <a:lnTo>
                    <a:pt x="497365" y="436103"/>
                  </a:lnTo>
                  <a:lnTo>
                    <a:pt x="498593" y="439501"/>
                  </a:lnTo>
                  <a:lnTo>
                    <a:pt x="499820" y="442793"/>
                  </a:lnTo>
                  <a:lnTo>
                    <a:pt x="501047" y="445930"/>
                  </a:lnTo>
                  <a:lnTo>
                    <a:pt x="502275" y="448962"/>
                  </a:lnTo>
                  <a:lnTo>
                    <a:pt x="503502" y="451895"/>
                  </a:lnTo>
                  <a:lnTo>
                    <a:pt x="504729" y="454722"/>
                  </a:lnTo>
                  <a:lnTo>
                    <a:pt x="505956" y="457408"/>
                  </a:lnTo>
                  <a:lnTo>
                    <a:pt x="507184" y="460002"/>
                  </a:lnTo>
                  <a:lnTo>
                    <a:pt x="508411" y="462503"/>
                  </a:lnTo>
                  <a:lnTo>
                    <a:pt x="509638" y="464894"/>
                  </a:lnTo>
                  <a:lnTo>
                    <a:pt x="510866" y="467167"/>
                  </a:lnTo>
                  <a:lnTo>
                    <a:pt x="512093" y="469354"/>
                  </a:lnTo>
                  <a:lnTo>
                    <a:pt x="513320" y="471455"/>
                  </a:lnTo>
                  <a:lnTo>
                    <a:pt x="514548" y="473443"/>
                  </a:lnTo>
                  <a:lnTo>
                    <a:pt x="515775" y="475334"/>
                  </a:lnTo>
                  <a:lnTo>
                    <a:pt x="517002" y="477145"/>
                  </a:lnTo>
                  <a:lnTo>
                    <a:pt x="518230" y="478879"/>
                  </a:lnTo>
                  <a:lnTo>
                    <a:pt x="519457" y="480499"/>
                  </a:lnTo>
                  <a:lnTo>
                    <a:pt x="520684" y="482041"/>
                  </a:lnTo>
                  <a:lnTo>
                    <a:pt x="521911" y="483512"/>
                  </a:lnTo>
                  <a:lnTo>
                    <a:pt x="523139" y="484907"/>
                  </a:lnTo>
                  <a:lnTo>
                    <a:pt x="524366" y="486202"/>
                  </a:lnTo>
                  <a:lnTo>
                    <a:pt x="525593" y="487432"/>
                  </a:lnTo>
                  <a:lnTo>
                    <a:pt x="526821" y="488599"/>
                  </a:lnTo>
                  <a:lnTo>
                    <a:pt x="528048" y="489692"/>
                  </a:lnTo>
                  <a:lnTo>
                    <a:pt x="529275" y="490706"/>
                  </a:lnTo>
                  <a:lnTo>
                    <a:pt x="530503" y="491664"/>
                  </a:lnTo>
                  <a:lnTo>
                    <a:pt x="531730" y="492568"/>
                  </a:lnTo>
                  <a:lnTo>
                    <a:pt x="532957" y="493400"/>
                  </a:lnTo>
                  <a:lnTo>
                    <a:pt x="534184" y="494174"/>
                  </a:lnTo>
                  <a:lnTo>
                    <a:pt x="535412" y="494902"/>
                  </a:lnTo>
                  <a:lnTo>
                    <a:pt x="536639" y="495583"/>
                  </a:lnTo>
                  <a:lnTo>
                    <a:pt x="537866" y="496201"/>
                  </a:lnTo>
                  <a:lnTo>
                    <a:pt x="539094" y="496776"/>
                  </a:lnTo>
                  <a:lnTo>
                    <a:pt x="540321" y="497313"/>
                  </a:lnTo>
                  <a:lnTo>
                    <a:pt x="541548" y="497810"/>
                  </a:lnTo>
                  <a:lnTo>
                    <a:pt x="542776" y="498257"/>
                  </a:lnTo>
                  <a:lnTo>
                    <a:pt x="543519" y="49850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l1850"/>
            <p:cNvSpPr/>
            <p:nvPr/>
          </p:nvSpPr>
          <p:spPr>
            <a:xfrm>
              <a:off x="4828742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l1851"/>
            <p:cNvSpPr/>
            <p:nvPr/>
          </p:nvSpPr>
          <p:spPr>
            <a:xfrm>
              <a:off x="4833645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l1852"/>
            <p:cNvSpPr/>
            <p:nvPr/>
          </p:nvSpPr>
          <p:spPr>
            <a:xfrm>
              <a:off x="4846317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l1853"/>
            <p:cNvSpPr/>
            <p:nvPr/>
          </p:nvSpPr>
          <p:spPr>
            <a:xfrm>
              <a:off x="4862073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l1854"/>
            <p:cNvSpPr/>
            <p:nvPr/>
          </p:nvSpPr>
          <p:spPr>
            <a:xfrm>
              <a:off x="5064674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l1855"/>
            <p:cNvSpPr/>
            <p:nvPr/>
          </p:nvSpPr>
          <p:spPr>
            <a:xfrm>
              <a:off x="5071626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l1856"/>
            <p:cNvSpPr/>
            <p:nvPr/>
          </p:nvSpPr>
          <p:spPr>
            <a:xfrm>
              <a:off x="5084514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l1857"/>
            <p:cNvSpPr/>
            <p:nvPr/>
          </p:nvSpPr>
          <p:spPr>
            <a:xfrm>
              <a:off x="5101426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l1858"/>
            <p:cNvSpPr/>
            <p:nvPr/>
          </p:nvSpPr>
          <p:spPr>
            <a:xfrm>
              <a:off x="5105130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l1859"/>
            <p:cNvSpPr/>
            <p:nvPr/>
          </p:nvSpPr>
          <p:spPr>
            <a:xfrm>
              <a:off x="5113060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l1860"/>
            <p:cNvSpPr/>
            <p:nvPr/>
          </p:nvSpPr>
          <p:spPr>
            <a:xfrm>
              <a:off x="5122561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l1861"/>
            <p:cNvSpPr/>
            <p:nvPr/>
          </p:nvSpPr>
          <p:spPr>
            <a:xfrm>
              <a:off x="5130312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l1862"/>
            <p:cNvSpPr/>
            <p:nvPr/>
          </p:nvSpPr>
          <p:spPr>
            <a:xfrm>
              <a:off x="5131262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l1863"/>
            <p:cNvSpPr/>
            <p:nvPr/>
          </p:nvSpPr>
          <p:spPr>
            <a:xfrm>
              <a:off x="5133271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l1864"/>
            <p:cNvSpPr/>
            <p:nvPr/>
          </p:nvSpPr>
          <p:spPr>
            <a:xfrm>
              <a:off x="5158603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l1865"/>
            <p:cNvSpPr/>
            <p:nvPr/>
          </p:nvSpPr>
          <p:spPr>
            <a:xfrm>
              <a:off x="5159072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l1866"/>
            <p:cNvSpPr/>
            <p:nvPr/>
          </p:nvSpPr>
          <p:spPr>
            <a:xfrm>
              <a:off x="5160481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l1867"/>
            <p:cNvSpPr/>
            <p:nvPr/>
          </p:nvSpPr>
          <p:spPr>
            <a:xfrm>
              <a:off x="5162382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l1868"/>
            <p:cNvSpPr/>
            <p:nvPr/>
          </p:nvSpPr>
          <p:spPr>
            <a:xfrm>
              <a:off x="5167402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l1869"/>
            <p:cNvSpPr/>
            <p:nvPr/>
          </p:nvSpPr>
          <p:spPr>
            <a:xfrm>
              <a:off x="5168638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l1870"/>
            <p:cNvSpPr/>
            <p:nvPr/>
          </p:nvSpPr>
          <p:spPr>
            <a:xfrm>
              <a:off x="5170890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l1871"/>
            <p:cNvSpPr/>
            <p:nvPr/>
          </p:nvSpPr>
          <p:spPr>
            <a:xfrm>
              <a:off x="5176475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l1872"/>
            <p:cNvSpPr/>
            <p:nvPr/>
          </p:nvSpPr>
          <p:spPr>
            <a:xfrm>
              <a:off x="5181440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l1873"/>
            <p:cNvSpPr/>
            <p:nvPr/>
          </p:nvSpPr>
          <p:spPr>
            <a:xfrm>
              <a:off x="5186426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l1874"/>
            <p:cNvSpPr/>
            <p:nvPr/>
          </p:nvSpPr>
          <p:spPr>
            <a:xfrm>
              <a:off x="5199589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l1875"/>
            <p:cNvSpPr/>
            <p:nvPr/>
          </p:nvSpPr>
          <p:spPr>
            <a:xfrm>
              <a:off x="5206867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l1876"/>
            <p:cNvSpPr/>
            <p:nvPr/>
          </p:nvSpPr>
          <p:spPr>
            <a:xfrm>
              <a:off x="5206869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l1877"/>
            <p:cNvSpPr/>
            <p:nvPr/>
          </p:nvSpPr>
          <p:spPr>
            <a:xfrm>
              <a:off x="5209737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l1878"/>
            <p:cNvSpPr/>
            <p:nvPr/>
          </p:nvSpPr>
          <p:spPr>
            <a:xfrm>
              <a:off x="5210131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l1879"/>
            <p:cNvSpPr/>
            <p:nvPr/>
          </p:nvSpPr>
          <p:spPr>
            <a:xfrm>
              <a:off x="5211040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l1880"/>
            <p:cNvSpPr/>
            <p:nvPr/>
          </p:nvSpPr>
          <p:spPr>
            <a:xfrm>
              <a:off x="5218076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l1881"/>
            <p:cNvSpPr/>
            <p:nvPr/>
          </p:nvSpPr>
          <p:spPr>
            <a:xfrm>
              <a:off x="5218769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l1882"/>
            <p:cNvSpPr/>
            <p:nvPr/>
          </p:nvSpPr>
          <p:spPr>
            <a:xfrm>
              <a:off x="5219894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l1883"/>
            <p:cNvSpPr/>
            <p:nvPr/>
          </p:nvSpPr>
          <p:spPr>
            <a:xfrm>
              <a:off x="5220749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l1884"/>
            <p:cNvSpPr/>
            <p:nvPr/>
          </p:nvSpPr>
          <p:spPr>
            <a:xfrm>
              <a:off x="5221757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l1885"/>
            <p:cNvSpPr/>
            <p:nvPr/>
          </p:nvSpPr>
          <p:spPr>
            <a:xfrm>
              <a:off x="5223039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l1886"/>
            <p:cNvSpPr/>
            <p:nvPr/>
          </p:nvSpPr>
          <p:spPr>
            <a:xfrm>
              <a:off x="5226444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l1887"/>
            <p:cNvSpPr/>
            <p:nvPr/>
          </p:nvSpPr>
          <p:spPr>
            <a:xfrm>
              <a:off x="5229619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l1888"/>
            <p:cNvSpPr/>
            <p:nvPr/>
          </p:nvSpPr>
          <p:spPr>
            <a:xfrm>
              <a:off x="5230907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l1889"/>
            <p:cNvSpPr/>
            <p:nvPr/>
          </p:nvSpPr>
          <p:spPr>
            <a:xfrm>
              <a:off x="5231068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l1890"/>
            <p:cNvSpPr/>
            <p:nvPr/>
          </p:nvSpPr>
          <p:spPr>
            <a:xfrm>
              <a:off x="5234214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l1891"/>
            <p:cNvSpPr/>
            <p:nvPr/>
          </p:nvSpPr>
          <p:spPr>
            <a:xfrm>
              <a:off x="5245541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l1892"/>
            <p:cNvSpPr/>
            <p:nvPr/>
          </p:nvSpPr>
          <p:spPr>
            <a:xfrm>
              <a:off x="5246674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l1893"/>
            <p:cNvSpPr/>
            <p:nvPr/>
          </p:nvSpPr>
          <p:spPr>
            <a:xfrm>
              <a:off x="5254053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l1894"/>
            <p:cNvSpPr/>
            <p:nvPr/>
          </p:nvSpPr>
          <p:spPr>
            <a:xfrm>
              <a:off x="5259351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l1895"/>
            <p:cNvSpPr/>
            <p:nvPr/>
          </p:nvSpPr>
          <p:spPr>
            <a:xfrm>
              <a:off x="5283788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l1896"/>
            <p:cNvSpPr/>
            <p:nvPr/>
          </p:nvSpPr>
          <p:spPr>
            <a:xfrm>
              <a:off x="5284964" y="3765119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tx1897"/>
            <p:cNvSpPr/>
            <p:nvPr/>
          </p:nvSpPr>
          <p:spPr>
            <a:xfrm>
              <a:off x="4876102" y="3242136"/>
              <a:ext cx="402437" cy="1203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Aspect</a:t>
              </a:r>
            </a:p>
          </p:txBody>
        </p:sp>
        <p:sp>
          <p:nvSpPr>
            <p:cNvPr id="1898" name="pl1898"/>
            <p:cNvSpPr/>
            <p:nvPr/>
          </p:nvSpPr>
          <p:spPr>
            <a:xfrm>
              <a:off x="4805562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1899"/>
            <p:cNvSpPr/>
            <p:nvPr/>
          </p:nvSpPr>
          <p:spPr>
            <a:xfrm>
              <a:off x="5136770" y="4071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1900"/>
            <p:cNvSpPr/>
            <p:nvPr/>
          </p:nvSpPr>
          <p:spPr>
            <a:xfrm>
              <a:off x="5220170" y="4083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1901"/>
            <p:cNvSpPr/>
            <p:nvPr/>
          </p:nvSpPr>
          <p:spPr>
            <a:xfrm>
              <a:off x="5278066" y="41301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1902"/>
            <p:cNvSpPr/>
            <p:nvPr/>
          </p:nvSpPr>
          <p:spPr>
            <a:xfrm>
              <a:off x="5238010" y="4155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1903"/>
            <p:cNvSpPr/>
            <p:nvPr/>
          </p:nvSpPr>
          <p:spPr>
            <a:xfrm>
              <a:off x="5212141" y="42074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1904"/>
            <p:cNvSpPr/>
            <p:nvPr/>
          </p:nvSpPr>
          <p:spPr>
            <a:xfrm>
              <a:off x="5236595" y="4189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1905"/>
            <p:cNvSpPr/>
            <p:nvPr/>
          </p:nvSpPr>
          <p:spPr>
            <a:xfrm>
              <a:off x="5223336" y="4215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1906"/>
            <p:cNvSpPr/>
            <p:nvPr/>
          </p:nvSpPr>
          <p:spPr>
            <a:xfrm>
              <a:off x="5127173" y="425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1907"/>
            <p:cNvSpPr/>
            <p:nvPr/>
          </p:nvSpPr>
          <p:spPr>
            <a:xfrm>
              <a:off x="5241766" y="4251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1908"/>
            <p:cNvSpPr/>
            <p:nvPr/>
          </p:nvSpPr>
          <p:spPr>
            <a:xfrm>
              <a:off x="5085202" y="4221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1909"/>
            <p:cNvSpPr/>
            <p:nvPr/>
          </p:nvSpPr>
          <p:spPr>
            <a:xfrm>
              <a:off x="5246689" y="42152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1910"/>
            <p:cNvSpPr/>
            <p:nvPr/>
          </p:nvSpPr>
          <p:spPr>
            <a:xfrm>
              <a:off x="5250337" y="41585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1911"/>
            <p:cNvSpPr/>
            <p:nvPr/>
          </p:nvSpPr>
          <p:spPr>
            <a:xfrm>
              <a:off x="5224773" y="42342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1912"/>
            <p:cNvSpPr/>
            <p:nvPr/>
          </p:nvSpPr>
          <p:spPr>
            <a:xfrm>
              <a:off x="5135722" y="4280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1913"/>
            <p:cNvSpPr/>
            <p:nvPr/>
          </p:nvSpPr>
          <p:spPr>
            <a:xfrm>
              <a:off x="4839829" y="42821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1914"/>
            <p:cNvSpPr/>
            <p:nvPr/>
          </p:nvSpPr>
          <p:spPr>
            <a:xfrm>
              <a:off x="4822448" y="42157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1915"/>
            <p:cNvSpPr/>
            <p:nvPr/>
          </p:nvSpPr>
          <p:spPr>
            <a:xfrm>
              <a:off x="5305022" y="4204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1916"/>
            <p:cNvSpPr/>
            <p:nvPr/>
          </p:nvSpPr>
          <p:spPr>
            <a:xfrm>
              <a:off x="5235483" y="399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1917"/>
            <p:cNvSpPr/>
            <p:nvPr/>
          </p:nvSpPr>
          <p:spPr>
            <a:xfrm>
              <a:off x="5262831" y="4053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1918"/>
            <p:cNvSpPr/>
            <p:nvPr/>
          </p:nvSpPr>
          <p:spPr>
            <a:xfrm>
              <a:off x="5180484" y="39918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1919"/>
            <p:cNvSpPr/>
            <p:nvPr/>
          </p:nvSpPr>
          <p:spPr>
            <a:xfrm>
              <a:off x="5138986" y="4035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1920"/>
            <p:cNvSpPr/>
            <p:nvPr/>
          </p:nvSpPr>
          <p:spPr>
            <a:xfrm>
              <a:off x="5178000" y="4014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1921"/>
            <p:cNvSpPr/>
            <p:nvPr/>
          </p:nvSpPr>
          <p:spPr>
            <a:xfrm>
              <a:off x="5272221" y="39904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1922"/>
            <p:cNvSpPr/>
            <p:nvPr/>
          </p:nvSpPr>
          <p:spPr>
            <a:xfrm>
              <a:off x="5233299" y="3951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1923"/>
            <p:cNvSpPr/>
            <p:nvPr/>
          </p:nvSpPr>
          <p:spPr>
            <a:xfrm>
              <a:off x="5223771" y="38655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1924"/>
            <p:cNvSpPr/>
            <p:nvPr/>
          </p:nvSpPr>
          <p:spPr>
            <a:xfrm>
              <a:off x="5186644" y="39323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1925"/>
            <p:cNvSpPr/>
            <p:nvPr/>
          </p:nvSpPr>
          <p:spPr>
            <a:xfrm>
              <a:off x="5232534" y="38011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1926"/>
            <p:cNvSpPr/>
            <p:nvPr/>
          </p:nvSpPr>
          <p:spPr>
            <a:xfrm>
              <a:off x="5306319" y="37789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7"/>
            <p:cNvSpPr/>
            <p:nvPr/>
          </p:nvSpPr>
          <p:spPr>
            <a:xfrm>
              <a:off x="4803061" y="38064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8"/>
            <p:cNvSpPr/>
            <p:nvPr/>
          </p:nvSpPr>
          <p:spPr>
            <a:xfrm>
              <a:off x="4808469" y="38428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9"/>
            <p:cNvSpPr/>
            <p:nvPr/>
          </p:nvSpPr>
          <p:spPr>
            <a:xfrm>
              <a:off x="5176636" y="40553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30"/>
            <p:cNvSpPr/>
            <p:nvPr/>
          </p:nvSpPr>
          <p:spPr>
            <a:xfrm>
              <a:off x="5171099" y="40765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31"/>
            <p:cNvSpPr/>
            <p:nvPr/>
          </p:nvSpPr>
          <p:spPr>
            <a:xfrm>
              <a:off x="5166931" y="41404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32"/>
            <p:cNvSpPr/>
            <p:nvPr/>
          </p:nvSpPr>
          <p:spPr>
            <a:xfrm>
              <a:off x="5192121" y="41524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33"/>
            <p:cNvSpPr/>
            <p:nvPr/>
          </p:nvSpPr>
          <p:spPr>
            <a:xfrm>
              <a:off x="5116692" y="41587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34"/>
            <p:cNvSpPr/>
            <p:nvPr/>
          </p:nvSpPr>
          <p:spPr>
            <a:xfrm>
              <a:off x="5070986" y="4207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35"/>
            <p:cNvSpPr/>
            <p:nvPr/>
          </p:nvSpPr>
          <p:spPr>
            <a:xfrm>
              <a:off x="5103858" y="42134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36"/>
            <p:cNvSpPr/>
            <p:nvPr/>
          </p:nvSpPr>
          <p:spPr>
            <a:xfrm>
              <a:off x="5107944" y="42296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7"/>
            <p:cNvSpPr/>
            <p:nvPr/>
          </p:nvSpPr>
          <p:spPr>
            <a:xfrm>
              <a:off x="5167448" y="42814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8"/>
            <p:cNvSpPr/>
            <p:nvPr/>
          </p:nvSpPr>
          <p:spPr>
            <a:xfrm>
              <a:off x="5264081" y="42620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9"/>
            <p:cNvSpPr/>
            <p:nvPr/>
          </p:nvSpPr>
          <p:spPr>
            <a:xfrm>
              <a:off x="5234541" y="42559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40"/>
            <p:cNvSpPr/>
            <p:nvPr/>
          </p:nvSpPr>
          <p:spPr>
            <a:xfrm>
              <a:off x="5246866" y="42545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41"/>
            <p:cNvSpPr/>
            <p:nvPr/>
          </p:nvSpPr>
          <p:spPr>
            <a:xfrm>
              <a:off x="5245268" y="4260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42"/>
            <p:cNvSpPr/>
            <p:nvPr/>
          </p:nvSpPr>
          <p:spPr>
            <a:xfrm>
              <a:off x="5197622" y="42736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43"/>
            <p:cNvSpPr/>
            <p:nvPr/>
          </p:nvSpPr>
          <p:spPr>
            <a:xfrm>
              <a:off x="5169002" y="4276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44"/>
            <p:cNvSpPr/>
            <p:nvPr/>
          </p:nvSpPr>
          <p:spPr>
            <a:xfrm>
              <a:off x="5220172" y="4156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45"/>
            <p:cNvSpPr/>
            <p:nvPr/>
          </p:nvSpPr>
          <p:spPr>
            <a:xfrm>
              <a:off x="5063317" y="4276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l1946"/>
            <p:cNvSpPr/>
            <p:nvPr/>
          </p:nvSpPr>
          <p:spPr>
            <a:xfrm>
              <a:off x="4825692" y="4045836"/>
              <a:ext cx="503258" cy="230296"/>
            </a:xfrm>
            <a:custGeom>
              <a:avLst/>
              <a:gdLst/>
              <a:ahLst/>
              <a:cxnLst/>
              <a:rect l="0" t="0" r="0" b="0"/>
              <a:pathLst>
                <a:path w="503258" h="230296">
                  <a:moveTo>
                    <a:pt x="0" y="0"/>
                  </a:moveTo>
                  <a:lnTo>
                    <a:pt x="5408" y="3479"/>
                  </a:lnTo>
                  <a:lnTo>
                    <a:pt x="19387" y="12348"/>
                  </a:lnTo>
                  <a:lnTo>
                    <a:pt x="36767" y="23263"/>
                  </a:lnTo>
                  <a:lnTo>
                    <a:pt x="260256" y="230296"/>
                  </a:lnTo>
                  <a:lnTo>
                    <a:pt x="267925" y="221137"/>
                  </a:lnTo>
                  <a:lnTo>
                    <a:pt x="282141" y="204071"/>
                  </a:lnTo>
                  <a:lnTo>
                    <a:pt x="300797" y="181615"/>
                  </a:lnTo>
                  <a:lnTo>
                    <a:pt x="304883" y="176719"/>
                  </a:lnTo>
                  <a:lnTo>
                    <a:pt x="313630" y="166300"/>
                  </a:lnTo>
                  <a:lnTo>
                    <a:pt x="324112" y="153977"/>
                  </a:lnTo>
                  <a:lnTo>
                    <a:pt x="332661" y="144119"/>
                  </a:lnTo>
                  <a:lnTo>
                    <a:pt x="333709" y="142924"/>
                  </a:lnTo>
                  <a:lnTo>
                    <a:pt x="335925" y="140398"/>
                  </a:lnTo>
                  <a:lnTo>
                    <a:pt x="363869" y="111068"/>
                  </a:lnTo>
                  <a:lnTo>
                    <a:pt x="364387" y="110549"/>
                  </a:lnTo>
                  <a:lnTo>
                    <a:pt x="365941" y="108991"/>
                  </a:lnTo>
                  <a:lnTo>
                    <a:pt x="368038" y="106888"/>
                  </a:lnTo>
                  <a:lnTo>
                    <a:pt x="373575" y="102759"/>
                  </a:lnTo>
                  <a:lnTo>
                    <a:pt x="374939" y="101825"/>
                  </a:lnTo>
                  <a:lnTo>
                    <a:pt x="377423" y="100125"/>
                  </a:lnTo>
                  <a:lnTo>
                    <a:pt x="383583" y="97451"/>
                  </a:lnTo>
                  <a:lnTo>
                    <a:pt x="389060" y="96831"/>
                  </a:lnTo>
                  <a:lnTo>
                    <a:pt x="394561" y="97198"/>
                  </a:lnTo>
                  <a:lnTo>
                    <a:pt x="409080" y="103220"/>
                  </a:lnTo>
                  <a:lnTo>
                    <a:pt x="417109" y="107594"/>
                  </a:lnTo>
                  <a:lnTo>
                    <a:pt x="417111" y="107597"/>
                  </a:lnTo>
                  <a:lnTo>
                    <a:pt x="420275" y="112279"/>
                  </a:lnTo>
                  <a:lnTo>
                    <a:pt x="420710" y="112922"/>
                  </a:lnTo>
                  <a:lnTo>
                    <a:pt x="421712" y="114406"/>
                  </a:lnTo>
                  <a:lnTo>
                    <a:pt x="429473" y="118744"/>
                  </a:lnTo>
                  <a:lnTo>
                    <a:pt x="430238" y="118829"/>
                  </a:lnTo>
                  <a:lnTo>
                    <a:pt x="431480" y="118969"/>
                  </a:lnTo>
                  <a:lnTo>
                    <a:pt x="432422" y="119075"/>
                  </a:lnTo>
                  <a:lnTo>
                    <a:pt x="433534" y="119199"/>
                  </a:lnTo>
                  <a:lnTo>
                    <a:pt x="434949" y="119544"/>
                  </a:lnTo>
                  <a:lnTo>
                    <a:pt x="438704" y="118605"/>
                  </a:lnTo>
                  <a:lnTo>
                    <a:pt x="442207" y="116170"/>
                  </a:lnTo>
                  <a:lnTo>
                    <a:pt x="443628" y="115182"/>
                  </a:lnTo>
                  <a:lnTo>
                    <a:pt x="443805" y="115005"/>
                  </a:lnTo>
                  <a:lnTo>
                    <a:pt x="447276" y="111562"/>
                  </a:lnTo>
                  <a:lnTo>
                    <a:pt x="459770" y="97447"/>
                  </a:lnTo>
                  <a:lnTo>
                    <a:pt x="461020" y="96007"/>
                  </a:lnTo>
                  <a:lnTo>
                    <a:pt x="469160" y="86568"/>
                  </a:lnTo>
                  <a:lnTo>
                    <a:pt x="475005" y="79645"/>
                  </a:lnTo>
                  <a:lnTo>
                    <a:pt x="501961" y="44874"/>
                  </a:lnTo>
                  <a:lnTo>
                    <a:pt x="503258" y="43047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l1947"/>
            <p:cNvSpPr/>
            <p:nvPr/>
          </p:nvSpPr>
          <p:spPr>
            <a:xfrm>
              <a:off x="4805562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8"/>
            <p:cNvSpPr/>
            <p:nvPr/>
          </p:nvSpPr>
          <p:spPr>
            <a:xfrm>
              <a:off x="5136770" y="4758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9"/>
            <p:cNvSpPr/>
            <p:nvPr/>
          </p:nvSpPr>
          <p:spPr>
            <a:xfrm>
              <a:off x="5220170" y="4825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50"/>
            <p:cNvSpPr/>
            <p:nvPr/>
          </p:nvSpPr>
          <p:spPr>
            <a:xfrm>
              <a:off x="5278066" y="45204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51"/>
            <p:cNvSpPr/>
            <p:nvPr/>
          </p:nvSpPr>
          <p:spPr>
            <a:xfrm>
              <a:off x="5238010" y="4586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52"/>
            <p:cNvSpPr/>
            <p:nvPr/>
          </p:nvSpPr>
          <p:spPr>
            <a:xfrm>
              <a:off x="5212141" y="47418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53"/>
            <p:cNvSpPr/>
            <p:nvPr/>
          </p:nvSpPr>
          <p:spPr>
            <a:xfrm>
              <a:off x="5236595" y="4702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54"/>
            <p:cNvSpPr/>
            <p:nvPr/>
          </p:nvSpPr>
          <p:spPr>
            <a:xfrm>
              <a:off x="5223336" y="465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55"/>
            <p:cNvSpPr/>
            <p:nvPr/>
          </p:nvSpPr>
          <p:spPr>
            <a:xfrm>
              <a:off x="5127173" y="4684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56"/>
            <p:cNvSpPr/>
            <p:nvPr/>
          </p:nvSpPr>
          <p:spPr>
            <a:xfrm>
              <a:off x="5241766" y="4606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7"/>
            <p:cNvSpPr/>
            <p:nvPr/>
          </p:nvSpPr>
          <p:spPr>
            <a:xfrm>
              <a:off x="5085202" y="46800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8"/>
            <p:cNvSpPr/>
            <p:nvPr/>
          </p:nvSpPr>
          <p:spPr>
            <a:xfrm>
              <a:off x="5246689" y="4534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9"/>
            <p:cNvSpPr/>
            <p:nvPr/>
          </p:nvSpPr>
          <p:spPr>
            <a:xfrm>
              <a:off x="5250337" y="46925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60"/>
            <p:cNvSpPr/>
            <p:nvPr/>
          </p:nvSpPr>
          <p:spPr>
            <a:xfrm>
              <a:off x="5224773" y="46429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61"/>
            <p:cNvSpPr/>
            <p:nvPr/>
          </p:nvSpPr>
          <p:spPr>
            <a:xfrm>
              <a:off x="5135722" y="452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62"/>
            <p:cNvSpPr/>
            <p:nvPr/>
          </p:nvSpPr>
          <p:spPr>
            <a:xfrm>
              <a:off x="4839829" y="45706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63"/>
            <p:cNvSpPr/>
            <p:nvPr/>
          </p:nvSpPr>
          <p:spPr>
            <a:xfrm>
              <a:off x="4822448" y="4550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64"/>
            <p:cNvSpPr/>
            <p:nvPr/>
          </p:nvSpPr>
          <p:spPr>
            <a:xfrm>
              <a:off x="5305022" y="4785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65"/>
            <p:cNvSpPr/>
            <p:nvPr/>
          </p:nvSpPr>
          <p:spPr>
            <a:xfrm>
              <a:off x="5235483" y="46132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66"/>
            <p:cNvSpPr/>
            <p:nvPr/>
          </p:nvSpPr>
          <p:spPr>
            <a:xfrm>
              <a:off x="5262831" y="4455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7"/>
            <p:cNvSpPr/>
            <p:nvPr/>
          </p:nvSpPr>
          <p:spPr>
            <a:xfrm>
              <a:off x="5180484" y="4631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8"/>
            <p:cNvSpPr/>
            <p:nvPr/>
          </p:nvSpPr>
          <p:spPr>
            <a:xfrm>
              <a:off x="5138986" y="4628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9"/>
            <p:cNvSpPr/>
            <p:nvPr/>
          </p:nvSpPr>
          <p:spPr>
            <a:xfrm>
              <a:off x="5178000" y="4736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1970"/>
            <p:cNvSpPr/>
            <p:nvPr/>
          </p:nvSpPr>
          <p:spPr>
            <a:xfrm>
              <a:off x="5272221" y="465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1971"/>
            <p:cNvSpPr/>
            <p:nvPr/>
          </p:nvSpPr>
          <p:spPr>
            <a:xfrm>
              <a:off x="5233299" y="4322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72"/>
            <p:cNvSpPr/>
            <p:nvPr/>
          </p:nvSpPr>
          <p:spPr>
            <a:xfrm>
              <a:off x="5223771" y="46865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73"/>
            <p:cNvSpPr/>
            <p:nvPr/>
          </p:nvSpPr>
          <p:spPr>
            <a:xfrm>
              <a:off x="5186644" y="46653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74"/>
            <p:cNvSpPr/>
            <p:nvPr/>
          </p:nvSpPr>
          <p:spPr>
            <a:xfrm>
              <a:off x="5232534" y="47336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1975"/>
            <p:cNvSpPr/>
            <p:nvPr/>
          </p:nvSpPr>
          <p:spPr>
            <a:xfrm>
              <a:off x="5306319" y="4710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1976"/>
            <p:cNvSpPr/>
            <p:nvPr/>
          </p:nvSpPr>
          <p:spPr>
            <a:xfrm>
              <a:off x="4803061" y="4716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1977"/>
            <p:cNvSpPr/>
            <p:nvPr/>
          </p:nvSpPr>
          <p:spPr>
            <a:xfrm>
              <a:off x="4808469" y="46148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1978"/>
            <p:cNvSpPr/>
            <p:nvPr/>
          </p:nvSpPr>
          <p:spPr>
            <a:xfrm>
              <a:off x="5176636" y="4679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1979"/>
            <p:cNvSpPr/>
            <p:nvPr/>
          </p:nvSpPr>
          <p:spPr>
            <a:xfrm>
              <a:off x="5171099" y="46829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1980"/>
            <p:cNvSpPr/>
            <p:nvPr/>
          </p:nvSpPr>
          <p:spPr>
            <a:xfrm>
              <a:off x="5166931" y="47206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t1981"/>
            <p:cNvSpPr/>
            <p:nvPr/>
          </p:nvSpPr>
          <p:spPr>
            <a:xfrm>
              <a:off x="5192121" y="4670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t1982"/>
            <p:cNvSpPr/>
            <p:nvPr/>
          </p:nvSpPr>
          <p:spPr>
            <a:xfrm>
              <a:off x="5116692" y="46011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t1983"/>
            <p:cNvSpPr/>
            <p:nvPr/>
          </p:nvSpPr>
          <p:spPr>
            <a:xfrm>
              <a:off x="5070986" y="45940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t1984"/>
            <p:cNvSpPr/>
            <p:nvPr/>
          </p:nvSpPr>
          <p:spPr>
            <a:xfrm>
              <a:off x="5103858" y="4647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t1985"/>
            <p:cNvSpPr/>
            <p:nvPr/>
          </p:nvSpPr>
          <p:spPr>
            <a:xfrm>
              <a:off x="5107944" y="4674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t1986"/>
            <p:cNvSpPr/>
            <p:nvPr/>
          </p:nvSpPr>
          <p:spPr>
            <a:xfrm>
              <a:off x="5167448" y="46816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t1987"/>
            <p:cNvSpPr/>
            <p:nvPr/>
          </p:nvSpPr>
          <p:spPr>
            <a:xfrm>
              <a:off x="5264081" y="4573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t1988"/>
            <p:cNvSpPr/>
            <p:nvPr/>
          </p:nvSpPr>
          <p:spPr>
            <a:xfrm>
              <a:off x="5234541" y="46761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t1989"/>
            <p:cNvSpPr/>
            <p:nvPr/>
          </p:nvSpPr>
          <p:spPr>
            <a:xfrm>
              <a:off x="5246866" y="4715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t1990"/>
            <p:cNvSpPr/>
            <p:nvPr/>
          </p:nvSpPr>
          <p:spPr>
            <a:xfrm>
              <a:off x="5245268" y="4631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t1991"/>
            <p:cNvSpPr/>
            <p:nvPr/>
          </p:nvSpPr>
          <p:spPr>
            <a:xfrm>
              <a:off x="5197622" y="46188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t1992"/>
            <p:cNvSpPr/>
            <p:nvPr/>
          </p:nvSpPr>
          <p:spPr>
            <a:xfrm>
              <a:off x="5169002" y="4712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t1993"/>
            <p:cNvSpPr/>
            <p:nvPr/>
          </p:nvSpPr>
          <p:spPr>
            <a:xfrm>
              <a:off x="5220172" y="46542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t1994"/>
            <p:cNvSpPr/>
            <p:nvPr/>
          </p:nvSpPr>
          <p:spPr>
            <a:xfrm>
              <a:off x="5063317" y="46782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l1995"/>
            <p:cNvSpPr/>
            <p:nvPr/>
          </p:nvSpPr>
          <p:spPr>
            <a:xfrm>
              <a:off x="4825692" y="4628705"/>
              <a:ext cx="503258" cy="75615"/>
            </a:xfrm>
            <a:custGeom>
              <a:avLst/>
              <a:gdLst/>
              <a:ahLst/>
              <a:cxnLst/>
              <a:rect l="0" t="0" r="0" b="0"/>
              <a:pathLst>
                <a:path w="503258" h="75615">
                  <a:moveTo>
                    <a:pt x="0" y="0"/>
                  </a:moveTo>
                  <a:lnTo>
                    <a:pt x="5408" y="820"/>
                  </a:lnTo>
                  <a:lnTo>
                    <a:pt x="19387" y="2963"/>
                  </a:lnTo>
                  <a:lnTo>
                    <a:pt x="36767" y="5634"/>
                  </a:lnTo>
                  <a:lnTo>
                    <a:pt x="260256" y="35072"/>
                  </a:lnTo>
                  <a:lnTo>
                    <a:pt x="267925" y="37541"/>
                  </a:lnTo>
                  <a:lnTo>
                    <a:pt x="282141" y="42197"/>
                  </a:lnTo>
                  <a:lnTo>
                    <a:pt x="300797" y="48447"/>
                  </a:lnTo>
                  <a:lnTo>
                    <a:pt x="304883" y="49817"/>
                  </a:lnTo>
                  <a:lnTo>
                    <a:pt x="313630" y="52719"/>
                  </a:lnTo>
                  <a:lnTo>
                    <a:pt x="324112" y="56080"/>
                  </a:lnTo>
                  <a:lnTo>
                    <a:pt x="332661" y="58730"/>
                  </a:lnTo>
                  <a:lnTo>
                    <a:pt x="333709" y="59053"/>
                  </a:lnTo>
                  <a:lnTo>
                    <a:pt x="335925" y="59734"/>
                  </a:lnTo>
                  <a:lnTo>
                    <a:pt x="363869" y="68776"/>
                  </a:lnTo>
                  <a:lnTo>
                    <a:pt x="364387" y="69021"/>
                  </a:lnTo>
                  <a:lnTo>
                    <a:pt x="365941" y="69758"/>
                  </a:lnTo>
                  <a:lnTo>
                    <a:pt x="368038" y="70753"/>
                  </a:lnTo>
                  <a:lnTo>
                    <a:pt x="373575" y="73139"/>
                  </a:lnTo>
                  <a:lnTo>
                    <a:pt x="374939" y="73676"/>
                  </a:lnTo>
                  <a:lnTo>
                    <a:pt x="377423" y="74653"/>
                  </a:lnTo>
                  <a:lnTo>
                    <a:pt x="383583" y="75615"/>
                  </a:lnTo>
                  <a:lnTo>
                    <a:pt x="389060" y="74387"/>
                  </a:lnTo>
                  <a:lnTo>
                    <a:pt x="394561" y="72183"/>
                  </a:lnTo>
                  <a:lnTo>
                    <a:pt x="409080" y="63249"/>
                  </a:lnTo>
                  <a:lnTo>
                    <a:pt x="417109" y="59497"/>
                  </a:lnTo>
                  <a:lnTo>
                    <a:pt x="417111" y="59496"/>
                  </a:lnTo>
                  <a:lnTo>
                    <a:pt x="420275" y="57957"/>
                  </a:lnTo>
                  <a:lnTo>
                    <a:pt x="420710" y="57745"/>
                  </a:lnTo>
                  <a:lnTo>
                    <a:pt x="421712" y="57258"/>
                  </a:lnTo>
                  <a:lnTo>
                    <a:pt x="429473" y="48894"/>
                  </a:lnTo>
                  <a:lnTo>
                    <a:pt x="430238" y="47930"/>
                  </a:lnTo>
                  <a:lnTo>
                    <a:pt x="431480" y="46365"/>
                  </a:lnTo>
                  <a:lnTo>
                    <a:pt x="432422" y="45178"/>
                  </a:lnTo>
                  <a:lnTo>
                    <a:pt x="433534" y="43776"/>
                  </a:lnTo>
                  <a:lnTo>
                    <a:pt x="434949" y="42123"/>
                  </a:lnTo>
                  <a:lnTo>
                    <a:pt x="438704" y="37774"/>
                  </a:lnTo>
                  <a:lnTo>
                    <a:pt x="442207" y="36637"/>
                  </a:lnTo>
                  <a:lnTo>
                    <a:pt x="443628" y="36175"/>
                  </a:lnTo>
                  <a:lnTo>
                    <a:pt x="443805" y="36216"/>
                  </a:lnTo>
                  <a:lnTo>
                    <a:pt x="447276" y="37014"/>
                  </a:lnTo>
                  <a:lnTo>
                    <a:pt x="459770" y="42230"/>
                  </a:lnTo>
                  <a:lnTo>
                    <a:pt x="461020" y="42708"/>
                  </a:lnTo>
                  <a:lnTo>
                    <a:pt x="469160" y="45448"/>
                  </a:lnTo>
                  <a:lnTo>
                    <a:pt x="475005" y="47126"/>
                  </a:lnTo>
                  <a:lnTo>
                    <a:pt x="501961" y="55782"/>
                  </a:lnTo>
                  <a:lnTo>
                    <a:pt x="503258" y="5636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l1996"/>
            <p:cNvSpPr/>
            <p:nvPr/>
          </p:nvSpPr>
          <p:spPr>
            <a:xfrm>
              <a:off x="4805562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t1997"/>
            <p:cNvSpPr/>
            <p:nvPr/>
          </p:nvSpPr>
          <p:spPr>
            <a:xfrm>
              <a:off x="5136770" y="52937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t1998"/>
            <p:cNvSpPr/>
            <p:nvPr/>
          </p:nvSpPr>
          <p:spPr>
            <a:xfrm>
              <a:off x="5220170" y="51511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t1999"/>
            <p:cNvSpPr/>
            <p:nvPr/>
          </p:nvSpPr>
          <p:spPr>
            <a:xfrm>
              <a:off x="5278066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t2000"/>
            <p:cNvSpPr/>
            <p:nvPr/>
          </p:nvSpPr>
          <p:spPr>
            <a:xfrm>
              <a:off x="5238010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t2001"/>
            <p:cNvSpPr/>
            <p:nvPr/>
          </p:nvSpPr>
          <p:spPr>
            <a:xfrm>
              <a:off x="5212141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t2002"/>
            <p:cNvSpPr/>
            <p:nvPr/>
          </p:nvSpPr>
          <p:spPr>
            <a:xfrm>
              <a:off x="5236595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t2003"/>
            <p:cNvSpPr/>
            <p:nvPr/>
          </p:nvSpPr>
          <p:spPr>
            <a:xfrm>
              <a:off x="5223336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t2004"/>
            <p:cNvSpPr/>
            <p:nvPr/>
          </p:nvSpPr>
          <p:spPr>
            <a:xfrm>
              <a:off x="5127173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t2005"/>
            <p:cNvSpPr/>
            <p:nvPr/>
          </p:nvSpPr>
          <p:spPr>
            <a:xfrm>
              <a:off x="5241766" y="50421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t2006"/>
            <p:cNvSpPr/>
            <p:nvPr/>
          </p:nvSpPr>
          <p:spPr>
            <a:xfrm>
              <a:off x="5085202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t2007"/>
            <p:cNvSpPr/>
            <p:nvPr/>
          </p:nvSpPr>
          <p:spPr>
            <a:xfrm>
              <a:off x="5246689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t2008"/>
            <p:cNvSpPr/>
            <p:nvPr/>
          </p:nvSpPr>
          <p:spPr>
            <a:xfrm>
              <a:off x="5250337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t2009"/>
            <p:cNvSpPr/>
            <p:nvPr/>
          </p:nvSpPr>
          <p:spPr>
            <a:xfrm>
              <a:off x="5224773" y="50840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t2010"/>
            <p:cNvSpPr/>
            <p:nvPr/>
          </p:nvSpPr>
          <p:spPr>
            <a:xfrm>
              <a:off x="5135722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t2011"/>
            <p:cNvSpPr/>
            <p:nvPr/>
          </p:nvSpPr>
          <p:spPr>
            <a:xfrm>
              <a:off x="4839829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t2012"/>
            <p:cNvSpPr/>
            <p:nvPr/>
          </p:nvSpPr>
          <p:spPr>
            <a:xfrm>
              <a:off x="4822448" y="52098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t2013"/>
            <p:cNvSpPr/>
            <p:nvPr/>
          </p:nvSpPr>
          <p:spPr>
            <a:xfrm>
              <a:off x="5305022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t2014"/>
            <p:cNvSpPr/>
            <p:nvPr/>
          </p:nvSpPr>
          <p:spPr>
            <a:xfrm>
              <a:off x="5235483" y="5050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t2015"/>
            <p:cNvSpPr/>
            <p:nvPr/>
          </p:nvSpPr>
          <p:spPr>
            <a:xfrm>
              <a:off x="5262831" y="5134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t2016"/>
            <p:cNvSpPr/>
            <p:nvPr/>
          </p:nvSpPr>
          <p:spPr>
            <a:xfrm>
              <a:off x="5180484" y="4941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2017"/>
            <p:cNvSpPr/>
            <p:nvPr/>
          </p:nvSpPr>
          <p:spPr>
            <a:xfrm>
              <a:off x="5138986" y="4865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2018"/>
            <p:cNvSpPr/>
            <p:nvPr/>
          </p:nvSpPr>
          <p:spPr>
            <a:xfrm>
              <a:off x="5178000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2019"/>
            <p:cNvSpPr/>
            <p:nvPr/>
          </p:nvSpPr>
          <p:spPr>
            <a:xfrm>
              <a:off x="5272221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2020"/>
            <p:cNvSpPr/>
            <p:nvPr/>
          </p:nvSpPr>
          <p:spPr>
            <a:xfrm>
              <a:off x="5233299" y="49498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2021"/>
            <p:cNvSpPr/>
            <p:nvPr/>
          </p:nvSpPr>
          <p:spPr>
            <a:xfrm>
              <a:off x="5223771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2022"/>
            <p:cNvSpPr/>
            <p:nvPr/>
          </p:nvSpPr>
          <p:spPr>
            <a:xfrm>
              <a:off x="5186644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2023"/>
            <p:cNvSpPr/>
            <p:nvPr/>
          </p:nvSpPr>
          <p:spPr>
            <a:xfrm>
              <a:off x="5232534" y="4966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2024"/>
            <p:cNvSpPr/>
            <p:nvPr/>
          </p:nvSpPr>
          <p:spPr>
            <a:xfrm>
              <a:off x="5306319" y="4991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2025"/>
            <p:cNvSpPr/>
            <p:nvPr/>
          </p:nvSpPr>
          <p:spPr>
            <a:xfrm>
              <a:off x="4803061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2026"/>
            <p:cNvSpPr/>
            <p:nvPr/>
          </p:nvSpPr>
          <p:spPr>
            <a:xfrm>
              <a:off x="4808469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2027"/>
            <p:cNvSpPr/>
            <p:nvPr/>
          </p:nvSpPr>
          <p:spPr>
            <a:xfrm>
              <a:off x="5176636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2028"/>
            <p:cNvSpPr/>
            <p:nvPr/>
          </p:nvSpPr>
          <p:spPr>
            <a:xfrm>
              <a:off x="5171099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2029"/>
            <p:cNvSpPr/>
            <p:nvPr/>
          </p:nvSpPr>
          <p:spPr>
            <a:xfrm>
              <a:off x="5166931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2030"/>
            <p:cNvSpPr/>
            <p:nvPr/>
          </p:nvSpPr>
          <p:spPr>
            <a:xfrm>
              <a:off x="5192121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2031"/>
            <p:cNvSpPr/>
            <p:nvPr/>
          </p:nvSpPr>
          <p:spPr>
            <a:xfrm>
              <a:off x="5116692" y="5193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2032"/>
            <p:cNvSpPr/>
            <p:nvPr/>
          </p:nvSpPr>
          <p:spPr>
            <a:xfrm>
              <a:off x="5070986" y="51679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2033"/>
            <p:cNvSpPr/>
            <p:nvPr/>
          </p:nvSpPr>
          <p:spPr>
            <a:xfrm>
              <a:off x="5103858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2034"/>
            <p:cNvSpPr/>
            <p:nvPr/>
          </p:nvSpPr>
          <p:spPr>
            <a:xfrm>
              <a:off x="5107944" y="5109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2035"/>
            <p:cNvSpPr/>
            <p:nvPr/>
          </p:nvSpPr>
          <p:spPr>
            <a:xfrm>
              <a:off x="5167448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2036"/>
            <p:cNvSpPr/>
            <p:nvPr/>
          </p:nvSpPr>
          <p:spPr>
            <a:xfrm>
              <a:off x="5264081" y="5369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2037"/>
            <p:cNvSpPr/>
            <p:nvPr/>
          </p:nvSpPr>
          <p:spPr>
            <a:xfrm>
              <a:off x="5234541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2038"/>
            <p:cNvSpPr/>
            <p:nvPr/>
          </p:nvSpPr>
          <p:spPr>
            <a:xfrm>
              <a:off x="5246866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2039"/>
            <p:cNvSpPr/>
            <p:nvPr/>
          </p:nvSpPr>
          <p:spPr>
            <a:xfrm>
              <a:off x="5245268" y="52517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2040"/>
            <p:cNvSpPr/>
            <p:nvPr/>
          </p:nvSpPr>
          <p:spPr>
            <a:xfrm>
              <a:off x="5197622" y="52350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2041"/>
            <p:cNvSpPr/>
            <p:nvPr/>
          </p:nvSpPr>
          <p:spPr>
            <a:xfrm>
              <a:off x="5169002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2042"/>
            <p:cNvSpPr/>
            <p:nvPr/>
          </p:nvSpPr>
          <p:spPr>
            <a:xfrm>
              <a:off x="5220172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2043"/>
            <p:cNvSpPr/>
            <p:nvPr/>
          </p:nvSpPr>
          <p:spPr>
            <a:xfrm>
              <a:off x="5063317" y="5000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l2044"/>
            <p:cNvSpPr/>
            <p:nvPr/>
          </p:nvSpPr>
          <p:spPr>
            <a:xfrm>
              <a:off x="4825692" y="5105889"/>
              <a:ext cx="503258" cy="82503"/>
            </a:xfrm>
            <a:custGeom>
              <a:avLst/>
              <a:gdLst/>
              <a:ahLst/>
              <a:cxnLst/>
              <a:rect l="0" t="0" r="0" b="0"/>
              <a:pathLst>
                <a:path w="503258" h="82503">
                  <a:moveTo>
                    <a:pt x="0" y="82503"/>
                  </a:moveTo>
                  <a:lnTo>
                    <a:pt x="5408" y="81618"/>
                  </a:lnTo>
                  <a:lnTo>
                    <a:pt x="19387" y="79311"/>
                  </a:lnTo>
                  <a:lnTo>
                    <a:pt x="36767" y="76459"/>
                  </a:lnTo>
                  <a:lnTo>
                    <a:pt x="260256" y="13348"/>
                  </a:lnTo>
                  <a:lnTo>
                    <a:pt x="267925" y="16306"/>
                  </a:lnTo>
                  <a:lnTo>
                    <a:pt x="282141" y="21552"/>
                  </a:lnTo>
                  <a:lnTo>
                    <a:pt x="300797" y="28333"/>
                  </a:lnTo>
                  <a:lnTo>
                    <a:pt x="304883" y="29876"/>
                  </a:lnTo>
                  <a:lnTo>
                    <a:pt x="313630" y="33309"/>
                  </a:lnTo>
                  <a:lnTo>
                    <a:pt x="324112" y="37606"/>
                  </a:lnTo>
                  <a:lnTo>
                    <a:pt x="332661" y="40992"/>
                  </a:lnTo>
                  <a:lnTo>
                    <a:pt x="333709" y="41356"/>
                  </a:lnTo>
                  <a:lnTo>
                    <a:pt x="335925" y="42126"/>
                  </a:lnTo>
                  <a:lnTo>
                    <a:pt x="363869" y="43428"/>
                  </a:lnTo>
                  <a:lnTo>
                    <a:pt x="364387" y="43479"/>
                  </a:lnTo>
                  <a:lnTo>
                    <a:pt x="365941" y="43634"/>
                  </a:lnTo>
                  <a:lnTo>
                    <a:pt x="368038" y="43843"/>
                  </a:lnTo>
                  <a:lnTo>
                    <a:pt x="373575" y="45679"/>
                  </a:lnTo>
                  <a:lnTo>
                    <a:pt x="374939" y="46370"/>
                  </a:lnTo>
                  <a:lnTo>
                    <a:pt x="377423" y="47627"/>
                  </a:lnTo>
                  <a:lnTo>
                    <a:pt x="383583" y="48052"/>
                  </a:lnTo>
                  <a:lnTo>
                    <a:pt x="389060" y="46110"/>
                  </a:lnTo>
                  <a:lnTo>
                    <a:pt x="394561" y="44393"/>
                  </a:lnTo>
                  <a:lnTo>
                    <a:pt x="409080" y="42421"/>
                  </a:lnTo>
                  <a:lnTo>
                    <a:pt x="417109" y="43528"/>
                  </a:lnTo>
                  <a:lnTo>
                    <a:pt x="417111" y="43529"/>
                  </a:lnTo>
                  <a:lnTo>
                    <a:pt x="420275" y="45386"/>
                  </a:lnTo>
                  <a:lnTo>
                    <a:pt x="420710" y="45641"/>
                  </a:lnTo>
                  <a:lnTo>
                    <a:pt x="421712" y="46229"/>
                  </a:lnTo>
                  <a:lnTo>
                    <a:pt x="429473" y="48007"/>
                  </a:lnTo>
                  <a:lnTo>
                    <a:pt x="430238" y="48208"/>
                  </a:lnTo>
                  <a:lnTo>
                    <a:pt x="431480" y="48536"/>
                  </a:lnTo>
                  <a:lnTo>
                    <a:pt x="432422" y="48784"/>
                  </a:lnTo>
                  <a:lnTo>
                    <a:pt x="433534" y="49077"/>
                  </a:lnTo>
                  <a:lnTo>
                    <a:pt x="434949" y="49429"/>
                  </a:lnTo>
                  <a:lnTo>
                    <a:pt x="438704" y="49897"/>
                  </a:lnTo>
                  <a:lnTo>
                    <a:pt x="442207" y="48387"/>
                  </a:lnTo>
                  <a:lnTo>
                    <a:pt x="443628" y="47775"/>
                  </a:lnTo>
                  <a:lnTo>
                    <a:pt x="443805" y="47635"/>
                  </a:lnTo>
                  <a:lnTo>
                    <a:pt x="447276" y="44905"/>
                  </a:lnTo>
                  <a:lnTo>
                    <a:pt x="459770" y="33957"/>
                  </a:lnTo>
                  <a:lnTo>
                    <a:pt x="461020" y="32916"/>
                  </a:lnTo>
                  <a:lnTo>
                    <a:pt x="469160" y="26433"/>
                  </a:lnTo>
                  <a:lnTo>
                    <a:pt x="475005" y="21978"/>
                  </a:lnTo>
                  <a:lnTo>
                    <a:pt x="501961" y="1110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l2045"/>
            <p:cNvSpPr/>
            <p:nvPr/>
          </p:nvSpPr>
          <p:spPr>
            <a:xfrm>
              <a:off x="4805562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2046"/>
            <p:cNvSpPr/>
            <p:nvPr/>
          </p:nvSpPr>
          <p:spPr>
            <a:xfrm>
              <a:off x="5136770" y="5822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2047"/>
            <p:cNvSpPr/>
            <p:nvPr/>
          </p:nvSpPr>
          <p:spPr>
            <a:xfrm>
              <a:off x="5220170" y="5912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2048"/>
            <p:cNvSpPr/>
            <p:nvPr/>
          </p:nvSpPr>
          <p:spPr>
            <a:xfrm>
              <a:off x="5278066" y="5740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2049"/>
            <p:cNvSpPr/>
            <p:nvPr/>
          </p:nvSpPr>
          <p:spPr>
            <a:xfrm>
              <a:off x="5238010" y="57561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2050"/>
            <p:cNvSpPr/>
            <p:nvPr/>
          </p:nvSpPr>
          <p:spPr>
            <a:xfrm>
              <a:off x="5212141" y="5766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2051"/>
            <p:cNvSpPr/>
            <p:nvPr/>
          </p:nvSpPr>
          <p:spPr>
            <a:xfrm>
              <a:off x="5236595" y="5725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2052"/>
            <p:cNvSpPr/>
            <p:nvPr/>
          </p:nvSpPr>
          <p:spPr>
            <a:xfrm>
              <a:off x="5223336" y="57021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2053"/>
            <p:cNvSpPr/>
            <p:nvPr/>
          </p:nvSpPr>
          <p:spPr>
            <a:xfrm>
              <a:off x="5127173" y="55301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2054"/>
            <p:cNvSpPr/>
            <p:nvPr/>
          </p:nvSpPr>
          <p:spPr>
            <a:xfrm>
              <a:off x="5241766" y="5486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2055"/>
            <p:cNvSpPr/>
            <p:nvPr/>
          </p:nvSpPr>
          <p:spPr>
            <a:xfrm>
              <a:off x="5085202" y="5568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2056"/>
            <p:cNvSpPr/>
            <p:nvPr/>
          </p:nvSpPr>
          <p:spPr>
            <a:xfrm>
              <a:off x="5246689" y="566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2057"/>
            <p:cNvSpPr/>
            <p:nvPr/>
          </p:nvSpPr>
          <p:spPr>
            <a:xfrm>
              <a:off x="5250337" y="5478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2058"/>
            <p:cNvSpPr/>
            <p:nvPr/>
          </p:nvSpPr>
          <p:spPr>
            <a:xfrm>
              <a:off x="5224773" y="5409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2059"/>
            <p:cNvSpPr/>
            <p:nvPr/>
          </p:nvSpPr>
          <p:spPr>
            <a:xfrm>
              <a:off x="5135722" y="5635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2060"/>
            <p:cNvSpPr/>
            <p:nvPr/>
          </p:nvSpPr>
          <p:spPr>
            <a:xfrm>
              <a:off x="4839829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2061"/>
            <p:cNvSpPr/>
            <p:nvPr/>
          </p:nvSpPr>
          <p:spPr>
            <a:xfrm>
              <a:off x="4822448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2062"/>
            <p:cNvSpPr/>
            <p:nvPr/>
          </p:nvSpPr>
          <p:spPr>
            <a:xfrm>
              <a:off x="5305022" y="55917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2063"/>
            <p:cNvSpPr/>
            <p:nvPr/>
          </p:nvSpPr>
          <p:spPr>
            <a:xfrm>
              <a:off x="5235483" y="5463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2064"/>
            <p:cNvSpPr/>
            <p:nvPr/>
          </p:nvSpPr>
          <p:spPr>
            <a:xfrm>
              <a:off x="5262831" y="5512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2065"/>
            <p:cNvSpPr/>
            <p:nvPr/>
          </p:nvSpPr>
          <p:spPr>
            <a:xfrm>
              <a:off x="5180484" y="5563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2066"/>
            <p:cNvSpPr/>
            <p:nvPr/>
          </p:nvSpPr>
          <p:spPr>
            <a:xfrm>
              <a:off x="5138986" y="54454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2067"/>
            <p:cNvSpPr/>
            <p:nvPr/>
          </p:nvSpPr>
          <p:spPr>
            <a:xfrm>
              <a:off x="5178000" y="5609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2068"/>
            <p:cNvSpPr/>
            <p:nvPr/>
          </p:nvSpPr>
          <p:spPr>
            <a:xfrm>
              <a:off x="5272221" y="559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t2069"/>
            <p:cNvSpPr/>
            <p:nvPr/>
          </p:nvSpPr>
          <p:spPr>
            <a:xfrm>
              <a:off x="5233299" y="56020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t2070"/>
            <p:cNvSpPr/>
            <p:nvPr/>
          </p:nvSpPr>
          <p:spPr>
            <a:xfrm>
              <a:off x="5223771" y="5525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t2071"/>
            <p:cNvSpPr/>
            <p:nvPr/>
          </p:nvSpPr>
          <p:spPr>
            <a:xfrm>
              <a:off x="5186644" y="54608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t2072"/>
            <p:cNvSpPr/>
            <p:nvPr/>
          </p:nvSpPr>
          <p:spPr>
            <a:xfrm>
              <a:off x="5232534" y="5614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t2073"/>
            <p:cNvSpPr/>
            <p:nvPr/>
          </p:nvSpPr>
          <p:spPr>
            <a:xfrm>
              <a:off x="5306319" y="56200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t2074"/>
            <p:cNvSpPr/>
            <p:nvPr/>
          </p:nvSpPr>
          <p:spPr>
            <a:xfrm>
              <a:off x="4803061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t2075"/>
            <p:cNvSpPr/>
            <p:nvPr/>
          </p:nvSpPr>
          <p:spPr>
            <a:xfrm>
              <a:off x="4808469" y="5666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t2076"/>
            <p:cNvSpPr/>
            <p:nvPr/>
          </p:nvSpPr>
          <p:spPr>
            <a:xfrm>
              <a:off x="5176636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t2077"/>
            <p:cNvSpPr/>
            <p:nvPr/>
          </p:nvSpPr>
          <p:spPr>
            <a:xfrm>
              <a:off x="5171099" y="58305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t2078"/>
            <p:cNvSpPr/>
            <p:nvPr/>
          </p:nvSpPr>
          <p:spPr>
            <a:xfrm>
              <a:off x="5166931" y="5843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t2079"/>
            <p:cNvSpPr/>
            <p:nvPr/>
          </p:nvSpPr>
          <p:spPr>
            <a:xfrm>
              <a:off x="5192121" y="5899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t2080"/>
            <p:cNvSpPr/>
            <p:nvPr/>
          </p:nvSpPr>
          <p:spPr>
            <a:xfrm>
              <a:off x="5116692" y="5797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t2081"/>
            <p:cNvSpPr/>
            <p:nvPr/>
          </p:nvSpPr>
          <p:spPr>
            <a:xfrm>
              <a:off x="5070986" y="5866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t2082"/>
            <p:cNvSpPr/>
            <p:nvPr/>
          </p:nvSpPr>
          <p:spPr>
            <a:xfrm>
              <a:off x="5103858" y="56867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2083"/>
            <p:cNvSpPr/>
            <p:nvPr/>
          </p:nvSpPr>
          <p:spPr>
            <a:xfrm>
              <a:off x="5107944" y="5753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2084"/>
            <p:cNvSpPr/>
            <p:nvPr/>
          </p:nvSpPr>
          <p:spPr>
            <a:xfrm>
              <a:off x="5167448" y="5833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2085"/>
            <p:cNvSpPr/>
            <p:nvPr/>
          </p:nvSpPr>
          <p:spPr>
            <a:xfrm>
              <a:off x="5264081" y="5835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2086"/>
            <p:cNvSpPr/>
            <p:nvPr/>
          </p:nvSpPr>
          <p:spPr>
            <a:xfrm>
              <a:off x="5234541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2087"/>
            <p:cNvSpPr/>
            <p:nvPr/>
          </p:nvSpPr>
          <p:spPr>
            <a:xfrm>
              <a:off x="5246866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2088"/>
            <p:cNvSpPr/>
            <p:nvPr/>
          </p:nvSpPr>
          <p:spPr>
            <a:xfrm>
              <a:off x="5245268" y="57124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2089"/>
            <p:cNvSpPr/>
            <p:nvPr/>
          </p:nvSpPr>
          <p:spPr>
            <a:xfrm>
              <a:off x="5197622" y="5707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2090"/>
            <p:cNvSpPr/>
            <p:nvPr/>
          </p:nvSpPr>
          <p:spPr>
            <a:xfrm>
              <a:off x="5169002" y="5432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2091"/>
            <p:cNvSpPr/>
            <p:nvPr/>
          </p:nvSpPr>
          <p:spPr>
            <a:xfrm>
              <a:off x="5220172" y="55815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2092"/>
            <p:cNvSpPr/>
            <p:nvPr/>
          </p:nvSpPr>
          <p:spPr>
            <a:xfrm>
              <a:off x="5063317" y="5545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l2093"/>
            <p:cNvSpPr/>
            <p:nvPr/>
          </p:nvSpPr>
          <p:spPr>
            <a:xfrm>
              <a:off x="4825692" y="5646622"/>
              <a:ext cx="503258" cy="68421"/>
            </a:xfrm>
            <a:custGeom>
              <a:avLst/>
              <a:gdLst/>
              <a:ahLst/>
              <a:cxnLst/>
              <a:rect l="0" t="0" r="0" b="0"/>
              <a:pathLst>
                <a:path w="503258" h="68421">
                  <a:moveTo>
                    <a:pt x="0" y="48312"/>
                  </a:moveTo>
                  <a:lnTo>
                    <a:pt x="5408" y="48415"/>
                  </a:lnTo>
                  <a:lnTo>
                    <a:pt x="19387" y="48676"/>
                  </a:lnTo>
                  <a:lnTo>
                    <a:pt x="36767" y="49005"/>
                  </a:lnTo>
                  <a:lnTo>
                    <a:pt x="260256" y="41301"/>
                  </a:lnTo>
                  <a:lnTo>
                    <a:pt x="267925" y="43201"/>
                  </a:lnTo>
                  <a:lnTo>
                    <a:pt x="282141" y="46842"/>
                  </a:lnTo>
                  <a:lnTo>
                    <a:pt x="300797" y="51831"/>
                  </a:lnTo>
                  <a:lnTo>
                    <a:pt x="304883" y="52997"/>
                  </a:lnTo>
                  <a:lnTo>
                    <a:pt x="313630" y="55625"/>
                  </a:lnTo>
                  <a:lnTo>
                    <a:pt x="324112" y="58903"/>
                  </a:lnTo>
                  <a:lnTo>
                    <a:pt x="332661" y="61307"/>
                  </a:lnTo>
                  <a:lnTo>
                    <a:pt x="333709" y="61540"/>
                  </a:lnTo>
                  <a:lnTo>
                    <a:pt x="335925" y="62034"/>
                  </a:lnTo>
                  <a:lnTo>
                    <a:pt x="363869" y="61930"/>
                  </a:lnTo>
                  <a:lnTo>
                    <a:pt x="364387" y="61930"/>
                  </a:lnTo>
                  <a:lnTo>
                    <a:pt x="365941" y="61931"/>
                  </a:lnTo>
                  <a:lnTo>
                    <a:pt x="368038" y="61932"/>
                  </a:lnTo>
                  <a:lnTo>
                    <a:pt x="373575" y="63715"/>
                  </a:lnTo>
                  <a:lnTo>
                    <a:pt x="374939" y="64847"/>
                  </a:lnTo>
                  <a:lnTo>
                    <a:pt x="377423" y="66909"/>
                  </a:lnTo>
                  <a:lnTo>
                    <a:pt x="383583" y="68421"/>
                  </a:lnTo>
                  <a:lnTo>
                    <a:pt x="389060" y="64535"/>
                  </a:lnTo>
                  <a:lnTo>
                    <a:pt x="394561" y="59441"/>
                  </a:lnTo>
                  <a:lnTo>
                    <a:pt x="409080" y="43055"/>
                  </a:lnTo>
                  <a:lnTo>
                    <a:pt x="417109" y="36112"/>
                  </a:lnTo>
                  <a:lnTo>
                    <a:pt x="417111" y="36111"/>
                  </a:lnTo>
                  <a:lnTo>
                    <a:pt x="420275" y="34242"/>
                  </a:lnTo>
                  <a:lnTo>
                    <a:pt x="420710" y="33985"/>
                  </a:lnTo>
                  <a:lnTo>
                    <a:pt x="421712" y="33393"/>
                  </a:lnTo>
                  <a:lnTo>
                    <a:pt x="429473" y="27376"/>
                  </a:lnTo>
                  <a:lnTo>
                    <a:pt x="430238" y="27008"/>
                  </a:lnTo>
                  <a:lnTo>
                    <a:pt x="431480" y="26411"/>
                  </a:lnTo>
                  <a:lnTo>
                    <a:pt x="432422" y="25958"/>
                  </a:lnTo>
                  <a:lnTo>
                    <a:pt x="433534" y="25423"/>
                  </a:lnTo>
                  <a:lnTo>
                    <a:pt x="434949" y="24695"/>
                  </a:lnTo>
                  <a:lnTo>
                    <a:pt x="438704" y="23488"/>
                  </a:lnTo>
                  <a:lnTo>
                    <a:pt x="442207" y="22299"/>
                  </a:lnTo>
                  <a:lnTo>
                    <a:pt x="443628" y="21817"/>
                  </a:lnTo>
                  <a:lnTo>
                    <a:pt x="443805" y="21746"/>
                  </a:lnTo>
                  <a:lnTo>
                    <a:pt x="447276" y="20353"/>
                  </a:lnTo>
                  <a:lnTo>
                    <a:pt x="459770" y="14830"/>
                  </a:lnTo>
                  <a:lnTo>
                    <a:pt x="461020" y="14291"/>
                  </a:lnTo>
                  <a:lnTo>
                    <a:pt x="469160" y="10985"/>
                  </a:lnTo>
                  <a:lnTo>
                    <a:pt x="475005" y="8831"/>
                  </a:lnTo>
                  <a:lnTo>
                    <a:pt x="501961" y="396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l2094"/>
            <p:cNvSpPr/>
            <p:nvPr/>
          </p:nvSpPr>
          <p:spPr>
            <a:xfrm>
              <a:off x="4805562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l2095"/>
            <p:cNvSpPr/>
            <p:nvPr/>
          </p:nvSpPr>
          <p:spPr>
            <a:xfrm>
              <a:off x="4822328" y="6499021"/>
              <a:ext cx="475837" cy="0"/>
            </a:xfrm>
            <a:custGeom>
              <a:avLst/>
              <a:gdLst/>
              <a:ahLst/>
              <a:cxnLst/>
              <a:rect l="0" t="0" r="0" b="0"/>
              <a:pathLst>
                <a:path w="475837">
                  <a:moveTo>
                    <a:pt x="0" y="0"/>
                  </a:moveTo>
                  <a:lnTo>
                    <a:pt x="4758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l2096"/>
            <p:cNvSpPr/>
            <p:nvPr/>
          </p:nvSpPr>
          <p:spPr>
            <a:xfrm>
              <a:off x="4822328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l2097"/>
            <p:cNvSpPr/>
            <p:nvPr/>
          </p:nvSpPr>
          <p:spPr>
            <a:xfrm>
              <a:off x="4901634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l2098"/>
            <p:cNvSpPr/>
            <p:nvPr/>
          </p:nvSpPr>
          <p:spPr>
            <a:xfrm>
              <a:off x="4980940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l2099"/>
            <p:cNvSpPr/>
            <p:nvPr/>
          </p:nvSpPr>
          <p:spPr>
            <a:xfrm>
              <a:off x="5060247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l2100"/>
            <p:cNvSpPr/>
            <p:nvPr/>
          </p:nvSpPr>
          <p:spPr>
            <a:xfrm>
              <a:off x="5139553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l2101"/>
            <p:cNvSpPr/>
            <p:nvPr/>
          </p:nvSpPr>
          <p:spPr>
            <a:xfrm>
              <a:off x="5218859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l2102"/>
            <p:cNvSpPr/>
            <p:nvPr/>
          </p:nvSpPr>
          <p:spPr>
            <a:xfrm>
              <a:off x="5298166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tx2103"/>
            <p:cNvSpPr/>
            <p:nvPr/>
          </p:nvSpPr>
          <p:spPr>
            <a:xfrm>
              <a:off x="4794358" y="6642760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4" name="tx2104"/>
            <p:cNvSpPr/>
            <p:nvPr/>
          </p:nvSpPr>
          <p:spPr>
            <a:xfrm>
              <a:off x="4976337" y="6642760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105" name="pt2105"/>
            <p:cNvSpPr/>
            <p:nvPr/>
          </p:nvSpPr>
          <p:spPr>
            <a:xfrm>
              <a:off x="5136770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2106"/>
            <p:cNvSpPr/>
            <p:nvPr/>
          </p:nvSpPr>
          <p:spPr>
            <a:xfrm>
              <a:off x="5220170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2107"/>
            <p:cNvSpPr/>
            <p:nvPr/>
          </p:nvSpPr>
          <p:spPr>
            <a:xfrm>
              <a:off x="5278066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2108"/>
            <p:cNvSpPr/>
            <p:nvPr/>
          </p:nvSpPr>
          <p:spPr>
            <a:xfrm>
              <a:off x="5238010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2109"/>
            <p:cNvSpPr/>
            <p:nvPr/>
          </p:nvSpPr>
          <p:spPr>
            <a:xfrm>
              <a:off x="5212141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2110"/>
            <p:cNvSpPr/>
            <p:nvPr/>
          </p:nvSpPr>
          <p:spPr>
            <a:xfrm>
              <a:off x="5236595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2111"/>
            <p:cNvSpPr/>
            <p:nvPr/>
          </p:nvSpPr>
          <p:spPr>
            <a:xfrm>
              <a:off x="5223336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2112"/>
            <p:cNvSpPr/>
            <p:nvPr/>
          </p:nvSpPr>
          <p:spPr>
            <a:xfrm>
              <a:off x="5127173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2113"/>
            <p:cNvSpPr/>
            <p:nvPr/>
          </p:nvSpPr>
          <p:spPr>
            <a:xfrm>
              <a:off x="5241766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2114"/>
            <p:cNvSpPr/>
            <p:nvPr/>
          </p:nvSpPr>
          <p:spPr>
            <a:xfrm>
              <a:off x="5085202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2115"/>
            <p:cNvSpPr/>
            <p:nvPr/>
          </p:nvSpPr>
          <p:spPr>
            <a:xfrm>
              <a:off x="5246689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2116"/>
            <p:cNvSpPr/>
            <p:nvPr/>
          </p:nvSpPr>
          <p:spPr>
            <a:xfrm>
              <a:off x="5250337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2117"/>
            <p:cNvSpPr/>
            <p:nvPr/>
          </p:nvSpPr>
          <p:spPr>
            <a:xfrm>
              <a:off x="5224773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2118"/>
            <p:cNvSpPr/>
            <p:nvPr/>
          </p:nvSpPr>
          <p:spPr>
            <a:xfrm>
              <a:off x="5135722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2119"/>
            <p:cNvSpPr/>
            <p:nvPr/>
          </p:nvSpPr>
          <p:spPr>
            <a:xfrm>
              <a:off x="4839829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2120"/>
            <p:cNvSpPr/>
            <p:nvPr/>
          </p:nvSpPr>
          <p:spPr>
            <a:xfrm>
              <a:off x="4822448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2121"/>
            <p:cNvSpPr/>
            <p:nvPr/>
          </p:nvSpPr>
          <p:spPr>
            <a:xfrm>
              <a:off x="5305022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2122"/>
            <p:cNvSpPr/>
            <p:nvPr/>
          </p:nvSpPr>
          <p:spPr>
            <a:xfrm>
              <a:off x="5235483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2123"/>
            <p:cNvSpPr/>
            <p:nvPr/>
          </p:nvSpPr>
          <p:spPr>
            <a:xfrm>
              <a:off x="5262831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2124"/>
            <p:cNvSpPr/>
            <p:nvPr/>
          </p:nvSpPr>
          <p:spPr>
            <a:xfrm>
              <a:off x="5180484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2125"/>
            <p:cNvSpPr/>
            <p:nvPr/>
          </p:nvSpPr>
          <p:spPr>
            <a:xfrm>
              <a:off x="5138986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2126"/>
            <p:cNvSpPr/>
            <p:nvPr/>
          </p:nvSpPr>
          <p:spPr>
            <a:xfrm>
              <a:off x="5178000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2127"/>
            <p:cNvSpPr/>
            <p:nvPr/>
          </p:nvSpPr>
          <p:spPr>
            <a:xfrm>
              <a:off x="5272221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2128"/>
            <p:cNvSpPr/>
            <p:nvPr/>
          </p:nvSpPr>
          <p:spPr>
            <a:xfrm>
              <a:off x="5233299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2129"/>
            <p:cNvSpPr/>
            <p:nvPr/>
          </p:nvSpPr>
          <p:spPr>
            <a:xfrm>
              <a:off x="5223771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2130"/>
            <p:cNvSpPr/>
            <p:nvPr/>
          </p:nvSpPr>
          <p:spPr>
            <a:xfrm>
              <a:off x="5186644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2131"/>
            <p:cNvSpPr/>
            <p:nvPr/>
          </p:nvSpPr>
          <p:spPr>
            <a:xfrm>
              <a:off x="5232534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2132"/>
            <p:cNvSpPr/>
            <p:nvPr/>
          </p:nvSpPr>
          <p:spPr>
            <a:xfrm>
              <a:off x="5306319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2133"/>
            <p:cNvSpPr/>
            <p:nvPr/>
          </p:nvSpPr>
          <p:spPr>
            <a:xfrm>
              <a:off x="4803061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2134"/>
            <p:cNvSpPr/>
            <p:nvPr/>
          </p:nvSpPr>
          <p:spPr>
            <a:xfrm>
              <a:off x="4808469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2135"/>
            <p:cNvSpPr/>
            <p:nvPr/>
          </p:nvSpPr>
          <p:spPr>
            <a:xfrm>
              <a:off x="5176636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2136"/>
            <p:cNvSpPr/>
            <p:nvPr/>
          </p:nvSpPr>
          <p:spPr>
            <a:xfrm>
              <a:off x="5171099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2137"/>
            <p:cNvSpPr/>
            <p:nvPr/>
          </p:nvSpPr>
          <p:spPr>
            <a:xfrm>
              <a:off x="5166931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2138"/>
            <p:cNvSpPr/>
            <p:nvPr/>
          </p:nvSpPr>
          <p:spPr>
            <a:xfrm>
              <a:off x="5192121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2139"/>
            <p:cNvSpPr/>
            <p:nvPr/>
          </p:nvSpPr>
          <p:spPr>
            <a:xfrm>
              <a:off x="5116692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2140"/>
            <p:cNvSpPr/>
            <p:nvPr/>
          </p:nvSpPr>
          <p:spPr>
            <a:xfrm>
              <a:off x="5070986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2141"/>
            <p:cNvSpPr/>
            <p:nvPr/>
          </p:nvSpPr>
          <p:spPr>
            <a:xfrm>
              <a:off x="5103858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2142"/>
            <p:cNvSpPr/>
            <p:nvPr/>
          </p:nvSpPr>
          <p:spPr>
            <a:xfrm>
              <a:off x="5107944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2143"/>
            <p:cNvSpPr/>
            <p:nvPr/>
          </p:nvSpPr>
          <p:spPr>
            <a:xfrm>
              <a:off x="5167448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2144"/>
            <p:cNvSpPr/>
            <p:nvPr/>
          </p:nvSpPr>
          <p:spPr>
            <a:xfrm>
              <a:off x="5264081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2145"/>
            <p:cNvSpPr/>
            <p:nvPr/>
          </p:nvSpPr>
          <p:spPr>
            <a:xfrm>
              <a:off x="5234541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2146"/>
            <p:cNvSpPr/>
            <p:nvPr/>
          </p:nvSpPr>
          <p:spPr>
            <a:xfrm>
              <a:off x="5246866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2147"/>
            <p:cNvSpPr/>
            <p:nvPr/>
          </p:nvSpPr>
          <p:spPr>
            <a:xfrm>
              <a:off x="5245268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2148"/>
            <p:cNvSpPr/>
            <p:nvPr/>
          </p:nvSpPr>
          <p:spPr>
            <a:xfrm>
              <a:off x="5197622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2149"/>
            <p:cNvSpPr/>
            <p:nvPr/>
          </p:nvSpPr>
          <p:spPr>
            <a:xfrm>
              <a:off x="5169002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2150"/>
            <p:cNvSpPr/>
            <p:nvPr/>
          </p:nvSpPr>
          <p:spPr>
            <a:xfrm>
              <a:off x="5220172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2151"/>
            <p:cNvSpPr/>
            <p:nvPr/>
          </p:nvSpPr>
          <p:spPr>
            <a:xfrm>
              <a:off x="5063317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l2152"/>
            <p:cNvSpPr/>
            <p:nvPr/>
          </p:nvSpPr>
          <p:spPr>
            <a:xfrm>
              <a:off x="4825692" y="6093615"/>
              <a:ext cx="503258" cy="146707"/>
            </a:xfrm>
            <a:custGeom>
              <a:avLst/>
              <a:gdLst/>
              <a:ahLst/>
              <a:cxnLst/>
              <a:rect l="0" t="0" r="0" b="0"/>
              <a:pathLst>
                <a:path w="503258" h="146707">
                  <a:moveTo>
                    <a:pt x="0" y="0"/>
                  </a:moveTo>
                  <a:lnTo>
                    <a:pt x="5408" y="1278"/>
                  </a:lnTo>
                  <a:lnTo>
                    <a:pt x="19387" y="4573"/>
                  </a:lnTo>
                  <a:lnTo>
                    <a:pt x="36767" y="8668"/>
                  </a:lnTo>
                  <a:lnTo>
                    <a:pt x="260256" y="26664"/>
                  </a:lnTo>
                  <a:lnTo>
                    <a:pt x="267925" y="33445"/>
                  </a:lnTo>
                  <a:lnTo>
                    <a:pt x="282141" y="46968"/>
                  </a:lnTo>
                  <a:lnTo>
                    <a:pt x="300797" y="66065"/>
                  </a:lnTo>
                  <a:lnTo>
                    <a:pt x="304883" y="70298"/>
                  </a:lnTo>
                  <a:lnTo>
                    <a:pt x="313630" y="79200"/>
                  </a:lnTo>
                  <a:lnTo>
                    <a:pt x="324112" y="89277"/>
                  </a:lnTo>
                  <a:lnTo>
                    <a:pt x="332661" y="96695"/>
                  </a:lnTo>
                  <a:lnTo>
                    <a:pt x="333709" y="97547"/>
                  </a:lnTo>
                  <a:lnTo>
                    <a:pt x="335925" y="99345"/>
                  </a:lnTo>
                  <a:lnTo>
                    <a:pt x="363869" y="125846"/>
                  </a:lnTo>
                  <a:lnTo>
                    <a:pt x="364387" y="126698"/>
                  </a:lnTo>
                  <a:lnTo>
                    <a:pt x="365941" y="129259"/>
                  </a:lnTo>
                  <a:lnTo>
                    <a:pt x="368038" y="132714"/>
                  </a:lnTo>
                  <a:lnTo>
                    <a:pt x="373575" y="139598"/>
                  </a:lnTo>
                  <a:lnTo>
                    <a:pt x="374939" y="141646"/>
                  </a:lnTo>
                  <a:lnTo>
                    <a:pt x="377423" y="145375"/>
                  </a:lnTo>
                  <a:lnTo>
                    <a:pt x="383583" y="146707"/>
                  </a:lnTo>
                  <a:lnTo>
                    <a:pt x="389060" y="139842"/>
                  </a:lnTo>
                  <a:lnTo>
                    <a:pt x="394561" y="131675"/>
                  </a:lnTo>
                  <a:lnTo>
                    <a:pt x="409080" y="110192"/>
                  </a:lnTo>
                  <a:lnTo>
                    <a:pt x="417109" y="93592"/>
                  </a:lnTo>
                  <a:lnTo>
                    <a:pt x="417111" y="93590"/>
                  </a:lnTo>
                  <a:lnTo>
                    <a:pt x="420275" y="90041"/>
                  </a:lnTo>
                  <a:lnTo>
                    <a:pt x="420710" y="89554"/>
                  </a:lnTo>
                  <a:lnTo>
                    <a:pt x="421712" y="88430"/>
                  </a:lnTo>
                  <a:lnTo>
                    <a:pt x="429473" y="85673"/>
                  </a:lnTo>
                  <a:lnTo>
                    <a:pt x="430238" y="85195"/>
                  </a:lnTo>
                  <a:lnTo>
                    <a:pt x="431480" y="84419"/>
                  </a:lnTo>
                  <a:lnTo>
                    <a:pt x="432422" y="83830"/>
                  </a:lnTo>
                  <a:lnTo>
                    <a:pt x="433534" y="83135"/>
                  </a:lnTo>
                  <a:lnTo>
                    <a:pt x="434949" y="82116"/>
                  </a:lnTo>
                  <a:lnTo>
                    <a:pt x="438704" y="79593"/>
                  </a:lnTo>
                  <a:lnTo>
                    <a:pt x="442207" y="76893"/>
                  </a:lnTo>
                  <a:lnTo>
                    <a:pt x="443628" y="75797"/>
                  </a:lnTo>
                  <a:lnTo>
                    <a:pt x="443805" y="75661"/>
                  </a:lnTo>
                  <a:lnTo>
                    <a:pt x="447276" y="72997"/>
                  </a:lnTo>
                  <a:lnTo>
                    <a:pt x="459770" y="64200"/>
                  </a:lnTo>
                  <a:lnTo>
                    <a:pt x="461020" y="63348"/>
                  </a:lnTo>
                  <a:lnTo>
                    <a:pt x="469160" y="57705"/>
                  </a:lnTo>
                  <a:lnTo>
                    <a:pt x="475005" y="53429"/>
                  </a:lnTo>
                  <a:lnTo>
                    <a:pt x="501961" y="30753"/>
                  </a:lnTo>
                  <a:lnTo>
                    <a:pt x="503258" y="2955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l2153"/>
            <p:cNvSpPr/>
            <p:nvPr/>
          </p:nvSpPr>
          <p:spPr>
            <a:xfrm>
              <a:off x="5349081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l2154"/>
            <p:cNvSpPr/>
            <p:nvPr/>
          </p:nvSpPr>
          <p:spPr>
            <a:xfrm>
              <a:off x="5357446" y="1063828"/>
              <a:ext cx="502806" cy="0"/>
            </a:xfrm>
            <a:custGeom>
              <a:avLst/>
              <a:gdLst/>
              <a:ahLst/>
              <a:cxnLst/>
              <a:rect l="0" t="0" r="0" b="0"/>
              <a:pathLst>
                <a:path w="502806">
                  <a:moveTo>
                    <a:pt x="0" y="0"/>
                  </a:moveTo>
                  <a:lnTo>
                    <a:pt x="5028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l2155"/>
            <p:cNvSpPr/>
            <p:nvPr/>
          </p:nvSpPr>
          <p:spPr>
            <a:xfrm>
              <a:off x="5357446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l2156"/>
            <p:cNvSpPr/>
            <p:nvPr/>
          </p:nvSpPr>
          <p:spPr>
            <a:xfrm>
              <a:off x="5458007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l2157"/>
            <p:cNvSpPr/>
            <p:nvPr/>
          </p:nvSpPr>
          <p:spPr>
            <a:xfrm>
              <a:off x="5558568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l2158"/>
            <p:cNvSpPr/>
            <p:nvPr/>
          </p:nvSpPr>
          <p:spPr>
            <a:xfrm>
              <a:off x="5659129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l2159"/>
            <p:cNvSpPr/>
            <p:nvPr/>
          </p:nvSpPr>
          <p:spPr>
            <a:xfrm>
              <a:off x="5759691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l2160"/>
            <p:cNvSpPr/>
            <p:nvPr/>
          </p:nvSpPr>
          <p:spPr>
            <a:xfrm>
              <a:off x="5860252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tx2161"/>
            <p:cNvSpPr/>
            <p:nvPr/>
          </p:nvSpPr>
          <p:spPr>
            <a:xfrm>
              <a:off x="5273536" y="845415"/>
              <a:ext cx="16782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320</a:t>
              </a:r>
            </a:p>
          </p:txBody>
        </p:sp>
        <p:sp>
          <p:nvSpPr>
            <p:cNvPr id="2162" name="tx2162"/>
            <p:cNvSpPr/>
            <p:nvPr/>
          </p:nvSpPr>
          <p:spPr>
            <a:xfrm>
              <a:off x="5575219" y="845415"/>
              <a:ext cx="16782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380</a:t>
              </a:r>
            </a:p>
          </p:txBody>
        </p:sp>
        <p:sp>
          <p:nvSpPr>
            <p:cNvPr id="2163" name="tx2163"/>
            <p:cNvSpPr/>
            <p:nvPr/>
          </p:nvSpPr>
          <p:spPr>
            <a:xfrm>
              <a:off x="5540274" y="1311268"/>
              <a:ext cx="161132" cy="47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0.079</a:t>
              </a:r>
            </a:p>
          </p:txBody>
        </p:sp>
        <p:sp>
          <p:nvSpPr>
            <p:cNvPr id="2164" name="tx2164"/>
            <p:cNvSpPr/>
            <p:nvPr/>
          </p:nvSpPr>
          <p:spPr>
            <a:xfrm>
              <a:off x="5753193" y="1172532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165" name="pl2165"/>
            <p:cNvSpPr/>
            <p:nvPr/>
          </p:nvSpPr>
          <p:spPr>
            <a:xfrm>
              <a:off x="5349081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tx2166"/>
            <p:cNvSpPr/>
            <p:nvPr/>
          </p:nvSpPr>
          <p:spPr>
            <a:xfrm>
              <a:off x="5519174" y="1839649"/>
              <a:ext cx="203333" cy="76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0.18</a:t>
              </a:r>
            </a:p>
          </p:txBody>
        </p:sp>
        <p:sp>
          <p:nvSpPr>
            <p:cNvPr id="2167" name="tx2167"/>
            <p:cNvSpPr/>
            <p:nvPr/>
          </p:nvSpPr>
          <p:spPr>
            <a:xfrm>
              <a:off x="5744420" y="1716051"/>
              <a:ext cx="7895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168" name="pl2168"/>
            <p:cNvSpPr/>
            <p:nvPr/>
          </p:nvSpPr>
          <p:spPr>
            <a:xfrm>
              <a:off x="5349081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tx2169"/>
            <p:cNvSpPr/>
            <p:nvPr/>
          </p:nvSpPr>
          <p:spPr>
            <a:xfrm>
              <a:off x="5541363" y="2396287"/>
              <a:ext cx="158955" cy="50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2170" name="tx2170"/>
            <p:cNvSpPr/>
            <p:nvPr/>
          </p:nvSpPr>
          <p:spPr>
            <a:xfrm>
              <a:off x="5750736" y="2259570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171" name="pl2171"/>
            <p:cNvSpPr/>
            <p:nvPr/>
          </p:nvSpPr>
          <p:spPr>
            <a:xfrm>
              <a:off x="5349081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tx2172"/>
            <p:cNvSpPr/>
            <p:nvPr/>
          </p:nvSpPr>
          <p:spPr>
            <a:xfrm>
              <a:off x="5539318" y="2941490"/>
              <a:ext cx="163044" cy="476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0.083</a:t>
              </a:r>
            </a:p>
          </p:txBody>
        </p:sp>
        <p:sp>
          <p:nvSpPr>
            <p:cNvPr id="2173" name="tx2173"/>
            <p:cNvSpPr/>
            <p:nvPr/>
          </p:nvSpPr>
          <p:spPr>
            <a:xfrm>
              <a:off x="5753193" y="2803090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174" name="pl2174"/>
            <p:cNvSpPr/>
            <p:nvPr/>
          </p:nvSpPr>
          <p:spPr>
            <a:xfrm>
              <a:off x="5349081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tx2175"/>
            <p:cNvSpPr/>
            <p:nvPr/>
          </p:nvSpPr>
          <p:spPr>
            <a:xfrm>
              <a:off x="5544664" y="3489332"/>
              <a:ext cx="152353" cy="393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-0.063</a:t>
              </a:r>
            </a:p>
          </p:txBody>
        </p:sp>
        <p:sp>
          <p:nvSpPr>
            <p:cNvPr id="2176" name="tx2176"/>
            <p:cNvSpPr/>
            <p:nvPr/>
          </p:nvSpPr>
          <p:spPr>
            <a:xfrm>
              <a:off x="5757155" y="3346609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177" name="pl2177"/>
            <p:cNvSpPr/>
            <p:nvPr/>
          </p:nvSpPr>
          <p:spPr>
            <a:xfrm>
              <a:off x="5349081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tx2178"/>
            <p:cNvSpPr/>
            <p:nvPr/>
          </p:nvSpPr>
          <p:spPr>
            <a:xfrm>
              <a:off x="5595695" y="4731449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2179" name="tx2179"/>
            <p:cNvSpPr/>
            <p:nvPr/>
          </p:nvSpPr>
          <p:spPr>
            <a:xfrm rot="-5400000">
              <a:off x="4748557" y="4006600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2180" name="rc2180"/>
            <p:cNvSpPr/>
            <p:nvPr/>
          </p:nvSpPr>
          <p:spPr>
            <a:xfrm>
              <a:off x="5369211" y="3801555"/>
              <a:ext cx="83876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rc2181"/>
            <p:cNvSpPr/>
            <p:nvPr/>
          </p:nvSpPr>
          <p:spPr>
            <a:xfrm>
              <a:off x="5453088" y="4121810"/>
              <a:ext cx="83876" cy="18300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rc2182"/>
            <p:cNvSpPr/>
            <p:nvPr/>
          </p:nvSpPr>
          <p:spPr>
            <a:xfrm>
              <a:off x="5536964" y="4121810"/>
              <a:ext cx="83876" cy="18300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rc2183"/>
            <p:cNvSpPr/>
            <p:nvPr/>
          </p:nvSpPr>
          <p:spPr>
            <a:xfrm>
              <a:off x="5620841" y="4213312"/>
              <a:ext cx="83876" cy="915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rc2184"/>
            <p:cNvSpPr/>
            <p:nvPr/>
          </p:nvSpPr>
          <p:spPr>
            <a:xfrm>
              <a:off x="5704717" y="4213312"/>
              <a:ext cx="83876" cy="915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rc2185"/>
            <p:cNvSpPr/>
            <p:nvPr/>
          </p:nvSpPr>
          <p:spPr>
            <a:xfrm>
              <a:off x="5788594" y="4281938"/>
              <a:ext cx="83876" cy="2287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l2186"/>
            <p:cNvSpPr/>
            <p:nvPr/>
          </p:nvSpPr>
          <p:spPr>
            <a:xfrm>
              <a:off x="5349081" y="3949539"/>
              <a:ext cx="543519" cy="349954"/>
            </a:xfrm>
            <a:custGeom>
              <a:avLst/>
              <a:gdLst/>
              <a:ahLst/>
              <a:cxnLst/>
              <a:rect l="0" t="0" r="0" b="0"/>
              <a:pathLst>
                <a:path w="543519" h="349954">
                  <a:moveTo>
                    <a:pt x="0" y="185210"/>
                  </a:moveTo>
                  <a:lnTo>
                    <a:pt x="176" y="184599"/>
                  </a:lnTo>
                  <a:lnTo>
                    <a:pt x="1590" y="179672"/>
                  </a:lnTo>
                  <a:lnTo>
                    <a:pt x="3004" y="174723"/>
                  </a:lnTo>
                  <a:lnTo>
                    <a:pt x="4418" y="169736"/>
                  </a:lnTo>
                  <a:lnTo>
                    <a:pt x="5832" y="164735"/>
                  </a:lnTo>
                  <a:lnTo>
                    <a:pt x="7245" y="159721"/>
                  </a:lnTo>
                  <a:lnTo>
                    <a:pt x="8659" y="154692"/>
                  </a:lnTo>
                  <a:lnTo>
                    <a:pt x="10073" y="149661"/>
                  </a:lnTo>
                  <a:lnTo>
                    <a:pt x="11487" y="144629"/>
                  </a:lnTo>
                  <a:lnTo>
                    <a:pt x="12901" y="139606"/>
                  </a:lnTo>
                  <a:lnTo>
                    <a:pt x="14315" y="134592"/>
                  </a:lnTo>
                  <a:lnTo>
                    <a:pt x="15729" y="129595"/>
                  </a:lnTo>
                  <a:lnTo>
                    <a:pt x="17142" y="124626"/>
                  </a:lnTo>
                  <a:lnTo>
                    <a:pt x="18556" y="119676"/>
                  </a:lnTo>
                  <a:lnTo>
                    <a:pt x="19970" y="114771"/>
                  </a:lnTo>
                  <a:lnTo>
                    <a:pt x="21384" y="109905"/>
                  </a:lnTo>
                  <a:lnTo>
                    <a:pt x="22798" y="105068"/>
                  </a:lnTo>
                  <a:lnTo>
                    <a:pt x="24212" y="100309"/>
                  </a:lnTo>
                  <a:lnTo>
                    <a:pt x="25625" y="95594"/>
                  </a:lnTo>
                  <a:lnTo>
                    <a:pt x="27039" y="90928"/>
                  </a:lnTo>
                  <a:lnTo>
                    <a:pt x="28453" y="86360"/>
                  </a:lnTo>
                  <a:lnTo>
                    <a:pt x="29867" y="81844"/>
                  </a:lnTo>
                  <a:lnTo>
                    <a:pt x="31281" y="77406"/>
                  </a:lnTo>
                  <a:lnTo>
                    <a:pt x="32695" y="73073"/>
                  </a:lnTo>
                  <a:lnTo>
                    <a:pt x="34109" y="68801"/>
                  </a:lnTo>
                  <a:lnTo>
                    <a:pt x="35522" y="64640"/>
                  </a:lnTo>
                  <a:lnTo>
                    <a:pt x="36936" y="60585"/>
                  </a:lnTo>
                  <a:lnTo>
                    <a:pt x="38350" y="56601"/>
                  </a:lnTo>
                  <a:lnTo>
                    <a:pt x="39764" y="52764"/>
                  </a:lnTo>
                  <a:lnTo>
                    <a:pt x="41178" y="49027"/>
                  </a:lnTo>
                  <a:lnTo>
                    <a:pt x="42592" y="45368"/>
                  </a:lnTo>
                  <a:lnTo>
                    <a:pt x="44005" y="41897"/>
                  </a:lnTo>
                  <a:lnTo>
                    <a:pt x="45419" y="38513"/>
                  </a:lnTo>
                  <a:lnTo>
                    <a:pt x="46833" y="35238"/>
                  </a:lnTo>
                  <a:lnTo>
                    <a:pt x="48247" y="32144"/>
                  </a:lnTo>
                  <a:lnTo>
                    <a:pt x="49661" y="29143"/>
                  </a:lnTo>
                  <a:lnTo>
                    <a:pt x="51075" y="26285"/>
                  </a:lnTo>
                  <a:lnTo>
                    <a:pt x="52489" y="23594"/>
                  </a:lnTo>
                  <a:lnTo>
                    <a:pt x="53902" y="21000"/>
                  </a:lnTo>
                  <a:lnTo>
                    <a:pt x="55316" y="18583"/>
                  </a:lnTo>
                  <a:lnTo>
                    <a:pt x="56730" y="16314"/>
                  </a:lnTo>
                  <a:lnTo>
                    <a:pt x="58144" y="14145"/>
                  </a:lnTo>
                  <a:lnTo>
                    <a:pt x="59558" y="12187"/>
                  </a:lnTo>
                  <a:lnTo>
                    <a:pt x="60972" y="10354"/>
                  </a:lnTo>
                  <a:lnTo>
                    <a:pt x="62385" y="8630"/>
                  </a:lnTo>
                  <a:lnTo>
                    <a:pt x="63799" y="7134"/>
                  </a:lnTo>
                  <a:lnTo>
                    <a:pt x="65213" y="5743"/>
                  </a:lnTo>
                  <a:lnTo>
                    <a:pt x="66627" y="4490"/>
                  </a:lnTo>
                  <a:lnTo>
                    <a:pt x="68041" y="3439"/>
                  </a:lnTo>
                  <a:lnTo>
                    <a:pt x="69455" y="2491"/>
                  </a:lnTo>
                  <a:lnTo>
                    <a:pt x="70869" y="1708"/>
                  </a:lnTo>
                  <a:lnTo>
                    <a:pt x="72282" y="1096"/>
                  </a:lnTo>
                  <a:lnTo>
                    <a:pt x="73696" y="586"/>
                  </a:lnTo>
                  <a:lnTo>
                    <a:pt x="75110" y="265"/>
                  </a:lnTo>
                  <a:lnTo>
                    <a:pt x="76524" y="82"/>
                  </a:lnTo>
                  <a:lnTo>
                    <a:pt x="77938" y="0"/>
                  </a:lnTo>
                  <a:lnTo>
                    <a:pt x="79352" y="124"/>
                  </a:lnTo>
                  <a:lnTo>
                    <a:pt x="80765" y="356"/>
                  </a:lnTo>
                  <a:lnTo>
                    <a:pt x="82179" y="695"/>
                  </a:lnTo>
                  <a:lnTo>
                    <a:pt x="83593" y="1232"/>
                  </a:lnTo>
                  <a:lnTo>
                    <a:pt x="85007" y="1859"/>
                  </a:lnTo>
                  <a:lnTo>
                    <a:pt x="86421" y="2610"/>
                  </a:lnTo>
                  <a:lnTo>
                    <a:pt x="87835" y="3522"/>
                  </a:lnTo>
                  <a:lnTo>
                    <a:pt x="89249" y="4518"/>
                  </a:lnTo>
                  <a:lnTo>
                    <a:pt x="90662" y="5652"/>
                  </a:lnTo>
                  <a:lnTo>
                    <a:pt x="92076" y="6912"/>
                  </a:lnTo>
                  <a:lnTo>
                    <a:pt x="93490" y="8250"/>
                  </a:lnTo>
                  <a:lnTo>
                    <a:pt x="94904" y="9733"/>
                  </a:lnTo>
                  <a:lnTo>
                    <a:pt x="96318" y="11310"/>
                  </a:lnTo>
                  <a:lnTo>
                    <a:pt x="97732" y="12959"/>
                  </a:lnTo>
                  <a:lnTo>
                    <a:pt x="99145" y="14754"/>
                  </a:lnTo>
                  <a:lnTo>
                    <a:pt x="100559" y="16616"/>
                  </a:lnTo>
                  <a:lnTo>
                    <a:pt x="101973" y="18553"/>
                  </a:lnTo>
                  <a:lnTo>
                    <a:pt x="103387" y="20611"/>
                  </a:lnTo>
                  <a:lnTo>
                    <a:pt x="104801" y="22723"/>
                  </a:lnTo>
                  <a:lnTo>
                    <a:pt x="106215" y="24913"/>
                  </a:lnTo>
                  <a:lnTo>
                    <a:pt x="107629" y="27192"/>
                  </a:lnTo>
                  <a:lnTo>
                    <a:pt x="109042" y="29518"/>
                  </a:lnTo>
                  <a:lnTo>
                    <a:pt x="110456" y="31921"/>
                  </a:lnTo>
                  <a:lnTo>
                    <a:pt x="111870" y="34385"/>
                  </a:lnTo>
                  <a:lnTo>
                    <a:pt x="113284" y="36889"/>
                  </a:lnTo>
                  <a:lnTo>
                    <a:pt x="114698" y="39463"/>
                  </a:lnTo>
                  <a:lnTo>
                    <a:pt x="116112" y="42076"/>
                  </a:lnTo>
                  <a:lnTo>
                    <a:pt x="117525" y="44721"/>
                  </a:lnTo>
                  <a:lnTo>
                    <a:pt x="118939" y="47426"/>
                  </a:lnTo>
                  <a:lnTo>
                    <a:pt x="120353" y="50153"/>
                  </a:lnTo>
                  <a:lnTo>
                    <a:pt x="121767" y="52907"/>
                  </a:lnTo>
                  <a:lnTo>
                    <a:pt x="123181" y="55698"/>
                  </a:lnTo>
                  <a:lnTo>
                    <a:pt x="124595" y="58504"/>
                  </a:lnTo>
                  <a:lnTo>
                    <a:pt x="126009" y="61330"/>
                  </a:lnTo>
                  <a:lnTo>
                    <a:pt x="127422" y="64173"/>
                  </a:lnTo>
                  <a:lnTo>
                    <a:pt x="128836" y="67024"/>
                  </a:lnTo>
                  <a:lnTo>
                    <a:pt x="130250" y="69885"/>
                  </a:lnTo>
                  <a:lnTo>
                    <a:pt x="131664" y="72749"/>
                  </a:lnTo>
                  <a:lnTo>
                    <a:pt x="133078" y="75613"/>
                  </a:lnTo>
                  <a:lnTo>
                    <a:pt x="134492" y="78474"/>
                  </a:lnTo>
                  <a:lnTo>
                    <a:pt x="135905" y="81329"/>
                  </a:lnTo>
                  <a:lnTo>
                    <a:pt x="137319" y="84177"/>
                  </a:lnTo>
                  <a:lnTo>
                    <a:pt x="138733" y="87007"/>
                  </a:lnTo>
                  <a:lnTo>
                    <a:pt x="140147" y="89825"/>
                  </a:lnTo>
                  <a:lnTo>
                    <a:pt x="141561" y="92627"/>
                  </a:lnTo>
                  <a:lnTo>
                    <a:pt x="142975" y="95401"/>
                  </a:lnTo>
                  <a:lnTo>
                    <a:pt x="144389" y="98158"/>
                  </a:lnTo>
                  <a:lnTo>
                    <a:pt x="145802" y="100887"/>
                  </a:lnTo>
                  <a:lnTo>
                    <a:pt x="147216" y="103582"/>
                  </a:lnTo>
                  <a:lnTo>
                    <a:pt x="148630" y="106256"/>
                  </a:lnTo>
                  <a:lnTo>
                    <a:pt x="150044" y="108889"/>
                  </a:lnTo>
                  <a:lnTo>
                    <a:pt x="151458" y="111487"/>
                  </a:lnTo>
                  <a:lnTo>
                    <a:pt x="152872" y="114059"/>
                  </a:lnTo>
                  <a:lnTo>
                    <a:pt x="154285" y="116576"/>
                  </a:lnTo>
                  <a:lnTo>
                    <a:pt x="155699" y="119060"/>
                  </a:lnTo>
                  <a:lnTo>
                    <a:pt x="157113" y="121512"/>
                  </a:lnTo>
                  <a:lnTo>
                    <a:pt x="158527" y="123901"/>
                  </a:lnTo>
                  <a:lnTo>
                    <a:pt x="159941" y="126258"/>
                  </a:lnTo>
                  <a:lnTo>
                    <a:pt x="161355" y="128573"/>
                  </a:lnTo>
                  <a:lnTo>
                    <a:pt x="162769" y="130826"/>
                  </a:lnTo>
                  <a:lnTo>
                    <a:pt x="164182" y="133047"/>
                  </a:lnTo>
                  <a:lnTo>
                    <a:pt x="165596" y="135214"/>
                  </a:lnTo>
                  <a:lnTo>
                    <a:pt x="167010" y="137326"/>
                  </a:lnTo>
                  <a:lnTo>
                    <a:pt x="168424" y="139404"/>
                  </a:lnTo>
                  <a:lnTo>
                    <a:pt x="169838" y="141418"/>
                  </a:lnTo>
                  <a:lnTo>
                    <a:pt x="171252" y="143384"/>
                  </a:lnTo>
                  <a:lnTo>
                    <a:pt x="172665" y="145316"/>
                  </a:lnTo>
                  <a:lnTo>
                    <a:pt x="174079" y="147174"/>
                  </a:lnTo>
                  <a:lnTo>
                    <a:pt x="175493" y="148994"/>
                  </a:lnTo>
                  <a:lnTo>
                    <a:pt x="176907" y="150774"/>
                  </a:lnTo>
                  <a:lnTo>
                    <a:pt x="178321" y="152483"/>
                  </a:lnTo>
                  <a:lnTo>
                    <a:pt x="179735" y="154159"/>
                  </a:lnTo>
                  <a:lnTo>
                    <a:pt x="181149" y="155787"/>
                  </a:lnTo>
                  <a:lnTo>
                    <a:pt x="182562" y="157355"/>
                  </a:lnTo>
                  <a:lnTo>
                    <a:pt x="183976" y="158891"/>
                  </a:lnTo>
                  <a:lnTo>
                    <a:pt x="185390" y="160373"/>
                  </a:lnTo>
                  <a:lnTo>
                    <a:pt x="186804" y="161808"/>
                  </a:lnTo>
                  <a:lnTo>
                    <a:pt x="188218" y="163211"/>
                  </a:lnTo>
                  <a:lnTo>
                    <a:pt x="189632" y="164557"/>
                  </a:lnTo>
                  <a:lnTo>
                    <a:pt x="191045" y="165866"/>
                  </a:lnTo>
                  <a:lnTo>
                    <a:pt x="192459" y="167147"/>
                  </a:lnTo>
                  <a:lnTo>
                    <a:pt x="193873" y="168368"/>
                  </a:lnTo>
                  <a:lnTo>
                    <a:pt x="195287" y="169563"/>
                  </a:lnTo>
                  <a:lnTo>
                    <a:pt x="196701" y="170726"/>
                  </a:lnTo>
                  <a:lnTo>
                    <a:pt x="198115" y="171842"/>
                  </a:lnTo>
                  <a:lnTo>
                    <a:pt x="199529" y="172935"/>
                  </a:lnTo>
                  <a:lnTo>
                    <a:pt x="200942" y="173995"/>
                  </a:lnTo>
                  <a:lnTo>
                    <a:pt x="202356" y="175019"/>
                  </a:lnTo>
                  <a:lnTo>
                    <a:pt x="203770" y="176025"/>
                  </a:lnTo>
                  <a:lnTo>
                    <a:pt x="205184" y="176997"/>
                  </a:lnTo>
                  <a:lnTo>
                    <a:pt x="206598" y="177945"/>
                  </a:lnTo>
                  <a:lnTo>
                    <a:pt x="208012" y="178877"/>
                  </a:lnTo>
                  <a:lnTo>
                    <a:pt x="209426" y="179779"/>
                  </a:lnTo>
                  <a:lnTo>
                    <a:pt x="210839" y="180665"/>
                  </a:lnTo>
                  <a:lnTo>
                    <a:pt x="212253" y="181538"/>
                  </a:lnTo>
                  <a:lnTo>
                    <a:pt x="213667" y="182387"/>
                  </a:lnTo>
                  <a:lnTo>
                    <a:pt x="215081" y="183227"/>
                  </a:lnTo>
                  <a:lnTo>
                    <a:pt x="216495" y="184055"/>
                  </a:lnTo>
                  <a:lnTo>
                    <a:pt x="217909" y="184869"/>
                  </a:lnTo>
                  <a:lnTo>
                    <a:pt x="219322" y="185677"/>
                  </a:lnTo>
                  <a:lnTo>
                    <a:pt x="220736" y="186477"/>
                  </a:lnTo>
                  <a:lnTo>
                    <a:pt x="222150" y="187271"/>
                  </a:lnTo>
                  <a:lnTo>
                    <a:pt x="223564" y="188062"/>
                  </a:lnTo>
                  <a:lnTo>
                    <a:pt x="224978" y="188850"/>
                  </a:lnTo>
                  <a:lnTo>
                    <a:pt x="226392" y="189638"/>
                  </a:lnTo>
                  <a:lnTo>
                    <a:pt x="227806" y="190426"/>
                  </a:lnTo>
                  <a:lnTo>
                    <a:pt x="229219" y="191216"/>
                  </a:lnTo>
                  <a:lnTo>
                    <a:pt x="230633" y="192010"/>
                  </a:lnTo>
                  <a:lnTo>
                    <a:pt x="232047" y="192808"/>
                  </a:lnTo>
                  <a:lnTo>
                    <a:pt x="233461" y="193614"/>
                  </a:lnTo>
                  <a:lnTo>
                    <a:pt x="234875" y="194426"/>
                  </a:lnTo>
                  <a:lnTo>
                    <a:pt x="236289" y="195246"/>
                  </a:lnTo>
                  <a:lnTo>
                    <a:pt x="237702" y="196079"/>
                  </a:lnTo>
                  <a:lnTo>
                    <a:pt x="239116" y="196918"/>
                  </a:lnTo>
                  <a:lnTo>
                    <a:pt x="240530" y="197771"/>
                  </a:lnTo>
                  <a:lnTo>
                    <a:pt x="241944" y="198638"/>
                  </a:lnTo>
                  <a:lnTo>
                    <a:pt x="243358" y="199515"/>
                  </a:lnTo>
                  <a:lnTo>
                    <a:pt x="244772" y="200409"/>
                  </a:lnTo>
                  <a:lnTo>
                    <a:pt x="246186" y="201318"/>
                  </a:lnTo>
                  <a:lnTo>
                    <a:pt x="247599" y="202237"/>
                  </a:lnTo>
                  <a:lnTo>
                    <a:pt x="249013" y="203179"/>
                  </a:lnTo>
                  <a:lnTo>
                    <a:pt x="250427" y="204135"/>
                  </a:lnTo>
                  <a:lnTo>
                    <a:pt x="251841" y="205103"/>
                  </a:lnTo>
                  <a:lnTo>
                    <a:pt x="253255" y="206096"/>
                  </a:lnTo>
                  <a:lnTo>
                    <a:pt x="254669" y="207102"/>
                  </a:lnTo>
                  <a:lnTo>
                    <a:pt x="256082" y="208124"/>
                  </a:lnTo>
                  <a:lnTo>
                    <a:pt x="257496" y="209168"/>
                  </a:lnTo>
                  <a:lnTo>
                    <a:pt x="258910" y="210225"/>
                  </a:lnTo>
                  <a:lnTo>
                    <a:pt x="260324" y="211301"/>
                  </a:lnTo>
                  <a:lnTo>
                    <a:pt x="261738" y="212397"/>
                  </a:lnTo>
                  <a:lnTo>
                    <a:pt x="263152" y="213504"/>
                  </a:lnTo>
                  <a:lnTo>
                    <a:pt x="264566" y="214634"/>
                  </a:lnTo>
                  <a:lnTo>
                    <a:pt x="265979" y="215778"/>
                  </a:lnTo>
                  <a:lnTo>
                    <a:pt x="267393" y="216934"/>
                  </a:lnTo>
                  <a:lnTo>
                    <a:pt x="268807" y="218114"/>
                  </a:lnTo>
                  <a:lnTo>
                    <a:pt x="270221" y="219304"/>
                  </a:lnTo>
                  <a:lnTo>
                    <a:pt x="271635" y="220507"/>
                  </a:lnTo>
                  <a:lnTo>
                    <a:pt x="273049" y="221728"/>
                  </a:lnTo>
                  <a:lnTo>
                    <a:pt x="274462" y="222959"/>
                  </a:lnTo>
                  <a:lnTo>
                    <a:pt x="275876" y="224202"/>
                  </a:lnTo>
                  <a:lnTo>
                    <a:pt x="277290" y="225460"/>
                  </a:lnTo>
                  <a:lnTo>
                    <a:pt x="278704" y="226724"/>
                  </a:lnTo>
                  <a:lnTo>
                    <a:pt x="280118" y="228001"/>
                  </a:lnTo>
                  <a:lnTo>
                    <a:pt x="281532" y="229286"/>
                  </a:lnTo>
                  <a:lnTo>
                    <a:pt x="282946" y="230576"/>
                  </a:lnTo>
                  <a:lnTo>
                    <a:pt x="284359" y="231876"/>
                  </a:lnTo>
                  <a:lnTo>
                    <a:pt x="285773" y="233180"/>
                  </a:lnTo>
                  <a:lnTo>
                    <a:pt x="287187" y="234488"/>
                  </a:lnTo>
                  <a:lnTo>
                    <a:pt x="288601" y="235801"/>
                  </a:lnTo>
                  <a:lnTo>
                    <a:pt x="290015" y="237114"/>
                  </a:lnTo>
                  <a:lnTo>
                    <a:pt x="291429" y="238429"/>
                  </a:lnTo>
                  <a:lnTo>
                    <a:pt x="292842" y="239744"/>
                  </a:lnTo>
                  <a:lnTo>
                    <a:pt x="294256" y="241057"/>
                  </a:lnTo>
                  <a:lnTo>
                    <a:pt x="295670" y="242367"/>
                  </a:lnTo>
                  <a:lnTo>
                    <a:pt x="297084" y="243672"/>
                  </a:lnTo>
                  <a:lnTo>
                    <a:pt x="298498" y="244973"/>
                  </a:lnTo>
                  <a:lnTo>
                    <a:pt x="299912" y="246267"/>
                  </a:lnTo>
                  <a:lnTo>
                    <a:pt x="301326" y="247552"/>
                  </a:lnTo>
                  <a:lnTo>
                    <a:pt x="302739" y="248830"/>
                  </a:lnTo>
                  <a:lnTo>
                    <a:pt x="304153" y="250094"/>
                  </a:lnTo>
                  <a:lnTo>
                    <a:pt x="305567" y="251348"/>
                  </a:lnTo>
                  <a:lnTo>
                    <a:pt x="306981" y="252592"/>
                  </a:lnTo>
                  <a:lnTo>
                    <a:pt x="308395" y="253815"/>
                  </a:lnTo>
                  <a:lnTo>
                    <a:pt x="309809" y="255027"/>
                  </a:lnTo>
                  <a:lnTo>
                    <a:pt x="311222" y="256223"/>
                  </a:lnTo>
                  <a:lnTo>
                    <a:pt x="312636" y="257396"/>
                  </a:lnTo>
                  <a:lnTo>
                    <a:pt x="314050" y="258556"/>
                  </a:lnTo>
                  <a:lnTo>
                    <a:pt x="315464" y="259693"/>
                  </a:lnTo>
                  <a:lnTo>
                    <a:pt x="316878" y="260806"/>
                  </a:lnTo>
                  <a:lnTo>
                    <a:pt x="318292" y="261903"/>
                  </a:lnTo>
                  <a:lnTo>
                    <a:pt x="319706" y="262971"/>
                  </a:lnTo>
                  <a:lnTo>
                    <a:pt x="321119" y="264014"/>
                  </a:lnTo>
                  <a:lnTo>
                    <a:pt x="322533" y="265041"/>
                  </a:lnTo>
                  <a:lnTo>
                    <a:pt x="323947" y="266029"/>
                  </a:lnTo>
                  <a:lnTo>
                    <a:pt x="325361" y="266997"/>
                  </a:lnTo>
                  <a:lnTo>
                    <a:pt x="326775" y="267942"/>
                  </a:lnTo>
                  <a:lnTo>
                    <a:pt x="328189" y="268847"/>
                  </a:lnTo>
                  <a:lnTo>
                    <a:pt x="329602" y="269731"/>
                  </a:lnTo>
                  <a:lnTo>
                    <a:pt x="331016" y="270586"/>
                  </a:lnTo>
                  <a:lnTo>
                    <a:pt x="332430" y="271403"/>
                  </a:lnTo>
                  <a:lnTo>
                    <a:pt x="333844" y="272199"/>
                  </a:lnTo>
                  <a:lnTo>
                    <a:pt x="335258" y="272959"/>
                  </a:lnTo>
                  <a:lnTo>
                    <a:pt x="336672" y="273685"/>
                  </a:lnTo>
                  <a:lnTo>
                    <a:pt x="338086" y="274389"/>
                  </a:lnTo>
                  <a:lnTo>
                    <a:pt x="339499" y="275050"/>
                  </a:lnTo>
                  <a:lnTo>
                    <a:pt x="340913" y="275683"/>
                  </a:lnTo>
                  <a:lnTo>
                    <a:pt x="342327" y="276294"/>
                  </a:lnTo>
                  <a:lnTo>
                    <a:pt x="343741" y="276856"/>
                  </a:lnTo>
                  <a:lnTo>
                    <a:pt x="345155" y="277395"/>
                  </a:lnTo>
                  <a:lnTo>
                    <a:pt x="346569" y="277908"/>
                  </a:lnTo>
                  <a:lnTo>
                    <a:pt x="347982" y="278376"/>
                  </a:lnTo>
                  <a:lnTo>
                    <a:pt x="349396" y="278824"/>
                  </a:lnTo>
                  <a:lnTo>
                    <a:pt x="350810" y="279240"/>
                  </a:lnTo>
                  <a:lnTo>
                    <a:pt x="352224" y="279619"/>
                  </a:lnTo>
                  <a:lnTo>
                    <a:pt x="353638" y="279978"/>
                  </a:lnTo>
                  <a:lnTo>
                    <a:pt x="355052" y="280302"/>
                  </a:lnTo>
                  <a:lnTo>
                    <a:pt x="356466" y="280597"/>
                  </a:lnTo>
                  <a:lnTo>
                    <a:pt x="357879" y="280872"/>
                  </a:lnTo>
                  <a:lnTo>
                    <a:pt x="359293" y="281111"/>
                  </a:lnTo>
                  <a:lnTo>
                    <a:pt x="360707" y="281327"/>
                  </a:lnTo>
                  <a:lnTo>
                    <a:pt x="362121" y="281526"/>
                  </a:lnTo>
                  <a:lnTo>
                    <a:pt x="363535" y="281688"/>
                  </a:lnTo>
                  <a:lnTo>
                    <a:pt x="364949" y="281835"/>
                  </a:lnTo>
                  <a:lnTo>
                    <a:pt x="366362" y="281962"/>
                  </a:lnTo>
                  <a:lnTo>
                    <a:pt x="367776" y="282061"/>
                  </a:lnTo>
                  <a:lnTo>
                    <a:pt x="369190" y="282147"/>
                  </a:lnTo>
                  <a:lnTo>
                    <a:pt x="370604" y="282214"/>
                  </a:lnTo>
                  <a:lnTo>
                    <a:pt x="372018" y="282261"/>
                  </a:lnTo>
                  <a:lnTo>
                    <a:pt x="373432" y="282298"/>
                  </a:lnTo>
                  <a:lnTo>
                    <a:pt x="374846" y="282317"/>
                  </a:lnTo>
                  <a:lnTo>
                    <a:pt x="376259" y="282324"/>
                  </a:lnTo>
                  <a:lnTo>
                    <a:pt x="377673" y="282323"/>
                  </a:lnTo>
                  <a:lnTo>
                    <a:pt x="379087" y="282308"/>
                  </a:lnTo>
                  <a:lnTo>
                    <a:pt x="380501" y="282287"/>
                  </a:lnTo>
                  <a:lnTo>
                    <a:pt x="381915" y="282260"/>
                  </a:lnTo>
                  <a:lnTo>
                    <a:pt x="383329" y="282226"/>
                  </a:lnTo>
                  <a:lnTo>
                    <a:pt x="384742" y="282190"/>
                  </a:lnTo>
                  <a:lnTo>
                    <a:pt x="386156" y="282151"/>
                  </a:lnTo>
                  <a:lnTo>
                    <a:pt x="387570" y="282112"/>
                  </a:lnTo>
                  <a:lnTo>
                    <a:pt x="388984" y="282075"/>
                  </a:lnTo>
                  <a:lnTo>
                    <a:pt x="390398" y="282039"/>
                  </a:lnTo>
                  <a:lnTo>
                    <a:pt x="391812" y="282008"/>
                  </a:lnTo>
                  <a:lnTo>
                    <a:pt x="393226" y="281982"/>
                  </a:lnTo>
                  <a:lnTo>
                    <a:pt x="394639" y="281964"/>
                  </a:lnTo>
                  <a:lnTo>
                    <a:pt x="396053" y="281954"/>
                  </a:lnTo>
                  <a:lnTo>
                    <a:pt x="397467" y="281952"/>
                  </a:lnTo>
                  <a:lnTo>
                    <a:pt x="398881" y="281965"/>
                  </a:lnTo>
                  <a:lnTo>
                    <a:pt x="400295" y="281990"/>
                  </a:lnTo>
                  <a:lnTo>
                    <a:pt x="401709" y="282024"/>
                  </a:lnTo>
                  <a:lnTo>
                    <a:pt x="403122" y="282081"/>
                  </a:lnTo>
                  <a:lnTo>
                    <a:pt x="404536" y="282150"/>
                  </a:lnTo>
                  <a:lnTo>
                    <a:pt x="405950" y="282236"/>
                  </a:lnTo>
                  <a:lnTo>
                    <a:pt x="407364" y="282346"/>
                  </a:lnTo>
                  <a:lnTo>
                    <a:pt x="408778" y="282470"/>
                  </a:lnTo>
                  <a:lnTo>
                    <a:pt x="410192" y="282617"/>
                  </a:lnTo>
                  <a:lnTo>
                    <a:pt x="411606" y="282789"/>
                  </a:lnTo>
                  <a:lnTo>
                    <a:pt x="413019" y="282977"/>
                  </a:lnTo>
                  <a:lnTo>
                    <a:pt x="414433" y="283196"/>
                  </a:lnTo>
                  <a:lnTo>
                    <a:pt x="415847" y="283437"/>
                  </a:lnTo>
                  <a:lnTo>
                    <a:pt x="417261" y="283695"/>
                  </a:lnTo>
                  <a:lnTo>
                    <a:pt x="418675" y="283993"/>
                  </a:lnTo>
                  <a:lnTo>
                    <a:pt x="420089" y="284309"/>
                  </a:lnTo>
                  <a:lnTo>
                    <a:pt x="421502" y="284648"/>
                  </a:lnTo>
                  <a:lnTo>
                    <a:pt x="422916" y="285025"/>
                  </a:lnTo>
                  <a:lnTo>
                    <a:pt x="424330" y="285421"/>
                  </a:lnTo>
                  <a:lnTo>
                    <a:pt x="425744" y="285844"/>
                  </a:lnTo>
                  <a:lnTo>
                    <a:pt x="427158" y="286302"/>
                  </a:lnTo>
                  <a:lnTo>
                    <a:pt x="428572" y="286780"/>
                  </a:lnTo>
                  <a:lnTo>
                    <a:pt x="429986" y="287290"/>
                  </a:lnTo>
                  <a:lnTo>
                    <a:pt x="431399" y="287830"/>
                  </a:lnTo>
                  <a:lnTo>
                    <a:pt x="432813" y="288388"/>
                  </a:lnTo>
                  <a:lnTo>
                    <a:pt x="434227" y="288985"/>
                  </a:lnTo>
                  <a:lnTo>
                    <a:pt x="435641" y="289605"/>
                  </a:lnTo>
                  <a:lnTo>
                    <a:pt x="437055" y="290244"/>
                  </a:lnTo>
                  <a:lnTo>
                    <a:pt x="438469" y="290924"/>
                  </a:lnTo>
                  <a:lnTo>
                    <a:pt x="439882" y="291621"/>
                  </a:lnTo>
                  <a:lnTo>
                    <a:pt x="441296" y="292340"/>
                  </a:lnTo>
                  <a:lnTo>
                    <a:pt x="442710" y="293094"/>
                  </a:lnTo>
                  <a:lnTo>
                    <a:pt x="444124" y="293864"/>
                  </a:lnTo>
                  <a:lnTo>
                    <a:pt x="445538" y="294658"/>
                  </a:lnTo>
                  <a:lnTo>
                    <a:pt x="446952" y="295479"/>
                  </a:lnTo>
                  <a:lnTo>
                    <a:pt x="448366" y="296315"/>
                  </a:lnTo>
                  <a:lnTo>
                    <a:pt x="449779" y="297177"/>
                  </a:lnTo>
                  <a:lnTo>
                    <a:pt x="451193" y="298058"/>
                  </a:lnTo>
                  <a:lnTo>
                    <a:pt x="452607" y="298952"/>
                  </a:lnTo>
                  <a:lnTo>
                    <a:pt x="454021" y="299872"/>
                  </a:lnTo>
                  <a:lnTo>
                    <a:pt x="455435" y="300805"/>
                  </a:lnTo>
                  <a:lnTo>
                    <a:pt x="456849" y="301749"/>
                  </a:lnTo>
                  <a:lnTo>
                    <a:pt x="458262" y="302716"/>
                  </a:lnTo>
                  <a:lnTo>
                    <a:pt x="459676" y="303691"/>
                  </a:lnTo>
                  <a:lnTo>
                    <a:pt x="461090" y="304677"/>
                  </a:lnTo>
                  <a:lnTo>
                    <a:pt x="462504" y="305678"/>
                  </a:lnTo>
                  <a:lnTo>
                    <a:pt x="463918" y="306685"/>
                  </a:lnTo>
                  <a:lnTo>
                    <a:pt x="465332" y="307702"/>
                  </a:lnTo>
                  <a:lnTo>
                    <a:pt x="466746" y="308726"/>
                  </a:lnTo>
                  <a:lnTo>
                    <a:pt x="468159" y="309755"/>
                  </a:lnTo>
                  <a:lnTo>
                    <a:pt x="469573" y="310790"/>
                  </a:lnTo>
                  <a:lnTo>
                    <a:pt x="470987" y="311829"/>
                  </a:lnTo>
                  <a:lnTo>
                    <a:pt x="472401" y="312868"/>
                  </a:lnTo>
                  <a:lnTo>
                    <a:pt x="473815" y="313910"/>
                  </a:lnTo>
                  <a:lnTo>
                    <a:pt x="475229" y="314951"/>
                  </a:lnTo>
                  <a:lnTo>
                    <a:pt x="476642" y="315992"/>
                  </a:lnTo>
                  <a:lnTo>
                    <a:pt x="478056" y="317028"/>
                  </a:lnTo>
                  <a:lnTo>
                    <a:pt x="479470" y="318062"/>
                  </a:lnTo>
                  <a:lnTo>
                    <a:pt x="480884" y="319092"/>
                  </a:lnTo>
                  <a:lnTo>
                    <a:pt x="482298" y="320114"/>
                  </a:lnTo>
                  <a:lnTo>
                    <a:pt x="483712" y="321131"/>
                  </a:lnTo>
                  <a:lnTo>
                    <a:pt x="485126" y="322140"/>
                  </a:lnTo>
                  <a:lnTo>
                    <a:pt x="486539" y="323138"/>
                  </a:lnTo>
                  <a:lnTo>
                    <a:pt x="487953" y="324130"/>
                  </a:lnTo>
                  <a:lnTo>
                    <a:pt x="489367" y="325108"/>
                  </a:lnTo>
                  <a:lnTo>
                    <a:pt x="490781" y="326075"/>
                  </a:lnTo>
                  <a:lnTo>
                    <a:pt x="492195" y="327034"/>
                  </a:lnTo>
                  <a:lnTo>
                    <a:pt x="493609" y="327972"/>
                  </a:lnTo>
                  <a:lnTo>
                    <a:pt x="495022" y="328901"/>
                  </a:lnTo>
                  <a:lnTo>
                    <a:pt x="496436" y="329817"/>
                  </a:lnTo>
                  <a:lnTo>
                    <a:pt x="497850" y="330712"/>
                  </a:lnTo>
                  <a:lnTo>
                    <a:pt x="499264" y="331596"/>
                  </a:lnTo>
                  <a:lnTo>
                    <a:pt x="500678" y="332464"/>
                  </a:lnTo>
                  <a:lnTo>
                    <a:pt x="502092" y="333310"/>
                  </a:lnTo>
                  <a:lnTo>
                    <a:pt x="503506" y="334145"/>
                  </a:lnTo>
                  <a:lnTo>
                    <a:pt x="504919" y="334958"/>
                  </a:lnTo>
                  <a:lnTo>
                    <a:pt x="506333" y="335752"/>
                  </a:lnTo>
                  <a:lnTo>
                    <a:pt x="507747" y="336534"/>
                  </a:lnTo>
                  <a:lnTo>
                    <a:pt x="509161" y="337290"/>
                  </a:lnTo>
                  <a:lnTo>
                    <a:pt x="510575" y="338029"/>
                  </a:lnTo>
                  <a:lnTo>
                    <a:pt x="511989" y="338756"/>
                  </a:lnTo>
                  <a:lnTo>
                    <a:pt x="513402" y="339452"/>
                  </a:lnTo>
                  <a:lnTo>
                    <a:pt x="514816" y="340135"/>
                  </a:lnTo>
                  <a:lnTo>
                    <a:pt x="516230" y="340801"/>
                  </a:lnTo>
                  <a:lnTo>
                    <a:pt x="517644" y="341440"/>
                  </a:lnTo>
                  <a:lnTo>
                    <a:pt x="519058" y="342066"/>
                  </a:lnTo>
                  <a:lnTo>
                    <a:pt x="520472" y="342672"/>
                  </a:lnTo>
                  <a:lnTo>
                    <a:pt x="521886" y="343254"/>
                  </a:lnTo>
                  <a:lnTo>
                    <a:pt x="523299" y="343823"/>
                  </a:lnTo>
                  <a:lnTo>
                    <a:pt x="524713" y="344369"/>
                  </a:lnTo>
                  <a:lnTo>
                    <a:pt x="526127" y="344895"/>
                  </a:lnTo>
                  <a:lnTo>
                    <a:pt x="527541" y="345409"/>
                  </a:lnTo>
                  <a:lnTo>
                    <a:pt x="528955" y="345897"/>
                  </a:lnTo>
                  <a:lnTo>
                    <a:pt x="530369" y="346369"/>
                  </a:lnTo>
                  <a:lnTo>
                    <a:pt x="531782" y="346829"/>
                  </a:lnTo>
                  <a:lnTo>
                    <a:pt x="533196" y="347262"/>
                  </a:lnTo>
                  <a:lnTo>
                    <a:pt x="534610" y="347682"/>
                  </a:lnTo>
                  <a:lnTo>
                    <a:pt x="536024" y="348088"/>
                  </a:lnTo>
                  <a:lnTo>
                    <a:pt x="537438" y="348471"/>
                  </a:lnTo>
                  <a:lnTo>
                    <a:pt x="538852" y="348843"/>
                  </a:lnTo>
                  <a:lnTo>
                    <a:pt x="540266" y="349198"/>
                  </a:lnTo>
                  <a:lnTo>
                    <a:pt x="541679" y="349535"/>
                  </a:lnTo>
                  <a:lnTo>
                    <a:pt x="543093" y="349862"/>
                  </a:lnTo>
                  <a:lnTo>
                    <a:pt x="543519" y="349954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l2187"/>
            <p:cNvSpPr/>
            <p:nvPr/>
          </p:nvSpPr>
          <p:spPr>
            <a:xfrm>
              <a:off x="5379025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l2188"/>
            <p:cNvSpPr/>
            <p:nvPr/>
          </p:nvSpPr>
          <p:spPr>
            <a:xfrm>
              <a:off x="5379654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l2189"/>
            <p:cNvSpPr/>
            <p:nvPr/>
          </p:nvSpPr>
          <p:spPr>
            <a:xfrm>
              <a:off x="5380661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l2190"/>
            <p:cNvSpPr/>
            <p:nvPr/>
          </p:nvSpPr>
          <p:spPr>
            <a:xfrm>
              <a:off x="5383512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l2191"/>
            <p:cNvSpPr/>
            <p:nvPr/>
          </p:nvSpPr>
          <p:spPr>
            <a:xfrm>
              <a:off x="5383974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l2192"/>
            <p:cNvSpPr/>
            <p:nvPr/>
          </p:nvSpPr>
          <p:spPr>
            <a:xfrm>
              <a:off x="5386154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l2193"/>
            <p:cNvSpPr/>
            <p:nvPr/>
          </p:nvSpPr>
          <p:spPr>
            <a:xfrm>
              <a:off x="5395842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l2194"/>
            <p:cNvSpPr/>
            <p:nvPr/>
          </p:nvSpPr>
          <p:spPr>
            <a:xfrm>
              <a:off x="5397478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l2195"/>
            <p:cNvSpPr/>
            <p:nvPr/>
          </p:nvSpPr>
          <p:spPr>
            <a:xfrm>
              <a:off x="5399533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l2196"/>
            <p:cNvSpPr/>
            <p:nvPr/>
          </p:nvSpPr>
          <p:spPr>
            <a:xfrm>
              <a:off x="5400875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l2197"/>
            <p:cNvSpPr/>
            <p:nvPr/>
          </p:nvSpPr>
          <p:spPr>
            <a:xfrm>
              <a:off x="5402049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l2198"/>
            <p:cNvSpPr/>
            <p:nvPr/>
          </p:nvSpPr>
          <p:spPr>
            <a:xfrm>
              <a:off x="5404649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l2199"/>
            <p:cNvSpPr/>
            <p:nvPr/>
          </p:nvSpPr>
          <p:spPr>
            <a:xfrm>
              <a:off x="5419034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l2200"/>
            <p:cNvSpPr/>
            <p:nvPr/>
          </p:nvSpPr>
          <p:spPr>
            <a:xfrm>
              <a:off x="5422850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l2201"/>
            <p:cNvSpPr/>
            <p:nvPr/>
          </p:nvSpPr>
          <p:spPr>
            <a:xfrm>
              <a:off x="5429980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l2202"/>
            <p:cNvSpPr/>
            <p:nvPr/>
          </p:nvSpPr>
          <p:spPr>
            <a:xfrm>
              <a:off x="5434299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l2203"/>
            <p:cNvSpPr/>
            <p:nvPr/>
          </p:nvSpPr>
          <p:spPr>
            <a:xfrm>
              <a:off x="5434425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l2204"/>
            <p:cNvSpPr/>
            <p:nvPr/>
          </p:nvSpPr>
          <p:spPr>
            <a:xfrm>
              <a:off x="5434845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l2205"/>
            <p:cNvSpPr/>
            <p:nvPr/>
          </p:nvSpPr>
          <p:spPr>
            <a:xfrm>
              <a:off x="5436313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l2206"/>
            <p:cNvSpPr/>
            <p:nvPr/>
          </p:nvSpPr>
          <p:spPr>
            <a:xfrm>
              <a:off x="5441303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l2207"/>
            <p:cNvSpPr/>
            <p:nvPr/>
          </p:nvSpPr>
          <p:spPr>
            <a:xfrm>
              <a:off x="5441345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l2208"/>
            <p:cNvSpPr/>
            <p:nvPr/>
          </p:nvSpPr>
          <p:spPr>
            <a:xfrm>
              <a:off x="5443819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l2209"/>
            <p:cNvSpPr/>
            <p:nvPr/>
          </p:nvSpPr>
          <p:spPr>
            <a:xfrm>
              <a:off x="5456275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l2210"/>
            <p:cNvSpPr/>
            <p:nvPr/>
          </p:nvSpPr>
          <p:spPr>
            <a:xfrm>
              <a:off x="5481941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l2211"/>
            <p:cNvSpPr/>
            <p:nvPr/>
          </p:nvSpPr>
          <p:spPr>
            <a:xfrm>
              <a:off x="5482151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l2212"/>
            <p:cNvSpPr/>
            <p:nvPr/>
          </p:nvSpPr>
          <p:spPr>
            <a:xfrm>
              <a:off x="5483954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l2213"/>
            <p:cNvSpPr/>
            <p:nvPr/>
          </p:nvSpPr>
          <p:spPr>
            <a:xfrm>
              <a:off x="5484332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l2214"/>
            <p:cNvSpPr/>
            <p:nvPr/>
          </p:nvSpPr>
          <p:spPr>
            <a:xfrm>
              <a:off x="5487267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l2215"/>
            <p:cNvSpPr/>
            <p:nvPr/>
          </p:nvSpPr>
          <p:spPr>
            <a:xfrm>
              <a:off x="5497249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l2216"/>
            <p:cNvSpPr/>
            <p:nvPr/>
          </p:nvSpPr>
          <p:spPr>
            <a:xfrm>
              <a:off x="5505846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l2217"/>
            <p:cNvSpPr/>
            <p:nvPr/>
          </p:nvSpPr>
          <p:spPr>
            <a:xfrm>
              <a:off x="5544849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l2218"/>
            <p:cNvSpPr/>
            <p:nvPr/>
          </p:nvSpPr>
          <p:spPr>
            <a:xfrm>
              <a:off x="5550552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l2219"/>
            <p:cNvSpPr/>
            <p:nvPr/>
          </p:nvSpPr>
          <p:spPr>
            <a:xfrm>
              <a:off x="5554956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l2220"/>
            <p:cNvSpPr/>
            <p:nvPr/>
          </p:nvSpPr>
          <p:spPr>
            <a:xfrm>
              <a:off x="5568250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l2221"/>
            <p:cNvSpPr/>
            <p:nvPr/>
          </p:nvSpPr>
          <p:spPr>
            <a:xfrm>
              <a:off x="5569886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l2222"/>
            <p:cNvSpPr/>
            <p:nvPr/>
          </p:nvSpPr>
          <p:spPr>
            <a:xfrm>
              <a:off x="5584522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l2223"/>
            <p:cNvSpPr/>
            <p:nvPr/>
          </p:nvSpPr>
          <p:spPr>
            <a:xfrm>
              <a:off x="5602304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l2224"/>
            <p:cNvSpPr/>
            <p:nvPr/>
          </p:nvSpPr>
          <p:spPr>
            <a:xfrm>
              <a:off x="5617695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l2225"/>
            <p:cNvSpPr/>
            <p:nvPr/>
          </p:nvSpPr>
          <p:spPr>
            <a:xfrm>
              <a:off x="5621176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l2226"/>
            <p:cNvSpPr/>
            <p:nvPr/>
          </p:nvSpPr>
          <p:spPr>
            <a:xfrm>
              <a:off x="5622392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l2227"/>
            <p:cNvSpPr/>
            <p:nvPr/>
          </p:nvSpPr>
          <p:spPr>
            <a:xfrm>
              <a:off x="5654517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l2228"/>
            <p:cNvSpPr/>
            <p:nvPr/>
          </p:nvSpPr>
          <p:spPr>
            <a:xfrm>
              <a:off x="5670831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l2229"/>
            <p:cNvSpPr/>
            <p:nvPr/>
          </p:nvSpPr>
          <p:spPr>
            <a:xfrm>
              <a:off x="5726567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l2230"/>
            <p:cNvSpPr/>
            <p:nvPr/>
          </p:nvSpPr>
          <p:spPr>
            <a:xfrm>
              <a:off x="5745481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l2231"/>
            <p:cNvSpPr/>
            <p:nvPr/>
          </p:nvSpPr>
          <p:spPr>
            <a:xfrm>
              <a:off x="5775844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l2232"/>
            <p:cNvSpPr/>
            <p:nvPr/>
          </p:nvSpPr>
          <p:spPr>
            <a:xfrm>
              <a:off x="5780206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l2233"/>
            <p:cNvSpPr/>
            <p:nvPr/>
          </p:nvSpPr>
          <p:spPr>
            <a:xfrm>
              <a:off x="5798785" y="430863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tx2234"/>
            <p:cNvSpPr/>
            <p:nvPr/>
          </p:nvSpPr>
          <p:spPr>
            <a:xfrm>
              <a:off x="5350074" y="3822582"/>
              <a:ext cx="541533" cy="957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235" name="pl2235"/>
            <p:cNvSpPr/>
            <p:nvPr/>
          </p:nvSpPr>
          <p:spPr>
            <a:xfrm>
              <a:off x="5349081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t2236"/>
            <p:cNvSpPr/>
            <p:nvPr/>
          </p:nvSpPr>
          <p:spPr>
            <a:xfrm>
              <a:off x="5557507" y="4758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t2237"/>
            <p:cNvSpPr/>
            <p:nvPr/>
          </p:nvSpPr>
          <p:spPr>
            <a:xfrm>
              <a:off x="5545390" y="4825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t2238"/>
            <p:cNvSpPr/>
            <p:nvPr/>
          </p:nvSpPr>
          <p:spPr>
            <a:xfrm>
              <a:off x="5498628" y="45204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t2239"/>
            <p:cNvSpPr/>
            <p:nvPr/>
          </p:nvSpPr>
          <p:spPr>
            <a:xfrm>
              <a:off x="5472835" y="45868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t2240"/>
            <p:cNvSpPr/>
            <p:nvPr/>
          </p:nvSpPr>
          <p:spPr>
            <a:xfrm>
              <a:off x="5421297" y="47418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t2241"/>
            <p:cNvSpPr/>
            <p:nvPr/>
          </p:nvSpPr>
          <p:spPr>
            <a:xfrm>
              <a:off x="5439197" y="4702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t2242"/>
            <p:cNvSpPr/>
            <p:nvPr/>
          </p:nvSpPr>
          <p:spPr>
            <a:xfrm>
              <a:off x="5412850" y="465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t2243"/>
            <p:cNvSpPr/>
            <p:nvPr/>
          </p:nvSpPr>
          <p:spPr>
            <a:xfrm>
              <a:off x="5371167" y="46847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t2244"/>
            <p:cNvSpPr/>
            <p:nvPr/>
          </p:nvSpPr>
          <p:spPr>
            <a:xfrm>
              <a:off x="5377301" y="4606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t2245"/>
            <p:cNvSpPr/>
            <p:nvPr/>
          </p:nvSpPr>
          <p:spPr>
            <a:xfrm>
              <a:off x="5407671" y="46800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t2246"/>
            <p:cNvSpPr/>
            <p:nvPr/>
          </p:nvSpPr>
          <p:spPr>
            <a:xfrm>
              <a:off x="5413503" y="4534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t2247"/>
            <p:cNvSpPr/>
            <p:nvPr/>
          </p:nvSpPr>
          <p:spPr>
            <a:xfrm>
              <a:off x="5470220" y="46925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t2248"/>
            <p:cNvSpPr/>
            <p:nvPr/>
          </p:nvSpPr>
          <p:spPr>
            <a:xfrm>
              <a:off x="5394548" y="46429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t2249"/>
            <p:cNvSpPr/>
            <p:nvPr/>
          </p:nvSpPr>
          <p:spPr>
            <a:xfrm>
              <a:off x="5348541" y="45279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t2250"/>
            <p:cNvSpPr/>
            <p:nvPr/>
          </p:nvSpPr>
          <p:spPr>
            <a:xfrm>
              <a:off x="5346580" y="45706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t2251"/>
            <p:cNvSpPr/>
            <p:nvPr/>
          </p:nvSpPr>
          <p:spPr>
            <a:xfrm>
              <a:off x="5413001" y="45506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t2252"/>
            <p:cNvSpPr/>
            <p:nvPr/>
          </p:nvSpPr>
          <p:spPr>
            <a:xfrm>
              <a:off x="5424264" y="4785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t2253"/>
            <p:cNvSpPr/>
            <p:nvPr/>
          </p:nvSpPr>
          <p:spPr>
            <a:xfrm>
              <a:off x="5632727" y="46132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t2254"/>
            <p:cNvSpPr/>
            <p:nvPr/>
          </p:nvSpPr>
          <p:spPr>
            <a:xfrm>
              <a:off x="5575407" y="4455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t2255"/>
            <p:cNvSpPr/>
            <p:nvPr/>
          </p:nvSpPr>
          <p:spPr>
            <a:xfrm>
              <a:off x="5636900" y="4631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t2256"/>
            <p:cNvSpPr/>
            <p:nvPr/>
          </p:nvSpPr>
          <p:spPr>
            <a:xfrm>
              <a:off x="5592955" y="46288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t2257"/>
            <p:cNvSpPr/>
            <p:nvPr/>
          </p:nvSpPr>
          <p:spPr>
            <a:xfrm>
              <a:off x="5614274" y="4736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t2258"/>
            <p:cNvSpPr/>
            <p:nvPr/>
          </p:nvSpPr>
          <p:spPr>
            <a:xfrm>
              <a:off x="5638358" y="465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t2259"/>
            <p:cNvSpPr/>
            <p:nvPr/>
          </p:nvSpPr>
          <p:spPr>
            <a:xfrm>
              <a:off x="5676873" y="4322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t2260"/>
            <p:cNvSpPr/>
            <p:nvPr/>
          </p:nvSpPr>
          <p:spPr>
            <a:xfrm>
              <a:off x="5763255" y="46865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t2261"/>
            <p:cNvSpPr/>
            <p:nvPr/>
          </p:nvSpPr>
          <p:spPr>
            <a:xfrm>
              <a:off x="5696433" y="46653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t2262"/>
            <p:cNvSpPr/>
            <p:nvPr/>
          </p:nvSpPr>
          <p:spPr>
            <a:xfrm>
              <a:off x="5827564" y="47336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t2263"/>
            <p:cNvSpPr/>
            <p:nvPr/>
          </p:nvSpPr>
          <p:spPr>
            <a:xfrm>
              <a:off x="5849839" y="47106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t2264"/>
            <p:cNvSpPr/>
            <p:nvPr/>
          </p:nvSpPr>
          <p:spPr>
            <a:xfrm>
              <a:off x="5822335" y="4716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t2265"/>
            <p:cNvSpPr/>
            <p:nvPr/>
          </p:nvSpPr>
          <p:spPr>
            <a:xfrm>
              <a:off x="5785932" y="46148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t2266"/>
            <p:cNvSpPr/>
            <p:nvPr/>
          </p:nvSpPr>
          <p:spPr>
            <a:xfrm>
              <a:off x="5573446" y="46792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t2267"/>
            <p:cNvSpPr/>
            <p:nvPr/>
          </p:nvSpPr>
          <p:spPr>
            <a:xfrm>
              <a:off x="5552228" y="46829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t2268"/>
            <p:cNvSpPr/>
            <p:nvPr/>
          </p:nvSpPr>
          <p:spPr>
            <a:xfrm>
              <a:off x="5488321" y="47206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t2269"/>
            <p:cNvSpPr/>
            <p:nvPr/>
          </p:nvSpPr>
          <p:spPr>
            <a:xfrm>
              <a:off x="5476354" y="4670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t2270"/>
            <p:cNvSpPr/>
            <p:nvPr/>
          </p:nvSpPr>
          <p:spPr>
            <a:xfrm>
              <a:off x="5469969" y="46011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t2271"/>
            <p:cNvSpPr/>
            <p:nvPr/>
          </p:nvSpPr>
          <p:spPr>
            <a:xfrm>
              <a:off x="5421247" y="45940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t2272"/>
            <p:cNvSpPr/>
            <p:nvPr/>
          </p:nvSpPr>
          <p:spPr>
            <a:xfrm>
              <a:off x="5415263" y="46479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t2273"/>
            <p:cNvSpPr/>
            <p:nvPr/>
          </p:nvSpPr>
          <p:spPr>
            <a:xfrm>
              <a:off x="5399123" y="46741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t2274"/>
            <p:cNvSpPr/>
            <p:nvPr/>
          </p:nvSpPr>
          <p:spPr>
            <a:xfrm>
              <a:off x="5347334" y="46816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t2275"/>
            <p:cNvSpPr/>
            <p:nvPr/>
          </p:nvSpPr>
          <p:spPr>
            <a:xfrm>
              <a:off x="5366743" y="4573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t2276"/>
            <p:cNvSpPr/>
            <p:nvPr/>
          </p:nvSpPr>
          <p:spPr>
            <a:xfrm>
              <a:off x="5372776" y="46761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t2277"/>
            <p:cNvSpPr/>
            <p:nvPr/>
          </p:nvSpPr>
          <p:spPr>
            <a:xfrm>
              <a:off x="5374184" y="47151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t2278"/>
            <p:cNvSpPr/>
            <p:nvPr/>
          </p:nvSpPr>
          <p:spPr>
            <a:xfrm>
              <a:off x="5368703" y="4631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t2279"/>
            <p:cNvSpPr/>
            <p:nvPr/>
          </p:nvSpPr>
          <p:spPr>
            <a:xfrm>
              <a:off x="5355128" y="46188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t2280"/>
            <p:cNvSpPr/>
            <p:nvPr/>
          </p:nvSpPr>
          <p:spPr>
            <a:xfrm>
              <a:off x="5352513" y="4712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t2281"/>
            <p:cNvSpPr/>
            <p:nvPr/>
          </p:nvSpPr>
          <p:spPr>
            <a:xfrm>
              <a:off x="5472382" y="46542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t2282"/>
            <p:cNvSpPr/>
            <p:nvPr/>
          </p:nvSpPr>
          <p:spPr>
            <a:xfrm>
              <a:off x="5351960" y="46782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l2283"/>
            <p:cNvSpPr/>
            <p:nvPr/>
          </p:nvSpPr>
          <p:spPr>
            <a:xfrm>
              <a:off x="5369211" y="4662204"/>
              <a:ext cx="503258" cy="58278"/>
            </a:xfrm>
            <a:custGeom>
              <a:avLst/>
              <a:gdLst/>
              <a:ahLst/>
              <a:cxnLst/>
              <a:rect l="0" t="0" r="0" b="0"/>
              <a:pathLst>
                <a:path w="503258" h="58278">
                  <a:moveTo>
                    <a:pt x="0" y="0"/>
                  </a:moveTo>
                  <a:lnTo>
                    <a:pt x="754" y="132"/>
                  </a:lnTo>
                  <a:lnTo>
                    <a:pt x="1961" y="343"/>
                  </a:lnTo>
                  <a:lnTo>
                    <a:pt x="5380" y="936"/>
                  </a:lnTo>
                  <a:lnTo>
                    <a:pt x="5933" y="1032"/>
                  </a:lnTo>
                  <a:lnTo>
                    <a:pt x="8547" y="1479"/>
                  </a:lnTo>
                  <a:lnTo>
                    <a:pt x="20162" y="3420"/>
                  </a:lnTo>
                  <a:lnTo>
                    <a:pt x="22123" y="3739"/>
                  </a:lnTo>
                  <a:lnTo>
                    <a:pt x="24587" y="4139"/>
                  </a:lnTo>
                  <a:lnTo>
                    <a:pt x="26196" y="4398"/>
                  </a:lnTo>
                  <a:lnTo>
                    <a:pt x="27604" y="4624"/>
                  </a:lnTo>
                  <a:lnTo>
                    <a:pt x="30721" y="5120"/>
                  </a:lnTo>
                  <a:lnTo>
                    <a:pt x="47967" y="7765"/>
                  </a:lnTo>
                  <a:lnTo>
                    <a:pt x="52543" y="8430"/>
                  </a:lnTo>
                  <a:lnTo>
                    <a:pt x="61090" y="9610"/>
                  </a:lnTo>
                  <a:lnTo>
                    <a:pt x="66269" y="10272"/>
                  </a:lnTo>
                  <a:lnTo>
                    <a:pt x="66420" y="10290"/>
                  </a:lnTo>
                  <a:lnTo>
                    <a:pt x="66923" y="10351"/>
                  </a:lnTo>
                  <a:lnTo>
                    <a:pt x="68683" y="10563"/>
                  </a:lnTo>
                  <a:lnTo>
                    <a:pt x="74666" y="11225"/>
                  </a:lnTo>
                  <a:lnTo>
                    <a:pt x="74717" y="11230"/>
                  </a:lnTo>
                  <a:lnTo>
                    <a:pt x="77683" y="11527"/>
                  </a:lnTo>
                  <a:lnTo>
                    <a:pt x="92616" y="12643"/>
                  </a:lnTo>
                  <a:lnTo>
                    <a:pt x="123388" y="20739"/>
                  </a:lnTo>
                  <a:lnTo>
                    <a:pt x="123640" y="20900"/>
                  </a:lnTo>
                  <a:lnTo>
                    <a:pt x="125802" y="22278"/>
                  </a:lnTo>
                  <a:lnTo>
                    <a:pt x="126254" y="22567"/>
                  </a:lnTo>
                  <a:lnTo>
                    <a:pt x="129774" y="24294"/>
                  </a:lnTo>
                  <a:lnTo>
                    <a:pt x="141741" y="28515"/>
                  </a:lnTo>
                  <a:lnTo>
                    <a:pt x="152048" y="30399"/>
                  </a:lnTo>
                  <a:lnTo>
                    <a:pt x="198809" y="27386"/>
                  </a:lnTo>
                  <a:lnTo>
                    <a:pt x="205647" y="26858"/>
                  </a:lnTo>
                  <a:lnTo>
                    <a:pt x="210927" y="26555"/>
                  </a:lnTo>
                  <a:lnTo>
                    <a:pt x="226866" y="26308"/>
                  </a:lnTo>
                  <a:lnTo>
                    <a:pt x="228827" y="26434"/>
                  </a:lnTo>
                  <a:lnTo>
                    <a:pt x="246375" y="26396"/>
                  </a:lnTo>
                  <a:lnTo>
                    <a:pt x="267693" y="26041"/>
                  </a:lnTo>
                  <a:lnTo>
                    <a:pt x="286147" y="25915"/>
                  </a:lnTo>
                  <a:lnTo>
                    <a:pt x="290320" y="26357"/>
                  </a:lnTo>
                  <a:lnTo>
                    <a:pt x="291778" y="26558"/>
                  </a:lnTo>
                  <a:lnTo>
                    <a:pt x="330293" y="33679"/>
                  </a:lnTo>
                  <a:lnTo>
                    <a:pt x="349852" y="36658"/>
                  </a:lnTo>
                  <a:lnTo>
                    <a:pt x="416675" y="45655"/>
                  </a:lnTo>
                  <a:lnTo>
                    <a:pt x="439352" y="48740"/>
                  </a:lnTo>
                  <a:lnTo>
                    <a:pt x="475755" y="53966"/>
                  </a:lnTo>
                  <a:lnTo>
                    <a:pt x="480984" y="54759"/>
                  </a:lnTo>
                  <a:lnTo>
                    <a:pt x="503258" y="5827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l2284"/>
            <p:cNvSpPr/>
            <p:nvPr/>
          </p:nvSpPr>
          <p:spPr>
            <a:xfrm>
              <a:off x="5349081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t2285"/>
            <p:cNvSpPr/>
            <p:nvPr/>
          </p:nvSpPr>
          <p:spPr>
            <a:xfrm>
              <a:off x="5557507" y="52937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t2286"/>
            <p:cNvSpPr/>
            <p:nvPr/>
          </p:nvSpPr>
          <p:spPr>
            <a:xfrm>
              <a:off x="5545390" y="51511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t2287"/>
            <p:cNvSpPr/>
            <p:nvPr/>
          </p:nvSpPr>
          <p:spPr>
            <a:xfrm>
              <a:off x="5498628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t2288"/>
            <p:cNvSpPr/>
            <p:nvPr/>
          </p:nvSpPr>
          <p:spPr>
            <a:xfrm>
              <a:off x="5472835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t2289"/>
            <p:cNvSpPr/>
            <p:nvPr/>
          </p:nvSpPr>
          <p:spPr>
            <a:xfrm>
              <a:off x="5421297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t2290"/>
            <p:cNvSpPr/>
            <p:nvPr/>
          </p:nvSpPr>
          <p:spPr>
            <a:xfrm>
              <a:off x="5439197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t2291"/>
            <p:cNvSpPr/>
            <p:nvPr/>
          </p:nvSpPr>
          <p:spPr>
            <a:xfrm>
              <a:off x="5412850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t2292"/>
            <p:cNvSpPr/>
            <p:nvPr/>
          </p:nvSpPr>
          <p:spPr>
            <a:xfrm>
              <a:off x="5371167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t2293"/>
            <p:cNvSpPr/>
            <p:nvPr/>
          </p:nvSpPr>
          <p:spPr>
            <a:xfrm>
              <a:off x="5377301" y="50421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t2294"/>
            <p:cNvSpPr/>
            <p:nvPr/>
          </p:nvSpPr>
          <p:spPr>
            <a:xfrm>
              <a:off x="5407671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t2295"/>
            <p:cNvSpPr/>
            <p:nvPr/>
          </p:nvSpPr>
          <p:spPr>
            <a:xfrm>
              <a:off x="5413503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t2296"/>
            <p:cNvSpPr/>
            <p:nvPr/>
          </p:nvSpPr>
          <p:spPr>
            <a:xfrm>
              <a:off x="5470220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t2297"/>
            <p:cNvSpPr/>
            <p:nvPr/>
          </p:nvSpPr>
          <p:spPr>
            <a:xfrm>
              <a:off x="5394548" y="50840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t2298"/>
            <p:cNvSpPr/>
            <p:nvPr/>
          </p:nvSpPr>
          <p:spPr>
            <a:xfrm>
              <a:off x="5348541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t2299"/>
            <p:cNvSpPr/>
            <p:nvPr/>
          </p:nvSpPr>
          <p:spPr>
            <a:xfrm>
              <a:off x="5346580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t2300"/>
            <p:cNvSpPr/>
            <p:nvPr/>
          </p:nvSpPr>
          <p:spPr>
            <a:xfrm>
              <a:off x="5413001" y="52098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t2301"/>
            <p:cNvSpPr/>
            <p:nvPr/>
          </p:nvSpPr>
          <p:spPr>
            <a:xfrm>
              <a:off x="5424264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t2302"/>
            <p:cNvSpPr/>
            <p:nvPr/>
          </p:nvSpPr>
          <p:spPr>
            <a:xfrm>
              <a:off x="5632727" y="5050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t2303"/>
            <p:cNvSpPr/>
            <p:nvPr/>
          </p:nvSpPr>
          <p:spPr>
            <a:xfrm>
              <a:off x="5575407" y="5134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t2304"/>
            <p:cNvSpPr/>
            <p:nvPr/>
          </p:nvSpPr>
          <p:spPr>
            <a:xfrm>
              <a:off x="5636900" y="4941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t2305"/>
            <p:cNvSpPr/>
            <p:nvPr/>
          </p:nvSpPr>
          <p:spPr>
            <a:xfrm>
              <a:off x="5592955" y="4865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t2306"/>
            <p:cNvSpPr/>
            <p:nvPr/>
          </p:nvSpPr>
          <p:spPr>
            <a:xfrm>
              <a:off x="5614274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t2307"/>
            <p:cNvSpPr/>
            <p:nvPr/>
          </p:nvSpPr>
          <p:spPr>
            <a:xfrm>
              <a:off x="5638358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t2308"/>
            <p:cNvSpPr/>
            <p:nvPr/>
          </p:nvSpPr>
          <p:spPr>
            <a:xfrm>
              <a:off x="5676873" y="49498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t2309"/>
            <p:cNvSpPr/>
            <p:nvPr/>
          </p:nvSpPr>
          <p:spPr>
            <a:xfrm>
              <a:off x="5763255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t2310"/>
            <p:cNvSpPr/>
            <p:nvPr/>
          </p:nvSpPr>
          <p:spPr>
            <a:xfrm>
              <a:off x="5696433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t2311"/>
            <p:cNvSpPr/>
            <p:nvPr/>
          </p:nvSpPr>
          <p:spPr>
            <a:xfrm>
              <a:off x="5827564" y="4966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t2312"/>
            <p:cNvSpPr/>
            <p:nvPr/>
          </p:nvSpPr>
          <p:spPr>
            <a:xfrm>
              <a:off x="5849839" y="4991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t2313"/>
            <p:cNvSpPr/>
            <p:nvPr/>
          </p:nvSpPr>
          <p:spPr>
            <a:xfrm>
              <a:off x="5822335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t2314"/>
            <p:cNvSpPr/>
            <p:nvPr/>
          </p:nvSpPr>
          <p:spPr>
            <a:xfrm>
              <a:off x="5785932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t2315"/>
            <p:cNvSpPr/>
            <p:nvPr/>
          </p:nvSpPr>
          <p:spPr>
            <a:xfrm>
              <a:off x="5573446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t2316"/>
            <p:cNvSpPr/>
            <p:nvPr/>
          </p:nvSpPr>
          <p:spPr>
            <a:xfrm>
              <a:off x="5552228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t2317"/>
            <p:cNvSpPr/>
            <p:nvPr/>
          </p:nvSpPr>
          <p:spPr>
            <a:xfrm>
              <a:off x="5488321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t2318"/>
            <p:cNvSpPr/>
            <p:nvPr/>
          </p:nvSpPr>
          <p:spPr>
            <a:xfrm>
              <a:off x="5476354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t2319"/>
            <p:cNvSpPr/>
            <p:nvPr/>
          </p:nvSpPr>
          <p:spPr>
            <a:xfrm>
              <a:off x="5469969" y="5193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t2320"/>
            <p:cNvSpPr/>
            <p:nvPr/>
          </p:nvSpPr>
          <p:spPr>
            <a:xfrm>
              <a:off x="5421247" y="51679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t2321"/>
            <p:cNvSpPr/>
            <p:nvPr/>
          </p:nvSpPr>
          <p:spPr>
            <a:xfrm>
              <a:off x="5415263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t2322"/>
            <p:cNvSpPr/>
            <p:nvPr/>
          </p:nvSpPr>
          <p:spPr>
            <a:xfrm>
              <a:off x="5399123" y="5109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t2323"/>
            <p:cNvSpPr/>
            <p:nvPr/>
          </p:nvSpPr>
          <p:spPr>
            <a:xfrm>
              <a:off x="5347334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t2324"/>
            <p:cNvSpPr/>
            <p:nvPr/>
          </p:nvSpPr>
          <p:spPr>
            <a:xfrm>
              <a:off x="5366743" y="5369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t2325"/>
            <p:cNvSpPr/>
            <p:nvPr/>
          </p:nvSpPr>
          <p:spPr>
            <a:xfrm>
              <a:off x="5372776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t2326"/>
            <p:cNvSpPr/>
            <p:nvPr/>
          </p:nvSpPr>
          <p:spPr>
            <a:xfrm>
              <a:off x="5374184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t2327"/>
            <p:cNvSpPr/>
            <p:nvPr/>
          </p:nvSpPr>
          <p:spPr>
            <a:xfrm>
              <a:off x="5368703" y="52517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t2328"/>
            <p:cNvSpPr/>
            <p:nvPr/>
          </p:nvSpPr>
          <p:spPr>
            <a:xfrm>
              <a:off x="5355128" y="52350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t2329"/>
            <p:cNvSpPr/>
            <p:nvPr/>
          </p:nvSpPr>
          <p:spPr>
            <a:xfrm>
              <a:off x="5352513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t2330"/>
            <p:cNvSpPr/>
            <p:nvPr/>
          </p:nvSpPr>
          <p:spPr>
            <a:xfrm>
              <a:off x="5472382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t2331"/>
            <p:cNvSpPr/>
            <p:nvPr/>
          </p:nvSpPr>
          <p:spPr>
            <a:xfrm>
              <a:off x="5351960" y="5000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l2332"/>
            <p:cNvSpPr/>
            <p:nvPr/>
          </p:nvSpPr>
          <p:spPr>
            <a:xfrm>
              <a:off x="5369211" y="5003538"/>
              <a:ext cx="503258" cy="210827"/>
            </a:xfrm>
            <a:custGeom>
              <a:avLst/>
              <a:gdLst/>
              <a:ahLst/>
              <a:cxnLst/>
              <a:rect l="0" t="0" r="0" b="0"/>
              <a:pathLst>
                <a:path w="503258" h="210827">
                  <a:moveTo>
                    <a:pt x="0" y="182426"/>
                  </a:moveTo>
                  <a:lnTo>
                    <a:pt x="754" y="182417"/>
                  </a:lnTo>
                  <a:lnTo>
                    <a:pt x="1961" y="182403"/>
                  </a:lnTo>
                  <a:lnTo>
                    <a:pt x="5380" y="182384"/>
                  </a:lnTo>
                  <a:lnTo>
                    <a:pt x="5933" y="182381"/>
                  </a:lnTo>
                  <a:lnTo>
                    <a:pt x="8547" y="182383"/>
                  </a:lnTo>
                  <a:lnTo>
                    <a:pt x="20162" y="182570"/>
                  </a:lnTo>
                  <a:lnTo>
                    <a:pt x="22123" y="182639"/>
                  </a:lnTo>
                  <a:lnTo>
                    <a:pt x="24587" y="182726"/>
                  </a:lnTo>
                  <a:lnTo>
                    <a:pt x="26196" y="182797"/>
                  </a:lnTo>
                  <a:lnTo>
                    <a:pt x="27604" y="182859"/>
                  </a:lnTo>
                  <a:lnTo>
                    <a:pt x="30721" y="183018"/>
                  </a:lnTo>
                  <a:lnTo>
                    <a:pt x="47967" y="184216"/>
                  </a:lnTo>
                  <a:lnTo>
                    <a:pt x="52543" y="184606"/>
                  </a:lnTo>
                  <a:lnTo>
                    <a:pt x="61090" y="185397"/>
                  </a:lnTo>
                  <a:lnTo>
                    <a:pt x="66269" y="185920"/>
                  </a:lnTo>
                  <a:lnTo>
                    <a:pt x="66420" y="185936"/>
                  </a:lnTo>
                  <a:lnTo>
                    <a:pt x="66923" y="185990"/>
                  </a:lnTo>
                  <a:lnTo>
                    <a:pt x="68683" y="186179"/>
                  </a:lnTo>
                  <a:lnTo>
                    <a:pt x="74666" y="186879"/>
                  </a:lnTo>
                  <a:lnTo>
                    <a:pt x="74717" y="186886"/>
                  </a:lnTo>
                  <a:lnTo>
                    <a:pt x="77683" y="187276"/>
                  </a:lnTo>
                  <a:lnTo>
                    <a:pt x="92616" y="190219"/>
                  </a:lnTo>
                  <a:lnTo>
                    <a:pt x="123388" y="206785"/>
                  </a:lnTo>
                  <a:lnTo>
                    <a:pt x="123640" y="206888"/>
                  </a:lnTo>
                  <a:lnTo>
                    <a:pt x="125802" y="207768"/>
                  </a:lnTo>
                  <a:lnTo>
                    <a:pt x="126254" y="207952"/>
                  </a:lnTo>
                  <a:lnTo>
                    <a:pt x="129774" y="209371"/>
                  </a:lnTo>
                  <a:lnTo>
                    <a:pt x="141741" y="210827"/>
                  </a:lnTo>
                  <a:lnTo>
                    <a:pt x="152048" y="207124"/>
                  </a:lnTo>
                  <a:lnTo>
                    <a:pt x="198809" y="140871"/>
                  </a:lnTo>
                  <a:lnTo>
                    <a:pt x="205647" y="130912"/>
                  </a:lnTo>
                  <a:lnTo>
                    <a:pt x="210927" y="123601"/>
                  </a:lnTo>
                  <a:lnTo>
                    <a:pt x="226866" y="104171"/>
                  </a:lnTo>
                  <a:lnTo>
                    <a:pt x="228827" y="102456"/>
                  </a:lnTo>
                  <a:lnTo>
                    <a:pt x="246375" y="80969"/>
                  </a:lnTo>
                  <a:lnTo>
                    <a:pt x="267693" y="59834"/>
                  </a:lnTo>
                  <a:lnTo>
                    <a:pt x="286147" y="50924"/>
                  </a:lnTo>
                  <a:lnTo>
                    <a:pt x="290320" y="50976"/>
                  </a:lnTo>
                  <a:lnTo>
                    <a:pt x="291778" y="51073"/>
                  </a:lnTo>
                  <a:lnTo>
                    <a:pt x="330293" y="48963"/>
                  </a:lnTo>
                  <a:lnTo>
                    <a:pt x="349852" y="43045"/>
                  </a:lnTo>
                  <a:lnTo>
                    <a:pt x="416675" y="20178"/>
                  </a:lnTo>
                  <a:lnTo>
                    <a:pt x="439352" y="13639"/>
                  </a:lnTo>
                  <a:lnTo>
                    <a:pt x="475755" y="5069"/>
                  </a:lnTo>
                  <a:lnTo>
                    <a:pt x="480984" y="4021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l2333"/>
            <p:cNvSpPr/>
            <p:nvPr/>
          </p:nvSpPr>
          <p:spPr>
            <a:xfrm>
              <a:off x="5349081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t2334"/>
            <p:cNvSpPr/>
            <p:nvPr/>
          </p:nvSpPr>
          <p:spPr>
            <a:xfrm>
              <a:off x="5557507" y="5822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t2335"/>
            <p:cNvSpPr/>
            <p:nvPr/>
          </p:nvSpPr>
          <p:spPr>
            <a:xfrm>
              <a:off x="5545390" y="5912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t2336"/>
            <p:cNvSpPr/>
            <p:nvPr/>
          </p:nvSpPr>
          <p:spPr>
            <a:xfrm>
              <a:off x="5498628" y="5740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t2337"/>
            <p:cNvSpPr/>
            <p:nvPr/>
          </p:nvSpPr>
          <p:spPr>
            <a:xfrm>
              <a:off x="5472835" y="57561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t2338"/>
            <p:cNvSpPr/>
            <p:nvPr/>
          </p:nvSpPr>
          <p:spPr>
            <a:xfrm>
              <a:off x="5421297" y="5766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t2339"/>
            <p:cNvSpPr/>
            <p:nvPr/>
          </p:nvSpPr>
          <p:spPr>
            <a:xfrm>
              <a:off x="5439197" y="5725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t2340"/>
            <p:cNvSpPr/>
            <p:nvPr/>
          </p:nvSpPr>
          <p:spPr>
            <a:xfrm>
              <a:off x="5412850" y="57021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t2341"/>
            <p:cNvSpPr/>
            <p:nvPr/>
          </p:nvSpPr>
          <p:spPr>
            <a:xfrm>
              <a:off x="5371167" y="55301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t2342"/>
            <p:cNvSpPr/>
            <p:nvPr/>
          </p:nvSpPr>
          <p:spPr>
            <a:xfrm>
              <a:off x="5377301" y="5486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t2343"/>
            <p:cNvSpPr/>
            <p:nvPr/>
          </p:nvSpPr>
          <p:spPr>
            <a:xfrm>
              <a:off x="5407671" y="5568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t2344"/>
            <p:cNvSpPr/>
            <p:nvPr/>
          </p:nvSpPr>
          <p:spPr>
            <a:xfrm>
              <a:off x="5413503" y="566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t2345"/>
            <p:cNvSpPr/>
            <p:nvPr/>
          </p:nvSpPr>
          <p:spPr>
            <a:xfrm>
              <a:off x="5470220" y="5478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t2346"/>
            <p:cNvSpPr/>
            <p:nvPr/>
          </p:nvSpPr>
          <p:spPr>
            <a:xfrm>
              <a:off x="5394548" y="5409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t2347"/>
            <p:cNvSpPr/>
            <p:nvPr/>
          </p:nvSpPr>
          <p:spPr>
            <a:xfrm>
              <a:off x="5348541" y="5635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t2348"/>
            <p:cNvSpPr/>
            <p:nvPr/>
          </p:nvSpPr>
          <p:spPr>
            <a:xfrm>
              <a:off x="5346580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t2349"/>
            <p:cNvSpPr/>
            <p:nvPr/>
          </p:nvSpPr>
          <p:spPr>
            <a:xfrm>
              <a:off x="5413001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t2350"/>
            <p:cNvSpPr/>
            <p:nvPr/>
          </p:nvSpPr>
          <p:spPr>
            <a:xfrm>
              <a:off x="5424264" y="55917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t2351"/>
            <p:cNvSpPr/>
            <p:nvPr/>
          </p:nvSpPr>
          <p:spPr>
            <a:xfrm>
              <a:off x="5632727" y="5463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t2352"/>
            <p:cNvSpPr/>
            <p:nvPr/>
          </p:nvSpPr>
          <p:spPr>
            <a:xfrm>
              <a:off x="5575407" y="5512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t2353"/>
            <p:cNvSpPr/>
            <p:nvPr/>
          </p:nvSpPr>
          <p:spPr>
            <a:xfrm>
              <a:off x="5636900" y="5563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t2354"/>
            <p:cNvSpPr/>
            <p:nvPr/>
          </p:nvSpPr>
          <p:spPr>
            <a:xfrm>
              <a:off x="5592955" y="54454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t2355"/>
            <p:cNvSpPr/>
            <p:nvPr/>
          </p:nvSpPr>
          <p:spPr>
            <a:xfrm>
              <a:off x="5614274" y="5609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t2356"/>
            <p:cNvSpPr/>
            <p:nvPr/>
          </p:nvSpPr>
          <p:spPr>
            <a:xfrm>
              <a:off x="5638358" y="559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t2357"/>
            <p:cNvSpPr/>
            <p:nvPr/>
          </p:nvSpPr>
          <p:spPr>
            <a:xfrm>
              <a:off x="5676873" y="56020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t2358"/>
            <p:cNvSpPr/>
            <p:nvPr/>
          </p:nvSpPr>
          <p:spPr>
            <a:xfrm>
              <a:off x="5763255" y="5525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t2359"/>
            <p:cNvSpPr/>
            <p:nvPr/>
          </p:nvSpPr>
          <p:spPr>
            <a:xfrm>
              <a:off x="5696433" y="54608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t2360"/>
            <p:cNvSpPr/>
            <p:nvPr/>
          </p:nvSpPr>
          <p:spPr>
            <a:xfrm>
              <a:off x="5827564" y="5614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t2361"/>
            <p:cNvSpPr/>
            <p:nvPr/>
          </p:nvSpPr>
          <p:spPr>
            <a:xfrm>
              <a:off x="5849839" y="56200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t2362"/>
            <p:cNvSpPr/>
            <p:nvPr/>
          </p:nvSpPr>
          <p:spPr>
            <a:xfrm>
              <a:off x="5822335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t2363"/>
            <p:cNvSpPr/>
            <p:nvPr/>
          </p:nvSpPr>
          <p:spPr>
            <a:xfrm>
              <a:off x="5785932" y="5666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t2364"/>
            <p:cNvSpPr/>
            <p:nvPr/>
          </p:nvSpPr>
          <p:spPr>
            <a:xfrm>
              <a:off x="5573446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t2365"/>
            <p:cNvSpPr/>
            <p:nvPr/>
          </p:nvSpPr>
          <p:spPr>
            <a:xfrm>
              <a:off x="5552228" y="58305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t2366"/>
            <p:cNvSpPr/>
            <p:nvPr/>
          </p:nvSpPr>
          <p:spPr>
            <a:xfrm>
              <a:off x="5488321" y="5843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t2367"/>
            <p:cNvSpPr/>
            <p:nvPr/>
          </p:nvSpPr>
          <p:spPr>
            <a:xfrm>
              <a:off x="5476354" y="5899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t2368"/>
            <p:cNvSpPr/>
            <p:nvPr/>
          </p:nvSpPr>
          <p:spPr>
            <a:xfrm>
              <a:off x="5469969" y="5797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t2369"/>
            <p:cNvSpPr/>
            <p:nvPr/>
          </p:nvSpPr>
          <p:spPr>
            <a:xfrm>
              <a:off x="5421247" y="5866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t2370"/>
            <p:cNvSpPr/>
            <p:nvPr/>
          </p:nvSpPr>
          <p:spPr>
            <a:xfrm>
              <a:off x="5415263" y="56867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t2371"/>
            <p:cNvSpPr/>
            <p:nvPr/>
          </p:nvSpPr>
          <p:spPr>
            <a:xfrm>
              <a:off x="5399123" y="5753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t2372"/>
            <p:cNvSpPr/>
            <p:nvPr/>
          </p:nvSpPr>
          <p:spPr>
            <a:xfrm>
              <a:off x="5347334" y="5833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t2373"/>
            <p:cNvSpPr/>
            <p:nvPr/>
          </p:nvSpPr>
          <p:spPr>
            <a:xfrm>
              <a:off x="5366743" y="5835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t2374"/>
            <p:cNvSpPr/>
            <p:nvPr/>
          </p:nvSpPr>
          <p:spPr>
            <a:xfrm>
              <a:off x="5372776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t2375"/>
            <p:cNvSpPr/>
            <p:nvPr/>
          </p:nvSpPr>
          <p:spPr>
            <a:xfrm>
              <a:off x="5374184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t2376"/>
            <p:cNvSpPr/>
            <p:nvPr/>
          </p:nvSpPr>
          <p:spPr>
            <a:xfrm>
              <a:off x="5368703" y="57124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t2377"/>
            <p:cNvSpPr/>
            <p:nvPr/>
          </p:nvSpPr>
          <p:spPr>
            <a:xfrm>
              <a:off x="5355128" y="5707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t2378"/>
            <p:cNvSpPr/>
            <p:nvPr/>
          </p:nvSpPr>
          <p:spPr>
            <a:xfrm>
              <a:off x="5352513" y="5432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t2379"/>
            <p:cNvSpPr/>
            <p:nvPr/>
          </p:nvSpPr>
          <p:spPr>
            <a:xfrm>
              <a:off x="5472382" y="55815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t2380"/>
            <p:cNvSpPr/>
            <p:nvPr/>
          </p:nvSpPr>
          <p:spPr>
            <a:xfrm>
              <a:off x="5351960" y="5545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l2381"/>
            <p:cNvSpPr/>
            <p:nvPr/>
          </p:nvSpPr>
          <p:spPr>
            <a:xfrm>
              <a:off x="5369211" y="5610588"/>
              <a:ext cx="503258" cy="163245"/>
            </a:xfrm>
            <a:custGeom>
              <a:avLst/>
              <a:gdLst/>
              <a:ahLst/>
              <a:cxnLst/>
              <a:rect l="0" t="0" r="0" b="0"/>
              <a:pathLst>
                <a:path w="503258" h="163245">
                  <a:moveTo>
                    <a:pt x="0" y="66801"/>
                  </a:moveTo>
                  <a:lnTo>
                    <a:pt x="754" y="67210"/>
                  </a:lnTo>
                  <a:lnTo>
                    <a:pt x="1961" y="67864"/>
                  </a:lnTo>
                  <a:lnTo>
                    <a:pt x="5380" y="69736"/>
                  </a:lnTo>
                  <a:lnTo>
                    <a:pt x="5933" y="70039"/>
                  </a:lnTo>
                  <a:lnTo>
                    <a:pt x="8547" y="71487"/>
                  </a:lnTo>
                  <a:lnTo>
                    <a:pt x="20162" y="78089"/>
                  </a:lnTo>
                  <a:lnTo>
                    <a:pt x="22123" y="79239"/>
                  </a:lnTo>
                  <a:lnTo>
                    <a:pt x="24587" y="80684"/>
                  </a:lnTo>
                  <a:lnTo>
                    <a:pt x="26196" y="81640"/>
                  </a:lnTo>
                  <a:lnTo>
                    <a:pt x="27604" y="82477"/>
                  </a:lnTo>
                  <a:lnTo>
                    <a:pt x="30721" y="84351"/>
                  </a:lnTo>
                  <a:lnTo>
                    <a:pt x="47967" y="95022"/>
                  </a:lnTo>
                  <a:lnTo>
                    <a:pt x="52543" y="97929"/>
                  </a:lnTo>
                  <a:lnTo>
                    <a:pt x="61090" y="103441"/>
                  </a:lnTo>
                  <a:lnTo>
                    <a:pt x="66269" y="106833"/>
                  </a:lnTo>
                  <a:lnTo>
                    <a:pt x="66420" y="106932"/>
                  </a:lnTo>
                  <a:lnTo>
                    <a:pt x="66923" y="107265"/>
                  </a:lnTo>
                  <a:lnTo>
                    <a:pt x="68683" y="108430"/>
                  </a:lnTo>
                  <a:lnTo>
                    <a:pt x="74666" y="112454"/>
                  </a:lnTo>
                  <a:lnTo>
                    <a:pt x="74717" y="112489"/>
                  </a:lnTo>
                  <a:lnTo>
                    <a:pt x="77683" y="114533"/>
                  </a:lnTo>
                  <a:lnTo>
                    <a:pt x="92616" y="125805"/>
                  </a:lnTo>
                  <a:lnTo>
                    <a:pt x="123388" y="159401"/>
                  </a:lnTo>
                  <a:lnTo>
                    <a:pt x="123640" y="159530"/>
                  </a:lnTo>
                  <a:lnTo>
                    <a:pt x="125802" y="160638"/>
                  </a:lnTo>
                  <a:lnTo>
                    <a:pt x="126254" y="160870"/>
                  </a:lnTo>
                  <a:lnTo>
                    <a:pt x="129774" y="162675"/>
                  </a:lnTo>
                  <a:lnTo>
                    <a:pt x="141741" y="163245"/>
                  </a:lnTo>
                  <a:lnTo>
                    <a:pt x="152048" y="158185"/>
                  </a:lnTo>
                  <a:lnTo>
                    <a:pt x="198809" y="101332"/>
                  </a:lnTo>
                  <a:lnTo>
                    <a:pt x="205647" y="93614"/>
                  </a:lnTo>
                  <a:lnTo>
                    <a:pt x="210927" y="87840"/>
                  </a:lnTo>
                  <a:lnTo>
                    <a:pt x="226866" y="72590"/>
                  </a:lnTo>
                  <a:lnTo>
                    <a:pt x="228827" y="71514"/>
                  </a:lnTo>
                  <a:lnTo>
                    <a:pt x="246375" y="53318"/>
                  </a:lnTo>
                  <a:lnTo>
                    <a:pt x="267693" y="32562"/>
                  </a:lnTo>
                  <a:lnTo>
                    <a:pt x="286147" y="22842"/>
                  </a:lnTo>
                  <a:lnTo>
                    <a:pt x="290320" y="22773"/>
                  </a:lnTo>
                  <a:lnTo>
                    <a:pt x="291778" y="22861"/>
                  </a:lnTo>
                  <a:lnTo>
                    <a:pt x="330293" y="24508"/>
                  </a:lnTo>
                  <a:lnTo>
                    <a:pt x="349852" y="21549"/>
                  </a:lnTo>
                  <a:lnTo>
                    <a:pt x="416675" y="8691"/>
                  </a:lnTo>
                  <a:lnTo>
                    <a:pt x="439352" y="5259"/>
                  </a:lnTo>
                  <a:lnTo>
                    <a:pt x="475755" y="1463"/>
                  </a:lnTo>
                  <a:lnTo>
                    <a:pt x="480984" y="1096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l2382"/>
            <p:cNvSpPr/>
            <p:nvPr/>
          </p:nvSpPr>
          <p:spPr>
            <a:xfrm>
              <a:off x="5349081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t2383"/>
            <p:cNvSpPr/>
            <p:nvPr/>
          </p:nvSpPr>
          <p:spPr>
            <a:xfrm>
              <a:off x="5557507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t2384"/>
            <p:cNvSpPr/>
            <p:nvPr/>
          </p:nvSpPr>
          <p:spPr>
            <a:xfrm>
              <a:off x="5545390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t2385"/>
            <p:cNvSpPr/>
            <p:nvPr/>
          </p:nvSpPr>
          <p:spPr>
            <a:xfrm>
              <a:off x="5498628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t2386"/>
            <p:cNvSpPr/>
            <p:nvPr/>
          </p:nvSpPr>
          <p:spPr>
            <a:xfrm>
              <a:off x="5472835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t2387"/>
            <p:cNvSpPr/>
            <p:nvPr/>
          </p:nvSpPr>
          <p:spPr>
            <a:xfrm>
              <a:off x="5421297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t2388"/>
            <p:cNvSpPr/>
            <p:nvPr/>
          </p:nvSpPr>
          <p:spPr>
            <a:xfrm>
              <a:off x="5439197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t2389"/>
            <p:cNvSpPr/>
            <p:nvPr/>
          </p:nvSpPr>
          <p:spPr>
            <a:xfrm>
              <a:off x="5412850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t2390"/>
            <p:cNvSpPr/>
            <p:nvPr/>
          </p:nvSpPr>
          <p:spPr>
            <a:xfrm>
              <a:off x="5371167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t2391"/>
            <p:cNvSpPr/>
            <p:nvPr/>
          </p:nvSpPr>
          <p:spPr>
            <a:xfrm>
              <a:off x="5377301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t2392"/>
            <p:cNvSpPr/>
            <p:nvPr/>
          </p:nvSpPr>
          <p:spPr>
            <a:xfrm>
              <a:off x="5407671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t2393"/>
            <p:cNvSpPr/>
            <p:nvPr/>
          </p:nvSpPr>
          <p:spPr>
            <a:xfrm>
              <a:off x="5413503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t2394"/>
            <p:cNvSpPr/>
            <p:nvPr/>
          </p:nvSpPr>
          <p:spPr>
            <a:xfrm>
              <a:off x="5470220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t2395"/>
            <p:cNvSpPr/>
            <p:nvPr/>
          </p:nvSpPr>
          <p:spPr>
            <a:xfrm>
              <a:off x="5394548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t2396"/>
            <p:cNvSpPr/>
            <p:nvPr/>
          </p:nvSpPr>
          <p:spPr>
            <a:xfrm>
              <a:off x="5348541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t2397"/>
            <p:cNvSpPr/>
            <p:nvPr/>
          </p:nvSpPr>
          <p:spPr>
            <a:xfrm>
              <a:off x="5346580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t2398"/>
            <p:cNvSpPr/>
            <p:nvPr/>
          </p:nvSpPr>
          <p:spPr>
            <a:xfrm>
              <a:off x="5413001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t2399"/>
            <p:cNvSpPr/>
            <p:nvPr/>
          </p:nvSpPr>
          <p:spPr>
            <a:xfrm>
              <a:off x="5424264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t2400"/>
            <p:cNvSpPr/>
            <p:nvPr/>
          </p:nvSpPr>
          <p:spPr>
            <a:xfrm>
              <a:off x="5632727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t2401"/>
            <p:cNvSpPr/>
            <p:nvPr/>
          </p:nvSpPr>
          <p:spPr>
            <a:xfrm>
              <a:off x="5575407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t2402"/>
            <p:cNvSpPr/>
            <p:nvPr/>
          </p:nvSpPr>
          <p:spPr>
            <a:xfrm>
              <a:off x="5636900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t2403"/>
            <p:cNvSpPr/>
            <p:nvPr/>
          </p:nvSpPr>
          <p:spPr>
            <a:xfrm>
              <a:off x="5592955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t2404"/>
            <p:cNvSpPr/>
            <p:nvPr/>
          </p:nvSpPr>
          <p:spPr>
            <a:xfrm>
              <a:off x="5614274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t2405"/>
            <p:cNvSpPr/>
            <p:nvPr/>
          </p:nvSpPr>
          <p:spPr>
            <a:xfrm>
              <a:off x="5638358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t2406"/>
            <p:cNvSpPr/>
            <p:nvPr/>
          </p:nvSpPr>
          <p:spPr>
            <a:xfrm>
              <a:off x="5676873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t2407"/>
            <p:cNvSpPr/>
            <p:nvPr/>
          </p:nvSpPr>
          <p:spPr>
            <a:xfrm>
              <a:off x="5763255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t2408"/>
            <p:cNvSpPr/>
            <p:nvPr/>
          </p:nvSpPr>
          <p:spPr>
            <a:xfrm>
              <a:off x="5696433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t2409"/>
            <p:cNvSpPr/>
            <p:nvPr/>
          </p:nvSpPr>
          <p:spPr>
            <a:xfrm>
              <a:off x="5827564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t2410"/>
            <p:cNvSpPr/>
            <p:nvPr/>
          </p:nvSpPr>
          <p:spPr>
            <a:xfrm>
              <a:off x="5849839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t2411"/>
            <p:cNvSpPr/>
            <p:nvPr/>
          </p:nvSpPr>
          <p:spPr>
            <a:xfrm>
              <a:off x="5822335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t2412"/>
            <p:cNvSpPr/>
            <p:nvPr/>
          </p:nvSpPr>
          <p:spPr>
            <a:xfrm>
              <a:off x="5785932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t2413"/>
            <p:cNvSpPr/>
            <p:nvPr/>
          </p:nvSpPr>
          <p:spPr>
            <a:xfrm>
              <a:off x="5573446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t2414"/>
            <p:cNvSpPr/>
            <p:nvPr/>
          </p:nvSpPr>
          <p:spPr>
            <a:xfrm>
              <a:off x="5552228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t2415"/>
            <p:cNvSpPr/>
            <p:nvPr/>
          </p:nvSpPr>
          <p:spPr>
            <a:xfrm>
              <a:off x="5488321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t2416"/>
            <p:cNvSpPr/>
            <p:nvPr/>
          </p:nvSpPr>
          <p:spPr>
            <a:xfrm>
              <a:off x="5476354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t2417"/>
            <p:cNvSpPr/>
            <p:nvPr/>
          </p:nvSpPr>
          <p:spPr>
            <a:xfrm>
              <a:off x="5469969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t2418"/>
            <p:cNvSpPr/>
            <p:nvPr/>
          </p:nvSpPr>
          <p:spPr>
            <a:xfrm>
              <a:off x="5421247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t2419"/>
            <p:cNvSpPr/>
            <p:nvPr/>
          </p:nvSpPr>
          <p:spPr>
            <a:xfrm>
              <a:off x="5415263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t2420"/>
            <p:cNvSpPr/>
            <p:nvPr/>
          </p:nvSpPr>
          <p:spPr>
            <a:xfrm>
              <a:off x="5399123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t2421"/>
            <p:cNvSpPr/>
            <p:nvPr/>
          </p:nvSpPr>
          <p:spPr>
            <a:xfrm>
              <a:off x="5347334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t2422"/>
            <p:cNvSpPr/>
            <p:nvPr/>
          </p:nvSpPr>
          <p:spPr>
            <a:xfrm>
              <a:off x="5366743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t2423"/>
            <p:cNvSpPr/>
            <p:nvPr/>
          </p:nvSpPr>
          <p:spPr>
            <a:xfrm>
              <a:off x="5372776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t2424"/>
            <p:cNvSpPr/>
            <p:nvPr/>
          </p:nvSpPr>
          <p:spPr>
            <a:xfrm>
              <a:off x="5374184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t2425"/>
            <p:cNvSpPr/>
            <p:nvPr/>
          </p:nvSpPr>
          <p:spPr>
            <a:xfrm>
              <a:off x="5368703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t2426"/>
            <p:cNvSpPr/>
            <p:nvPr/>
          </p:nvSpPr>
          <p:spPr>
            <a:xfrm>
              <a:off x="5355128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t2427"/>
            <p:cNvSpPr/>
            <p:nvPr/>
          </p:nvSpPr>
          <p:spPr>
            <a:xfrm>
              <a:off x="5352513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t2428"/>
            <p:cNvSpPr/>
            <p:nvPr/>
          </p:nvSpPr>
          <p:spPr>
            <a:xfrm>
              <a:off x="5472382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t2429"/>
            <p:cNvSpPr/>
            <p:nvPr/>
          </p:nvSpPr>
          <p:spPr>
            <a:xfrm>
              <a:off x="5351960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l2430"/>
            <p:cNvSpPr/>
            <p:nvPr/>
          </p:nvSpPr>
          <p:spPr>
            <a:xfrm>
              <a:off x="5369211" y="6099511"/>
              <a:ext cx="503258" cy="101102"/>
            </a:xfrm>
            <a:custGeom>
              <a:avLst/>
              <a:gdLst/>
              <a:ahLst/>
              <a:cxnLst/>
              <a:rect l="0" t="0" r="0" b="0"/>
              <a:pathLst>
                <a:path w="503258" h="101102">
                  <a:moveTo>
                    <a:pt x="0" y="101102"/>
                  </a:moveTo>
                  <a:lnTo>
                    <a:pt x="754" y="100677"/>
                  </a:lnTo>
                  <a:lnTo>
                    <a:pt x="1961" y="99998"/>
                  </a:lnTo>
                  <a:lnTo>
                    <a:pt x="5380" y="98116"/>
                  </a:lnTo>
                  <a:lnTo>
                    <a:pt x="5933" y="97812"/>
                  </a:lnTo>
                  <a:lnTo>
                    <a:pt x="8547" y="96410"/>
                  </a:lnTo>
                  <a:lnTo>
                    <a:pt x="20162" y="90601"/>
                  </a:lnTo>
                  <a:lnTo>
                    <a:pt x="22123" y="89708"/>
                  </a:lnTo>
                  <a:lnTo>
                    <a:pt x="24587" y="88585"/>
                  </a:lnTo>
                  <a:lnTo>
                    <a:pt x="26196" y="87888"/>
                  </a:lnTo>
                  <a:lnTo>
                    <a:pt x="27604" y="87278"/>
                  </a:lnTo>
                  <a:lnTo>
                    <a:pt x="30721" y="85985"/>
                  </a:lnTo>
                  <a:lnTo>
                    <a:pt x="47967" y="79891"/>
                  </a:lnTo>
                  <a:lnTo>
                    <a:pt x="52543" y="78550"/>
                  </a:lnTo>
                  <a:lnTo>
                    <a:pt x="61090" y="76304"/>
                  </a:lnTo>
                  <a:lnTo>
                    <a:pt x="66269" y="75086"/>
                  </a:lnTo>
                  <a:lnTo>
                    <a:pt x="66420" y="75052"/>
                  </a:lnTo>
                  <a:lnTo>
                    <a:pt x="66923" y="74940"/>
                  </a:lnTo>
                  <a:lnTo>
                    <a:pt x="68683" y="74549"/>
                  </a:lnTo>
                  <a:lnTo>
                    <a:pt x="74666" y="73298"/>
                  </a:lnTo>
                  <a:lnTo>
                    <a:pt x="74717" y="73288"/>
                  </a:lnTo>
                  <a:lnTo>
                    <a:pt x="77683" y="72717"/>
                  </a:lnTo>
                  <a:lnTo>
                    <a:pt x="92616" y="71358"/>
                  </a:lnTo>
                  <a:lnTo>
                    <a:pt x="123388" y="72948"/>
                  </a:lnTo>
                  <a:lnTo>
                    <a:pt x="123640" y="72812"/>
                  </a:lnTo>
                  <a:lnTo>
                    <a:pt x="125802" y="71644"/>
                  </a:lnTo>
                  <a:lnTo>
                    <a:pt x="126254" y="71399"/>
                  </a:lnTo>
                  <a:lnTo>
                    <a:pt x="129774" y="70788"/>
                  </a:lnTo>
                  <a:lnTo>
                    <a:pt x="141741" y="71687"/>
                  </a:lnTo>
                  <a:lnTo>
                    <a:pt x="152048" y="75808"/>
                  </a:lnTo>
                  <a:lnTo>
                    <a:pt x="198809" y="78104"/>
                  </a:lnTo>
                  <a:lnTo>
                    <a:pt x="205647" y="76158"/>
                  </a:lnTo>
                  <a:lnTo>
                    <a:pt x="210927" y="74780"/>
                  </a:lnTo>
                  <a:lnTo>
                    <a:pt x="226866" y="72200"/>
                  </a:lnTo>
                  <a:lnTo>
                    <a:pt x="228827" y="72331"/>
                  </a:lnTo>
                  <a:lnTo>
                    <a:pt x="246375" y="69445"/>
                  </a:lnTo>
                  <a:lnTo>
                    <a:pt x="267693" y="64334"/>
                  </a:lnTo>
                  <a:lnTo>
                    <a:pt x="286147" y="58371"/>
                  </a:lnTo>
                  <a:lnTo>
                    <a:pt x="290320" y="56748"/>
                  </a:lnTo>
                  <a:lnTo>
                    <a:pt x="291778" y="56191"/>
                  </a:lnTo>
                  <a:lnTo>
                    <a:pt x="330293" y="44713"/>
                  </a:lnTo>
                  <a:lnTo>
                    <a:pt x="349852" y="39757"/>
                  </a:lnTo>
                  <a:lnTo>
                    <a:pt x="416675" y="22801"/>
                  </a:lnTo>
                  <a:lnTo>
                    <a:pt x="439352" y="16889"/>
                  </a:lnTo>
                  <a:lnTo>
                    <a:pt x="475755" y="7255"/>
                  </a:lnTo>
                  <a:lnTo>
                    <a:pt x="480984" y="5869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l2431"/>
            <p:cNvSpPr/>
            <p:nvPr/>
          </p:nvSpPr>
          <p:spPr>
            <a:xfrm>
              <a:off x="5892600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tx2432"/>
            <p:cNvSpPr/>
            <p:nvPr/>
          </p:nvSpPr>
          <p:spPr>
            <a:xfrm>
              <a:off x="6080466" y="1310264"/>
              <a:ext cx="167788" cy="49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0.094</a:t>
              </a:r>
            </a:p>
          </p:txBody>
        </p:sp>
        <p:sp>
          <p:nvSpPr>
            <p:cNvPr id="2433" name="tx2433"/>
            <p:cNvSpPr/>
            <p:nvPr/>
          </p:nvSpPr>
          <p:spPr>
            <a:xfrm>
              <a:off x="6296712" y="1172532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34" name="pl2434"/>
            <p:cNvSpPr/>
            <p:nvPr/>
          </p:nvSpPr>
          <p:spPr>
            <a:xfrm>
              <a:off x="5892600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tx2435"/>
            <p:cNvSpPr/>
            <p:nvPr/>
          </p:nvSpPr>
          <p:spPr>
            <a:xfrm>
              <a:off x="6056567" y="1843384"/>
              <a:ext cx="215585" cy="691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-0.22</a:t>
              </a:r>
            </a:p>
          </p:txBody>
        </p:sp>
        <p:sp>
          <p:nvSpPr>
            <p:cNvPr id="2436" name="tx2436"/>
            <p:cNvSpPr/>
            <p:nvPr/>
          </p:nvSpPr>
          <p:spPr>
            <a:xfrm>
              <a:off x="6294256" y="1716051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37" name="pl2437"/>
            <p:cNvSpPr/>
            <p:nvPr/>
          </p:nvSpPr>
          <p:spPr>
            <a:xfrm>
              <a:off x="5892600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tx2438"/>
            <p:cNvSpPr/>
            <p:nvPr/>
          </p:nvSpPr>
          <p:spPr>
            <a:xfrm>
              <a:off x="6091917" y="2400759"/>
              <a:ext cx="144886" cy="423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0.041</a:t>
              </a:r>
            </a:p>
          </p:txBody>
        </p:sp>
        <p:sp>
          <p:nvSpPr>
            <p:cNvPr id="2439" name="tx2439"/>
            <p:cNvSpPr/>
            <p:nvPr/>
          </p:nvSpPr>
          <p:spPr>
            <a:xfrm>
              <a:off x="6296712" y="2259570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40" name="pl2440"/>
            <p:cNvSpPr/>
            <p:nvPr/>
          </p:nvSpPr>
          <p:spPr>
            <a:xfrm>
              <a:off x="5892600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tx2441"/>
            <p:cNvSpPr/>
            <p:nvPr/>
          </p:nvSpPr>
          <p:spPr>
            <a:xfrm>
              <a:off x="6093472" y="2947224"/>
              <a:ext cx="141775" cy="365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3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-0.038</a:t>
              </a:r>
            </a:p>
          </p:txBody>
        </p:sp>
        <p:sp>
          <p:nvSpPr>
            <p:cNvPr id="2442" name="tx2442"/>
            <p:cNvSpPr/>
            <p:nvPr/>
          </p:nvSpPr>
          <p:spPr>
            <a:xfrm>
              <a:off x="6300674" y="2803090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43" name="pl2443"/>
            <p:cNvSpPr/>
            <p:nvPr/>
          </p:nvSpPr>
          <p:spPr>
            <a:xfrm>
              <a:off x="5892600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tx2444"/>
            <p:cNvSpPr/>
            <p:nvPr/>
          </p:nvSpPr>
          <p:spPr>
            <a:xfrm>
              <a:off x="6088333" y="3489411"/>
              <a:ext cx="152054" cy="391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-0.062</a:t>
              </a:r>
            </a:p>
          </p:txBody>
        </p:sp>
        <p:sp>
          <p:nvSpPr>
            <p:cNvPr id="2445" name="tx2445"/>
            <p:cNvSpPr/>
            <p:nvPr/>
          </p:nvSpPr>
          <p:spPr>
            <a:xfrm>
              <a:off x="6300674" y="3346609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46" name="pl2446"/>
            <p:cNvSpPr/>
            <p:nvPr/>
          </p:nvSpPr>
          <p:spPr>
            <a:xfrm>
              <a:off x="5892600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tx2447"/>
            <p:cNvSpPr/>
            <p:nvPr/>
          </p:nvSpPr>
          <p:spPr>
            <a:xfrm>
              <a:off x="6088151" y="4032843"/>
              <a:ext cx="152417" cy="39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-0.063</a:t>
              </a:r>
            </a:p>
          </p:txBody>
        </p:sp>
        <p:sp>
          <p:nvSpPr>
            <p:cNvPr id="2448" name="tx2448"/>
            <p:cNvSpPr/>
            <p:nvPr/>
          </p:nvSpPr>
          <p:spPr>
            <a:xfrm>
              <a:off x="6300674" y="3890128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49" name="pl2449"/>
            <p:cNvSpPr/>
            <p:nvPr/>
          </p:nvSpPr>
          <p:spPr>
            <a:xfrm>
              <a:off x="5892600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tx2450"/>
            <p:cNvSpPr/>
            <p:nvPr/>
          </p:nvSpPr>
          <p:spPr>
            <a:xfrm>
              <a:off x="6139214" y="5274968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2451" name="tx2451"/>
            <p:cNvSpPr/>
            <p:nvPr/>
          </p:nvSpPr>
          <p:spPr>
            <a:xfrm rot="-5400000">
              <a:off x="5292077" y="4550120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2452" name="rc2452"/>
            <p:cNvSpPr/>
            <p:nvPr/>
          </p:nvSpPr>
          <p:spPr>
            <a:xfrm>
              <a:off x="5912731" y="4812386"/>
              <a:ext cx="35947" cy="3594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rc2453"/>
            <p:cNvSpPr/>
            <p:nvPr/>
          </p:nvSpPr>
          <p:spPr>
            <a:xfrm>
              <a:off x="5948678" y="4812386"/>
              <a:ext cx="35947" cy="3594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rc2454"/>
            <p:cNvSpPr/>
            <p:nvPr/>
          </p:nvSpPr>
          <p:spPr>
            <a:xfrm>
              <a:off x="5984625" y="4704545"/>
              <a:ext cx="35947" cy="14378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rc2455"/>
            <p:cNvSpPr/>
            <p:nvPr/>
          </p:nvSpPr>
          <p:spPr>
            <a:xfrm>
              <a:off x="6020572" y="4596704"/>
              <a:ext cx="35947" cy="2516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rc2456"/>
            <p:cNvSpPr/>
            <p:nvPr/>
          </p:nvSpPr>
          <p:spPr>
            <a:xfrm>
              <a:off x="6056519" y="4345074"/>
              <a:ext cx="35947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rc2457"/>
            <p:cNvSpPr/>
            <p:nvPr/>
          </p:nvSpPr>
          <p:spPr>
            <a:xfrm>
              <a:off x="6092466" y="4560756"/>
              <a:ext cx="35947" cy="28757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rc2458"/>
            <p:cNvSpPr/>
            <p:nvPr/>
          </p:nvSpPr>
          <p:spPr>
            <a:xfrm>
              <a:off x="6128413" y="4668598"/>
              <a:ext cx="35947" cy="17973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rc2459"/>
            <p:cNvSpPr/>
            <p:nvPr/>
          </p:nvSpPr>
          <p:spPr>
            <a:xfrm>
              <a:off x="6164360" y="4740492"/>
              <a:ext cx="35947" cy="10784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rc2460"/>
            <p:cNvSpPr/>
            <p:nvPr/>
          </p:nvSpPr>
          <p:spPr>
            <a:xfrm>
              <a:off x="6200307" y="4776439"/>
              <a:ext cx="35947" cy="7189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rc2461"/>
            <p:cNvSpPr/>
            <p:nvPr/>
          </p:nvSpPr>
          <p:spPr>
            <a:xfrm>
              <a:off x="6236254" y="4812386"/>
              <a:ext cx="35947" cy="3594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rc2462"/>
            <p:cNvSpPr/>
            <p:nvPr/>
          </p:nvSpPr>
          <p:spPr>
            <a:xfrm>
              <a:off x="6272201" y="4848333"/>
              <a:ext cx="35947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rc2463"/>
            <p:cNvSpPr/>
            <p:nvPr/>
          </p:nvSpPr>
          <p:spPr>
            <a:xfrm>
              <a:off x="6308148" y="4848333"/>
              <a:ext cx="35947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rc2464"/>
            <p:cNvSpPr/>
            <p:nvPr/>
          </p:nvSpPr>
          <p:spPr>
            <a:xfrm>
              <a:off x="6344095" y="4848333"/>
              <a:ext cx="35947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rc2465"/>
            <p:cNvSpPr/>
            <p:nvPr/>
          </p:nvSpPr>
          <p:spPr>
            <a:xfrm>
              <a:off x="6380042" y="4812386"/>
              <a:ext cx="35947" cy="3594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l2466"/>
            <p:cNvSpPr/>
            <p:nvPr/>
          </p:nvSpPr>
          <p:spPr>
            <a:xfrm>
              <a:off x="5892600" y="4466673"/>
              <a:ext cx="543519" cy="379571"/>
            </a:xfrm>
            <a:custGeom>
              <a:avLst/>
              <a:gdLst/>
              <a:ahLst/>
              <a:cxnLst/>
              <a:rect l="0" t="0" r="0" b="0"/>
              <a:pathLst>
                <a:path w="543519" h="379571">
                  <a:moveTo>
                    <a:pt x="0" y="374794"/>
                  </a:moveTo>
                  <a:lnTo>
                    <a:pt x="1050" y="374340"/>
                  </a:lnTo>
                  <a:lnTo>
                    <a:pt x="2249" y="373792"/>
                  </a:lnTo>
                  <a:lnTo>
                    <a:pt x="3448" y="373221"/>
                  </a:lnTo>
                  <a:lnTo>
                    <a:pt x="4648" y="372629"/>
                  </a:lnTo>
                  <a:lnTo>
                    <a:pt x="5847" y="372018"/>
                  </a:lnTo>
                  <a:lnTo>
                    <a:pt x="7046" y="371382"/>
                  </a:lnTo>
                  <a:lnTo>
                    <a:pt x="8246" y="370725"/>
                  </a:lnTo>
                  <a:lnTo>
                    <a:pt x="9445" y="370052"/>
                  </a:lnTo>
                  <a:lnTo>
                    <a:pt x="10644" y="369363"/>
                  </a:lnTo>
                  <a:lnTo>
                    <a:pt x="11843" y="368656"/>
                  </a:lnTo>
                  <a:lnTo>
                    <a:pt x="13043" y="367933"/>
                  </a:lnTo>
                  <a:lnTo>
                    <a:pt x="14242" y="367199"/>
                  </a:lnTo>
                  <a:lnTo>
                    <a:pt x="15441" y="366454"/>
                  </a:lnTo>
                  <a:lnTo>
                    <a:pt x="16641" y="365699"/>
                  </a:lnTo>
                  <a:lnTo>
                    <a:pt x="17840" y="364937"/>
                  </a:lnTo>
                  <a:lnTo>
                    <a:pt x="19039" y="364169"/>
                  </a:lnTo>
                  <a:lnTo>
                    <a:pt x="20238" y="363398"/>
                  </a:lnTo>
                  <a:lnTo>
                    <a:pt x="21438" y="362624"/>
                  </a:lnTo>
                  <a:lnTo>
                    <a:pt x="22637" y="361850"/>
                  </a:lnTo>
                  <a:lnTo>
                    <a:pt x="23836" y="361078"/>
                  </a:lnTo>
                  <a:lnTo>
                    <a:pt x="25036" y="360309"/>
                  </a:lnTo>
                  <a:lnTo>
                    <a:pt x="26235" y="359544"/>
                  </a:lnTo>
                  <a:lnTo>
                    <a:pt x="27434" y="358787"/>
                  </a:lnTo>
                  <a:lnTo>
                    <a:pt x="28633" y="358036"/>
                  </a:lnTo>
                  <a:lnTo>
                    <a:pt x="29833" y="357292"/>
                  </a:lnTo>
                  <a:lnTo>
                    <a:pt x="31032" y="356558"/>
                  </a:lnTo>
                  <a:lnTo>
                    <a:pt x="32231" y="355835"/>
                  </a:lnTo>
                  <a:lnTo>
                    <a:pt x="33431" y="355121"/>
                  </a:lnTo>
                  <a:lnTo>
                    <a:pt x="34630" y="354416"/>
                  </a:lnTo>
                  <a:lnTo>
                    <a:pt x="35829" y="353722"/>
                  </a:lnTo>
                  <a:lnTo>
                    <a:pt x="37028" y="353039"/>
                  </a:lnTo>
                  <a:lnTo>
                    <a:pt x="38228" y="352365"/>
                  </a:lnTo>
                  <a:lnTo>
                    <a:pt x="39427" y="351698"/>
                  </a:lnTo>
                  <a:lnTo>
                    <a:pt x="40626" y="351039"/>
                  </a:lnTo>
                  <a:lnTo>
                    <a:pt x="41826" y="350387"/>
                  </a:lnTo>
                  <a:lnTo>
                    <a:pt x="43025" y="349738"/>
                  </a:lnTo>
                  <a:lnTo>
                    <a:pt x="44224" y="349092"/>
                  </a:lnTo>
                  <a:lnTo>
                    <a:pt x="45423" y="348446"/>
                  </a:lnTo>
                  <a:lnTo>
                    <a:pt x="46623" y="347798"/>
                  </a:lnTo>
                  <a:lnTo>
                    <a:pt x="47822" y="347145"/>
                  </a:lnTo>
                  <a:lnTo>
                    <a:pt x="49021" y="346486"/>
                  </a:lnTo>
                  <a:lnTo>
                    <a:pt x="50221" y="345818"/>
                  </a:lnTo>
                  <a:lnTo>
                    <a:pt x="51420" y="345133"/>
                  </a:lnTo>
                  <a:lnTo>
                    <a:pt x="52619" y="344432"/>
                  </a:lnTo>
                  <a:lnTo>
                    <a:pt x="53818" y="343714"/>
                  </a:lnTo>
                  <a:lnTo>
                    <a:pt x="55018" y="342975"/>
                  </a:lnTo>
                  <a:lnTo>
                    <a:pt x="56217" y="342201"/>
                  </a:lnTo>
                  <a:lnTo>
                    <a:pt x="57416" y="341398"/>
                  </a:lnTo>
                  <a:lnTo>
                    <a:pt x="58616" y="340564"/>
                  </a:lnTo>
                  <a:lnTo>
                    <a:pt x="59815" y="339698"/>
                  </a:lnTo>
                  <a:lnTo>
                    <a:pt x="61014" y="338775"/>
                  </a:lnTo>
                  <a:lnTo>
                    <a:pt x="62213" y="337810"/>
                  </a:lnTo>
                  <a:lnTo>
                    <a:pt x="63413" y="336800"/>
                  </a:lnTo>
                  <a:lnTo>
                    <a:pt x="64612" y="335742"/>
                  </a:lnTo>
                  <a:lnTo>
                    <a:pt x="65811" y="334609"/>
                  </a:lnTo>
                  <a:lnTo>
                    <a:pt x="67011" y="333417"/>
                  </a:lnTo>
                  <a:lnTo>
                    <a:pt x="68210" y="332166"/>
                  </a:lnTo>
                  <a:lnTo>
                    <a:pt x="69409" y="330854"/>
                  </a:lnTo>
                  <a:lnTo>
                    <a:pt x="70608" y="329448"/>
                  </a:lnTo>
                  <a:lnTo>
                    <a:pt x="71808" y="327967"/>
                  </a:lnTo>
                  <a:lnTo>
                    <a:pt x="73007" y="326412"/>
                  </a:lnTo>
                  <a:lnTo>
                    <a:pt x="74206" y="324783"/>
                  </a:lnTo>
                  <a:lnTo>
                    <a:pt x="75406" y="323044"/>
                  </a:lnTo>
                  <a:lnTo>
                    <a:pt x="76605" y="321213"/>
                  </a:lnTo>
                  <a:lnTo>
                    <a:pt x="77804" y="319298"/>
                  </a:lnTo>
                  <a:lnTo>
                    <a:pt x="79003" y="317295"/>
                  </a:lnTo>
                  <a:lnTo>
                    <a:pt x="80203" y="315169"/>
                  </a:lnTo>
                  <a:lnTo>
                    <a:pt x="81402" y="312938"/>
                  </a:lnTo>
                  <a:lnTo>
                    <a:pt x="82601" y="310611"/>
                  </a:lnTo>
                  <a:lnTo>
                    <a:pt x="83801" y="308188"/>
                  </a:lnTo>
                  <a:lnTo>
                    <a:pt x="85000" y="305632"/>
                  </a:lnTo>
                  <a:lnTo>
                    <a:pt x="86199" y="302960"/>
                  </a:lnTo>
                  <a:lnTo>
                    <a:pt x="87398" y="300186"/>
                  </a:lnTo>
                  <a:lnTo>
                    <a:pt x="88598" y="297309"/>
                  </a:lnTo>
                  <a:lnTo>
                    <a:pt x="89797" y="294296"/>
                  </a:lnTo>
                  <a:lnTo>
                    <a:pt x="90996" y="291160"/>
                  </a:lnTo>
                  <a:lnTo>
                    <a:pt x="92196" y="287919"/>
                  </a:lnTo>
                  <a:lnTo>
                    <a:pt x="93395" y="284573"/>
                  </a:lnTo>
                  <a:lnTo>
                    <a:pt x="94594" y="281094"/>
                  </a:lnTo>
                  <a:lnTo>
                    <a:pt x="95793" y="277490"/>
                  </a:lnTo>
                  <a:lnTo>
                    <a:pt x="96993" y="273784"/>
                  </a:lnTo>
                  <a:lnTo>
                    <a:pt x="98192" y="269977"/>
                  </a:lnTo>
                  <a:lnTo>
                    <a:pt x="99391" y="266045"/>
                  </a:lnTo>
                  <a:lnTo>
                    <a:pt x="100591" y="261992"/>
                  </a:lnTo>
                  <a:lnTo>
                    <a:pt x="101790" y="257845"/>
                  </a:lnTo>
                  <a:lnTo>
                    <a:pt x="102989" y="253605"/>
                  </a:lnTo>
                  <a:lnTo>
                    <a:pt x="104188" y="249255"/>
                  </a:lnTo>
                  <a:lnTo>
                    <a:pt x="105388" y="244795"/>
                  </a:lnTo>
                  <a:lnTo>
                    <a:pt x="106587" y="240252"/>
                  </a:lnTo>
                  <a:lnTo>
                    <a:pt x="107786" y="235629"/>
                  </a:lnTo>
                  <a:lnTo>
                    <a:pt x="108986" y="230912"/>
                  </a:lnTo>
                  <a:lnTo>
                    <a:pt x="110185" y="226103"/>
                  </a:lnTo>
                  <a:lnTo>
                    <a:pt x="111384" y="221225"/>
                  </a:lnTo>
                  <a:lnTo>
                    <a:pt x="112583" y="216282"/>
                  </a:lnTo>
                  <a:lnTo>
                    <a:pt x="113783" y="211267"/>
                  </a:lnTo>
                  <a:lnTo>
                    <a:pt x="114982" y="206178"/>
                  </a:lnTo>
                  <a:lnTo>
                    <a:pt x="116181" y="201036"/>
                  </a:lnTo>
                  <a:lnTo>
                    <a:pt x="117381" y="195846"/>
                  </a:lnTo>
                  <a:lnTo>
                    <a:pt x="118580" y="190605"/>
                  </a:lnTo>
                  <a:lnTo>
                    <a:pt x="119779" y="185310"/>
                  </a:lnTo>
                  <a:lnTo>
                    <a:pt x="120978" y="179981"/>
                  </a:lnTo>
                  <a:lnTo>
                    <a:pt x="122178" y="174619"/>
                  </a:lnTo>
                  <a:lnTo>
                    <a:pt x="123377" y="169226"/>
                  </a:lnTo>
                  <a:lnTo>
                    <a:pt x="124576" y="163801"/>
                  </a:lnTo>
                  <a:lnTo>
                    <a:pt x="125776" y="158358"/>
                  </a:lnTo>
                  <a:lnTo>
                    <a:pt x="126975" y="152900"/>
                  </a:lnTo>
                  <a:lnTo>
                    <a:pt x="128174" y="147430"/>
                  </a:lnTo>
                  <a:lnTo>
                    <a:pt x="129373" y="141951"/>
                  </a:lnTo>
                  <a:lnTo>
                    <a:pt x="130573" y="136471"/>
                  </a:lnTo>
                  <a:lnTo>
                    <a:pt x="131772" y="130994"/>
                  </a:lnTo>
                  <a:lnTo>
                    <a:pt x="132971" y="125522"/>
                  </a:lnTo>
                  <a:lnTo>
                    <a:pt x="134171" y="120069"/>
                  </a:lnTo>
                  <a:lnTo>
                    <a:pt x="135370" y="114634"/>
                  </a:lnTo>
                  <a:lnTo>
                    <a:pt x="136569" y="109221"/>
                  </a:lnTo>
                  <a:lnTo>
                    <a:pt x="137768" y="103835"/>
                  </a:lnTo>
                  <a:lnTo>
                    <a:pt x="138968" y="98499"/>
                  </a:lnTo>
                  <a:lnTo>
                    <a:pt x="140167" y="93205"/>
                  </a:lnTo>
                  <a:lnTo>
                    <a:pt x="141366" y="87957"/>
                  </a:lnTo>
                  <a:lnTo>
                    <a:pt x="142566" y="82761"/>
                  </a:lnTo>
                  <a:lnTo>
                    <a:pt x="143765" y="77655"/>
                  </a:lnTo>
                  <a:lnTo>
                    <a:pt x="144964" y="72619"/>
                  </a:lnTo>
                  <a:lnTo>
                    <a:pt x="146163" y="67661"/>
                  </a:lnTo>
                  <a:lnTo>
                    <a:pt x="147363" y="62785"/>
                  </a:lnTo>
                  <a:lnTo>
                    <a:pt x="148562" y="58044"/>
                  </a:lnTo>
                  <a:lnTo>
                    <a:pt x="149761" y="53412"/>
                  </a:lnTo>
                  <a:lnTo>
                    <a:pt x="150961" y="48892"/>
                  </a:lnTo>
                  <a:lnTo>
                    <a:pt x="152160" y="44491"/>
                  </a:lnTo>
                  <a:lnTo>
                    <a:pt x="153359" y="40276"/>
                  </a:lnTo>
                  <a:lnTo>
                    <a:pt x="154558" y="36212"/>
                  </a:lnTo>
                  <a:lnTo>
                    <a:pt x="155758" y="32299"/>
                  </a:lnTo>
                  <a:lnTo>
                    <a:pt x="156957" y="28543"/>
                  </a:lnTo>
                  <a:lnTo>
                    <a:pt x="158156" y="25024"/>
                  </a:lnTo>
                  <a:lnTo>
                    <a:pt x="159356" y="21701"/>
                  </a:lnTo>
                  <a:lnTo>
                    <a:pt x="160555" y="18566"/>
                  </a:lnTo>
                  <a:lnTo>
                    <a:pt x="161754" y="15624"/>
                  </a:lnTo>
                  <a:lnTo>
                    <a:pt x="162953" y="12961"/>
                  </a:lnTo>
                  <a:lnTo>
                    <a:pt x="164153" y="10534"/>
                  </a:lnTo>
                  <a:lnTo>
                    <a:pt x="165352" y="8326"/>
                  </a:lnTo>
                  <a:lnTo>
                    <a:pt x="166551" y="6338"/>
                  </a:lnTo>
                  <a:lnTo>
                    <a:pt x="167751" y="4657"/>
                  </a:lnTo>
                  <a:lnTo>
                    <a:pt x="168950" y="3241"/>
                  </a:lnTo>
                  <a:lnTo>
                    <a:pt x="170149" y="2060"/>
                  </a:lnTo>
                  <a:lnTo>
                    <a:pt x="171348" y="1114"/>
                  </a:lnTo>
                  <a:lnTo>
                    <a:pt x="172548" y="480"/>
                  </a:lnTo>
                  <a:lnTo>
                    <a:pt x="173747" y="123"/>
                  </a:lnTo>
                  <a:lnTo>
                    <a:pt x="174946" y="0"/>
                  </a:lnTo>
                  <a:lnTo>
                    <a:pt x="176145" y="109"/>
                  </a:lnTo>
                  <a:lnTo>
                    <a:pt x="177345" y="513"/>
                  </a:lnTo>
                  <a:lnTo>
                    <a:pt x="178544" y="1182"/>
                  </a:lnTo>
                  <a:lnTo>
                    <a:pt x="179743" y="2067"/>
                  </a:lnTo>
                  <a:lnTo>
                    <a:pt x="180943" y="3164"/>
                  </a:lnTo>
                  <a:lnTo>
                    <a:pt x="182142" y="4516"/>
                  </a:lnTo>
                  <a:lnTo>
                    <a:pt x="183341" y="6102"/>
                  </a:lnTo>
                  <a:lnTo>
                    <a:pt x="184540" y="7870"/>
                  </a:lnTo>
                  <a:lnTo>
                    <a:pt x="185740" y="9812"/>
                  </a:lnTo>
                  <a:lnTo>
                    <a:pt x="186939" y="11956"/>
                  </a:lnTo>
                  <a:lnTo>
                    <a:pt x="188138" y="14286"/>
                  </a:lnTo>
                  <a:lnTo>
                    <a:pt x="189338" y="16752"/>
                  </a:lnTo>
                  <a:lnTo>
                    <a:pt x="190537" y="19346"/>
                  </a:lnTo>
                  <a:lnTo>
                    <a:pt x="191736" y="22081"/>
                  </a:lnTo>
                  <a:lnTo>
                    <a:pt x="192935" y="24945"/>
                  </a:lnTo>
                  <a:lnTo>
                    <a:pt x="194135" y="27897"/>
                  </a:lnTo>
                  <a:lnTo>
                    <a:pt x="195334" y="30928"/>
                  </a:lnTo>
                  <a:lnTo>
                    <a:pt x="196533" y="34041"/>
                  </a:lnTo>
                  <a:lnTo>
                    <a:pt x="197733" y="37226"/>
                  </a:lnTo>
                  <a:lnTo>
                    <a:pt x="198932" y="40453"/>
                  </a:lnTo>
                  <a:lnTo>
                    <a:pt x="200131" y="43718"/>
                  </a:lnTo>
                  <a:lnTo>
                    <a:pt x="201330" y="47014"/>
                  </a:lnTo>
                  <a:lnTo>
                    <a:pt x="202530" y="50333"/>
                  </a:lnTo>
                  <a:lnTo>
                    <a:pt x="203729" y="53661"/>
                  </a:lnTo>
                  <a:lnTo>
                    <a:pt x="204928" y="56992"/>
                  </a:lnTo>
                  <a:lnTo>
                    <a:pt x="206128" y="60321"/>
                  </a:lnTo>
                  <a:lnTo>
                    <a:pt x="207327" y="63638"/>
                  </a:lnTo>
                  <a:lnTo>
                    <a:pt x="208526" y="66941"/>
                  </a:lnTo>
                  <a:lnTo>
                    <a:pt x="209725" y="70228"/>
                  </a:lnTo>
                  <a:lnTo>
                    <a:pt x="210925" y="73494"/>
                  </a:lnTo>
                  <a:lnTo>
                    <a:pt x="212124" y="76731"/>
                  </a:lnTo>
                  <a:lnTo>
                    <a:pt x="213323" y="79946"/>
                  </a:lnTo>
                  <a:lnTo>
                    <a:pt x="214523" y="83138"/>
                  </a:lnTo>
                  <a:lnTo>
                    <a:pt x="215722" y="86306"/>
                  </a:lnTo>
                  <a:lnTo>
                    <a:pt x="216921" y="89442"/>
                  </a:lnTo>
                  <a:lnTo>
                    <a:pt x="218120" y="92559"/>
                  </a:lnTo>
                  <a:lnTo>
                    <a:pt x="219320" y="95656"/>
                  </a:lnTo>
                  <a:lnTo>
                    <a:pt x="220519" y="98736"/>
                  </a:lnTo>
                  <a:lnTo>
                    <a:pt x="221718" y="101795"/>
                  </a:lnTo>
                  <a:lnTo>
                    <a:pt x="222918" y="104844"/>
                  </a:lnTo>
                  <a:lnTo>
                    <a:pt x="224117" y="107884"/>
                  </a:lnTo>
                  <a:lnTo>
                    <a:pt x="225316" y="110918"/>
                  </a:lnTo>
                  <a:lnTo>
                    <a:pt x="226515" y="113948"/>
                  </a:lnTo>
                  <a:lnTo>
                    <a:pt x="227715" y="116980"/>
                  </a:lnTo>
                  <a:lnTo>
                    <a:pt x="228914" y="120015"/>
                  </a:lnTo>
                  <a:lnTo>
                    <a:pt x="230113" y="123056"/>
                  </a:lnTo>
                  <a:lnTo>
                    <a:pt x="231313" y="126110"/>
                  </a:lnTo>
                  <a:lnTo>
                    <a:pt x="232512" y="129175"/>
                  </a:lnTo>
                  <a:lnTo>
                    <a:pt x="233711" y="132254"/>
                  </a:lnTo>
                  <a:lnTo>
                    <a:pt x="234910" y="135348"/>
                  </a:lnTo>
                  <a:lnTo>
                    <a:pt x="236110" y="138464"/>
                  </a:lnTo>
                  <a:lnTo>
                    <a:pt x="237309" y="141599"/>
                  </a:lnTo>
                  <a:lnTo>
                    <a:pt x="238508" y="144752"/>
                  </a:lnTo>
                  <a:lnTo>
                    <a:pt x="239708" y="147922"/>
                  </a:lnTo>
                  <a:lnTo>
                    <a:pt x="240907" y="151117"/>
                  </a:lnTo>
                  <a:lnTo>
                    <a:pt x="242106" y="154330"/>
                  </a:lnTo>
                  <a:lnTo>
                    <a:pt x="243305" y="157558"/>
                  </a:lnTo>
                  <a:lnTo>
                    <a:pt x="244505" y="160801"/>
                  </a:lnTo>
                  <a:lnTo>
                    <a:pt x="245704" y="164061"/>
                  </a:lnTo>
                  <a:lnTo>
                    <a:pt x="246903" y="167331"/>
                  </a:lnTo>
                  <a:lnTo>
                    <a:pt x="248103" y="170607"/>
                  </a:lnTo>
                  <a:lnTo>
                    <a:pt x="249302" y="173889"/>
                  </a:lnTo>
                  <a:lnTo>
                    <a:pt x="250501" y="177172"/>
                  </a:lnTo>
                  <a:lnTo>
                    <a:pt x="251700" y="180451"/>
                  </a:lnTo>
                  <a:lnTo>
                    <a:pt x="252900" y="183724"/>
                  </a:lnTo>
                  <a:lnTo>
                    <a:pt x="254099" y="186987"/>
                  </a:lnTo>
                  <a:lnTo>
                    <a:pt x="255298" y="190231"/>
                  </a:lnTo>
                  <a:lnTo>
                    <a:pt x="256498" y="193453"/>
                  </a:lnTo>
                  <a:lnTo>
                    <a:pt x="257697" y="196651"/>
                  </a:lnTo>
                  <a:lnTo>
                    <a:pt x="258896" y="199823"/>
                  </a:lnTo>
                  <a:lnTo>
                    <a:pt x="260095" y="202956"/>
                  </a:lnTo>
                  <a:lnTo>
                    <a:pt x="261295" y="206045"/>
                  </a:lnTo>
                  <a:lnTo>
                    <a:pt x="262494" y="209095"/>
                  </a:lnTo>
                  <a:lnTo>
                    <a:pt x="263693" y="212102"/>
                  </a:lnTo>
                  <a:lnTo>
                    <a:pt x="264893" y="215050"/>
                  </a:lnTo>
                  <a:lnTo>
                    <a:pt x="266092" y="217937"/>
                  </a:lnTo>
                  <a:lnTo>
                    <a:pt x="267291" y="220769"/>
                  </a:lnTo>
                  <a:lnTo>
                    <a:pt x="268490" y="223546"/>
                  </a:lnTo>
                  <a:lnTo>
                    <a:pt x="269690" y="226251"/>
                  </a:lnTo>
                  <a:lnTo>
                    <a:pt x="270889" y="228880"/>
                  </a:lnTo>
                  <a:lnTo>
                    <a:pt x="272088" y="231446"/>
                  </a:lnTo>
                  <a:lnTo>
                    <a:pt x="273288" y="233948"/>
                  </a:lnTo>
                  <a:lnTo>
                    <a:pt x="274487" y="236372"/>
                  </a:lnTo>
                  <a:lnTo>
                    <a:pt x="275686" y="238714"/>
                  </a:lnTo>
                  <a:lnTo>
                    <a:pt x="276885" y="240991"/>
                  </a:lnTo>
                  <a:lnTo>
                    <a:pt x="278085" y="243204"/>
                  </a:lnTo>
                  <a:lnTo>
                    <a:pt x="279284" y="245342"/>
                  </a:lnTo>
                  <a:lnTo>
                    <a:pt x="280483" y="247399"/>
                  </a:lnTo>
                  <a:lnTo>
                    <a:pt x="281683" y="249398"/>
                  </a:lnTo>
                  <a:lnTo>
                    <a:pt x="282882" y="251340"/>
                  </a:lnTo>
                  <a:lnTo>
                    <a:pt x="284081" y="253217"/>
                  </a:lnTo>
                  <a:lnTo>
                    <a:pt x="285280" y="255028"/>
                  </a:lnTo>
                  <a:lnTo>
                    <a:pt x="286480" y="256793"/>
                  </a:lnTo>
                  <a:lnTo>
                    <a:pt x="287679" y="258514"/>
                  </a:lnTo>
                  <a:lnTo>
                    <a:pt x="288878" y="260191"/>
                  </a:lnTo>
                  <a:lnTo>
                    <a:pt x="290078" y="261822"/>
                  </a:lnTo>
                  <a:lnTo>
                    <a:pt x="291277" y="263425"/>
                  </a:lnTo>
                  <a:lnTo>
                    <a:pt x="292476" y="265004"/>
                  </a:lnTo>
                  <a:lnTo>
                    <a:pt x="293675" y="266560"/>
                  </a:lnTo>
                  <a:lnTo>
                    <a:pt x="294875" y="268099"/>
                  </a:lnTo>
                  <a:lnTo>
                    <a:pt x="296074" y="269630"/>
                  </a:lnTo>
                  <a:lnTo>
                    <a:pt x="297273" y="271158"/>
                  </a:lnTo>
                  <a:lnTo>
                    <a:pt x="298473" y="272688"/>
                  </a:lnTo>
                  <a:lnTo>
                    <a:pt x="299672" y="274227"/>
                  </a:lnTo>
                  <a:lnTo>
                    <a:pt x="300871" y="275780"/>
                  </a:lnTo>
                  <a:lnTo>
                    <a:pt x="302070" y="277348"/>
                  </a:lnTo>
                  <a:lnTo>
                    <a:pt x="303270" y="278937"/>
                  </a:lnTo>
                  <a:lnTo>
                    <a:pt x="304469" y="280561"/>
                  </a:lnTo>
                  <a:lnTo>
                    <a:pt x="305668" y="282213"/>
                  </a:lnTo>
                  <a:lnTo>
                    <a:pt x="306868" y="283895"/>
                  </a:lnTo>
                  <a:lnTo>
                    <a:pt x="308067" y="285610"/>
                  </a:lnTo>
                  <a:lnTo>
                    <a:pt x="309266" y="287374"/>
                  </a:lnTo>
                  <a:lnTo>
                    <a:pt x="310465" y="289175"/>
                  </a:lnTo>
                  <a:lnTo>
                    <a:pt x="311665" y="291011"/>
                  </a:lnTo>
                  <a:lnTo>
                    <a:pt x="312864" y="292883"/>
                  </a:lnTo>
                  <a:lnTo>
                    <a:pt x="314063" y="294807"/>
                  </a:lnTo>
                  <a:lnTo>
                    <a:pt x="315263" y="296765"/>
                  </a:lnTo>
                  <a:lnTo>
                    <a:pt x="316462" y="298754"/>
                  </a:lnTo>
                  <a:lnTo>
                    <a:pt x="317661" y="300774"/>
                  </a:lnTo>
                  <a:lnTo>
                    <a:pt x="318860" y="302833"/>
                  </a:lnTo>
                  <a:lnTo>
                    <a:pt x="320060" y="304914"/>
                  </a:lnTo>
                  <a:lnTo>
                    <a:pt x="321259" y="307014"/>
                  </a:lnTo>
                  <a:lnTo>
                    <a:pt x="322458" y="309131"/>
                  </a:lnTo>
                  <a:lnTo>
                    <a:pt x="323658" y="311261"/>
                  </a:lnTo>
                  <a:lnTo>
                    <a:pt x="324857" y="313396"/>
                  </a:lnTo>
                  <a:lnTo>
                    <a:pt x="326056" y="315529"/>
                  </a:lnTo>
                  <a:lnTo>
                    <a:pt x="327255" y="317658"/>
                  </a:lnTo>
                  <a:lnTo>
                    <a:pt x="328455" y="319771"/>
                  </a:lnTo>
                  <a:lnTo>
                    <a:pt x="329654" y="321863"/>
                  </a:lnTo>
                  <a:lnTo>
                    <a:pt x="330853" y="323931"/>
                  </a:lnTo>
                  <a:lnTo>
                    <a:pt x="332053" y="325972"/>
                  </a:lnTo>
                  <a:lnTo>
                    <a:pt x="333252" y="327966"/>
                  </a:lnTo>
                  <a:lnTo>
                    <a:pt x="334451" y="329913"/>
                  </a:lnTo>
                  <a:lnTo>
                    <a:pt x="335650" y="331815"/>
                  </a:lnTo>
                  <a:lnTo>
                    <a:pt x="336850" y="333668"/>
                  </a:lnTo>
                  <a:lnTo>
                    <a:pt x="338049" y="335449"/>
                  </a:lnTo>
                  <a:lnTo>
                    <a:pt x="339248" y="337161"/>
                  </a:lnTo>
                  <a:lnTo>
                    <a:pt x="340448" y="338811"/>
                  </a:lnTo>
                  <a:lnTo>
                    <a:pt x="341647" y="340396"/>
                  </a:lnTo>
                  <a:lnTo>
                    <a:pt x="342846" y="341893"/>
                  </a:lnTo>
                  <a:lnTo>
                    <a:pt x="344045" y="343307"/>
                  </a:lnTo>
                  <a:lnTo>
                    <a:pt x="345245" y="344650"/>
                  </a:lnTo>
                  <a:lnTo>
                    <a:pt x="346444" y="345921"/>
                  </a:lnTo>
                  <a:lnTo>
                    <a:pt x="347643" y="347098"/>
                  </a:lnTo>
                  <a:lnTo>
                    <a:pt x="348843" y="348189"/>
                  </a:lnTo>
                  <a:lnTo>
                    <a:pt x="350042" y="349208"/>
                  </a:lnTo>
                  <a:lnTo>
                    <a:pt x="351241" y="350156"/>
                  </a:lnTo>
                  <a:lnTo>
                    <a:pt x="352440" y="351018"/>
                  </a:lnTo>
                  <a:lnTo>
                    <a:pt x="353640" y="351799"/>
                  </a:lnTo>
                  <a:lnTo>
                    <a:pt x="354839" y="352517"/>
                  </a:lnTo>
                  <a:lnTo>
                    <a:pt x="356038" y="353175"/>
                  </a:lnTo>
                  <a:lnTo>
                    <a:pt x="357238" y="353762"/>
                  </a:lnTo>
                  <a:lnTo>
                    <a:pt x="358437" y="354284"/>
                  </a:lnTo>
                  <a:lnTo>
                    <a:pt x="359636" y="354757"/>
                  </a:lnTo>
                  <a:lnTo>
                    <a:pt x="360835" y="355186"/>
                  </a:lnTo>
                  <a:lnTo>
                    <a:pt x="362035" y="355567"/>
                  </a:lnTo>
                  <a:lnTo>
                    <a:pt x="363234" y="355904"/>
                  </a:lnTo>
                  <a:lnTo>
                    <a:pt x="364433" y="356211"/>
                  </a:lnTo>
                  <a:lnTo>
                    <a:pt x="365633" y="356493"/>
                  </a:lnTo>
                  <a:lnTo>
                    <a:pt x="366832" y="356749"/>
                  </a:lnTo>
                  <a:lnTo>
                    <a:pt x="368031" y="356985"/>
                  </a:lnTo>
                  <a:lnTo>
                    <a:pt x="369230" y="357212"/>
                  </a:lnTo>
                  <a:lnTo>
                    <a:pt x="370430" y="357430"/>
                  </a:lnTo>
                  <a:lnTo>
                    <a:pt x="371629" y="357645"/>
                  </a:lnTo>
                  <a:lnTo>
                    <a:pt x="372828" y="357862"/>
                  </a:lnTo>
                  <a:lnTo>
                    <a:pt x="374028" y="358085"/>
                  </a:lnTo>
                  <a:lnTo>
                    <a:pt x="375227" y="358316"/>
                  </a:lnTo>
                  <a:lnTo>
                    <a:pt x="376426" y="358559"/>
                  </a:lnTo>
                  <a:lnTo>
                    <a:pt x="377625" y="358821"/>
                  </a:lnTo>
                  <a:lnTo>
                    <a:pt x="378825" y="359100"/>
                  </a:lnTo>
                  <a:lnTo>
                    <a:pt x="380024" y="359397"/>
                  </a:lnTo>
                  <a:lnTo>
                    <a:pt x="381223" y="359715"/>
                  </a:lnTo>
                  <a:lnTo>
                    <a:pt x="382423" y="360063"/>
                  </a:lnTo>
                  <a:lnTo>
                    <a:pt x="383622" y="360432"/>
                  </a:lnTo>
                  <a:lnTo>
                    <a:pt x="384821" y="360824"/>
                  </a:lnTo>
                  <a:lnTo>
                    <a:pt x="386020" y="361239"/>
                  </a:lnTo>
                  <a:lnTo>
                    <a:pt x="387220" y="361685"/>
                  </a:lnTo>
                  <a:lnTo>
                    <a:pt x="388419" y="362152"/>
                  </a:lnTo>
                  <a:lnTo>
                    <a:pt x="389618" y="362640"/>
                  </a:lnTo>
                  <a:lnTo>
                    <a:pt x="390818" y="363148"/>
                  </a:lnTo>
                  <a:lnTo>
                    <a:pt x="392017" y="363682"/>
                  </a:lnTo>
                  <a:lnTo>
                    <a:pt x="393216" y="364231"/>
                  </a:lnTo>
                  <a:lnTo>
                    <a:pt x="394415" y="364796"/>
                  </a:lnTo>
                  <a:lnTo>
                    <a:pt x="395615" y="365373"/>
                  </a:lnTo>
                  <a:lnTo>
                    <a:pt x="396814" y="365966"/>
                  </a:lnTo>
                  <a:lnTo>
                    <a:pt x="398013" y="366567"/>
                  </a:lnTo>
                  <a:lnTo>
                    <a:pt x="399213" y="367175"/>
                  </a:lnTo>
                  <a:lnTo>
                    <a:pt x="400412" y="367786"/>
                  </a:lnTo>
                  <a:lnTo>
                    <a:pt x="401611" y="368401"/>
                  </a:lnTo>
                  <a:lnTo>
                    <a:pt x="402810" y="369014"/>
                  </a:lnTo>
                  <a:lnTo>
                    <a:pt x="404010" y="369625"/>
                  </a:lnTo>
                  <a:lnTo>
                    <a:pt x="405209" y="370231"/>
                  </a:lnTo>
                  <a:lnTo>
                    <a:pt x="406408" y="370828"/>
                  </a:lnTo>
                  <a:lnTo>
                    <a:pt x="407608" y="371415"/>
                  </a:lnTo>
                  <a:lnTo>
                    <a:pt x="408807" y="371992"/>
                  </a:lnTo>
                  <a:lnTo>
                    <a:pt x="410006" y="372557"/>
                  </a:lnTo>
                  <a:lnTo>
                    <a:pt x="411205" y="373103"/>
                  </a:lnTo>
                  <a:lnTo>
                    <a:pt x="412405" y="373632"/>
                  </a:lnTo>
                  <a:lnTo>
                    <a:pt x="413604" y="374144"/>
                  </a:lnTo>
                  <a:lnTo>
                    <a:pt x="414803" y="374640"/>
                  </a:lnTo>
                  <a:lnTo>
                    <a:pt x="416003" y="375110"/>
                  </a:lnTo>
                  <a:lnTo>
                    <a:pt x="417202" y="375558"/>
                  </a:lnTo>
                  <a:lnTo>
                    <a:pt x="418401" y="375987"/>
                  </a:lnTo>
                  <a:lnTo>
                    <a:pt x="419600" y="376395"/>
                  </a:lnTo>
                  <a:lnTo>
                    <a:pt x="420800" y="376774"/>
                  </a:lnTo>
                  <a:lnTo>
                    <a:pt x="421999" y="377129"/>
                  </a:lnTo>
                  <a:lnTo>
                    <a:pt x="423198" y="377463"/>
                  </a:lnTo>
                  <a:lnTo>
                    <a:pt x="424398" y="377774"/>
                  </a:lnTo>
                  <a:lnTo>
                    <a:pt x="425597" y="378057"/>
                  </a:lnTo>
                  <a:lnTo>
                    <a:pt x="426796" y="378313"/>
                  </a:lnTo>
                  <a:lnTo>
                    <a:pt x="427995" y="378548"/>
                  </a:lnTo>
                  <a:lnTo>
                    <a:pt x="429195" y="378761"/>
                  </a:lnTo>
                  <a:lnTo>
                    <a:pt x="430394" y="378946"/>
                  </a:lnTo>
                  <a:lnTo>
                    <a:pt x="431593" y="379105"/>
                  </a:lnTo>
                  <a:lnTo>
                    <a:pt x="432793" y="379242"/>
                  </a:lnTo>
                  <a:lnTo>
                    <a:pt x="433992" y="379358"/>
                  </a:lnTo>
                  <a:lnTo>
                    <a:pt x="435191" y="379447"/>
                  </a:lnTo>
                  <a:lnTo>
                    <a:pt x="436390" y="379509"/>
                  </a:lnTo>
                  <a:lnTo>
                    <a:pt x="437590" y="379551"/>
                  </a:lnTo>
                  <a:lnTo>
                    <a:pt x="438789" y="379571"/>
                  </a:lnTo>
                  <a:lnTo>
                    <a:pt x="439988" y="379565"/>
                  </a:lnTo>
                  <a:lnTo>
                    <a:pt x="441188" y="379533"/>
                  </a:lnTo>
                  <a:lnTo>
                    <a:pt x="442387" y="379479"/>
                  </a:lnTo>
                  <a:lnTo>
                    <a:pt x="443586" y="379405"/>
                  </a:lnTo>
                  <a:lnTo>
                    <a:pt x="444785" y="379304"/>
                  </a:lnTo>
                  <a:lnTo>
                    <a:pt x="445985" y="379176"/>
                  </a:lnTo>
                  <a:lnTo>
                    <a:pt x="447184" y="379027"/>
                  </a:lnTo>
                  <a:lnTo>
                    <a:pt x="448383" y="378856"/>
                  </a:lnTo>
                  <a:lnTo>
                    <a:pt x="449583" y="378659"/>
                  </a:lnTo>
                  <a:lnTo>
                    <a:pt x="450782" y="378434"/>
                  </a:lnTo>
                  <a:lnTo>
                    <a:pt x="451981" y="378187"/>
                  </a:lnTo>
                  <a:lnTo>
                    <a:pt x="453180" y="377919"/>
                  </a:lnTo>
                  <a:lnTo>
                    <a:pt x="454380" y="377625"/>
                  </a:lnTo>
                  <a:lnTo>
                    <a:pt x="455579" y="377301"/>
                  </a:lnTo>
                  <a:lnTo>
                    <a:pt x="456778" y="376957"/>
                  </a:lnTo>
                  <a:lnTo>
                    <a:pt x="457978" y="376591"/>
                  </a:lnTo>
                  <a:lnTo>
                    <a:pt x="459177" y="376201"/>
                  </a:lnTo>
                  <a:lnTo>
                    <a:pt x="460376" y="375784"/>
                  </a:lnTo>
                  <a:lnTo>
                    <a:pt x="461575" y="375346"/>
                  </a:lnTo>
                  <a:lnTo>
                    <a:pt x="462775" y="374889"/>
                  </a:lnTo>
                  <a:lnTo>
                    <a:pt x="463974" y="374412"/>
                  </a:lnTo>
                  <a:lnTo>
                    <a:pt x="465173" y="373911"/>
                  </a:lnTo>
                  <a:lnTo>
                    <a:pt x="466373" y="373394"/>
                  </a:lnTo>
                  <a:lnTo>
                    <a:pt x="467572" y="372862"/>
                  </a:lnTo>
                  <a:lnTo>
                    <a:pt x="468771" y="372315"/>
                  </a:lnTo>
                  <a:lnTo>
                    <a:pt x="469970" y="371752"/>
                  </a:lnTo>
                  <a:lnTo>
                    <a:pt x="471170" y="371179"/>
                  </a:lnTo>
                  <a:lnTo>
                    <a:pt x="472369" y="370598"/>
                  </a:lnTo>
                  <a:lnTo>
                    <a:pt x="473568" y="370010"/>
                  </a:lnTo>
                  <a:lnTo>
                    <a:pt x="474768" y="369417"/>
                  </a:lnTo>
                  <a:lnTo>
                    <a:pt x="475967" y="368823"/>
                  </a:lnTo>
                  <a:lnTo>
                    <a:pt x="477166" y="368230"/>
                  </a:lnTo>
                  <a:lnTo>
                    <a:pt x="478365" y="367641"/>
                  </a:lnTo>
                  <a:lnTo>
                    <a:pt x="479565" y="367061"/>
                  </a:lnTo>
                  <a:lnTo>
                    <a:pt x="480764" y="366491"/>
                  </a:lnTo>
                  <a:lnTo>
                    <a:pt x="481963" y="365933"/>
                  </a:lnTo>
                  <a:lnTo>
                    <a:pt x="483163" y="365389"/>
                  </a:lnTo>
                  <a:lnTo>
                    <a:pt x="484362" y="364870"/>
                  </a:lnTo>
                  <a:lnTo>
                    <a:pt x="485561" y="364373"/>
                  </a:lnTo>
                  <a:lnTo>
                    <a:pt x="486760" y="363899"/>
                  </a:lnTo>
                  <a:lnTo>
                    <a:pt x="487960" y="363450"/>
                  </a:lnTo>
                  <a:lnTo>
                    <a:pt x="489159" y="363041"/>
                  </a:lnTo>
                  <a:lnTo>
                    <a:pt x="490358" y="362665"/>
                  </a:lnTo>
                  <a:lnTo>
                    <a:pt x="491558" y="362321"/>
                  </a:lnTo>
                  <a:lnTo>
                    <a:pt x="492757" y="362011"/>
                  </a:lnTo>
                  <a:lnTo>
                    <a:pt x="493956" y="361752"/>
                  </a:lnTo>
                  <a:lnTo>
                    <a:pt x="495155" y="361535"/>
                  </a:lnTo>
                  <a:lnTo>
                    <a:pt x="496355" y="361357"/>
                  </a:lnTo>
                  <a:lnTo>
                    <a:pt x="497554" y="361219"/>
                  </a:lnTo>
                  <a:lnTo>
                    <a:pt x="498753" y="361138"/>
                  </a:lnTo>
                  <a:lnTo>
                    <a:pt x="499953" y="361103"/>
                  </a:lnTo>
                  <a:lnTo>
                    <a:pt x="501152" y="361109"/>
                  </a:lnTo>
                  <a:lnTo>
                    <a:pt x="502351" y="361158"/>
                  </a:lnTo>
                  <a:lnTo>
                    <a:pt x="503550" y="361263"/>
                  </a:lnTo>
                  <a:lnTo>
                    <a:pt x="504750" y="361414"/>
                  </a:lnTo>
                  <a:lnTo>
                    <a:pt x="505949" y="361605"/>
                  </a:lnTo>
                  <a:lnTo>
                    <a:pt x="507148" y="361835"/>
                  </a:lnTo>
                  <a:lnTo>
                    <a:pt x="508348" y="362115"/>
                  </a:lnTo>
                  <a:lnTo>
                    <a:pt x="509547" y="362436"/>
                  </a:lnTo>
                  <a:lnTo>
                    <a:pt x="510746" y="362791"/>
                  </a:lnTo>
                  <a:lnTo>
                    <a:pt x="511945" y="363178"/>
                  </a:lnTo>
                  <a:lnTo>
                    <a:pt x="513145" y="363604"/>
                  </a:lnTo>
                  <a:lnTo>
                    <a:pt x="514344" y="364061"/>
                  </a:lnTo>
                  <a:lnTo>
                    <a:pt x="515543" y="364543"/>
                  </a:lnTo>
                  <a:lnTo>
                    <a:pt x="516743" y="365048"/>
                  </a:lnTo>
                  <a:lnTo>
                    <a:pt x="517942" y="365577"/>
                  </a:lnTo>
                  <a:lnTo>
                    <a:pt x="519141" y="366127"/>
                  </a:lnTo>
                  <a:lnTo>
                    <a:pt x="520340" y="366690"/>
                  </a:lnTo>
                  <a:lnTo>
                    <a:pt x="521540" y="367264"/>
                  </a:lnTo>
                  <a:lnTo>
                    <a:pt x="522739" y="367850"/>
                  </a:lnTo>
                  <a:lnTo>
                    <a:pt x="523938" y="368442"/>
                  </a:lnTo>
                  <a:lnTo>
                    <a:pt x="525138" y="369037"/>
                  </a:lnTo>
                  <a:lnTo>
                    <a:pt x="526337" y="369633"/>
                  </a:lnTo>
                  <a:lnTo>
                    <a:pt x="527536" y="370227"/>
                  </a:lnTo>
                  <a:lnTo>
                    <a:pt x="528735" y="370816"/>
                  </a:lnTo>
                  <a:lnTo>
                    <a:pt x="529935" y="371398"/>
                  </a:lnTo>
                  <a:lnTo>
                    <a:pt x="531134" y="371972"/>
                  </a:lnTo>
                  <a:lnTo>
                    <a:pt x="532333" y="372535"/>
                  </a:lnTo>
                  <a:lnTo>
                    <a:pt x="533533" y="373082"/>
                  </a:lnTo>
                  <a:lnTo>
                    <a:pt x="534732" y="373616"/>
                  </a:lnTo>
                  <a:lnTo>
                    <a:pt x="535931" y="374136"/>
                  </a:lnTo>
                  <a:lnTo>
                    <a:pt x="537130" y="374638"/>
                  </a:lnTo>
                  <a:lnTo>
                    <a:pt x="538330" y="375119"/>
                  </a:lnTo>
                  <a:lnTo>
                    <a:pt x="539529" y="375581"/>
                  </a:lnTo>
                  <a:lnTo>
                    <a:pt x="540728" y="376027"/>
                  </a:lnTo>
                  <a:lnTo>
                    <a:pt x="541928" y="376451"/>
                  </a:lnTo>
                  <a:lnTo>
                    <a:pt x="543127" y="376850"/>
                  </a:lnTo>
                  <a:lnTo>
                    <a:pt x="543519" y="376975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l2467"/>
            <p:cNvSpPr/>
            <p:nvPr/>
          </p:nvSpPr>
          <p:spPr>
            <a:xfrm>
              <a:off x="5930435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l2468"/>
            <p:cNvSpPr/>
            <p:nvPr/>
          </p:nvSpPr>
          <p:spPr>
            <a:xfrm>
              <a:off x="5966939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l2469"/>
            <p:cNvSpPr/>
            <p:nvPr/>
          </p:nvSpPr>
          <p:spPr>
            <a:xfrm>
              <a:off x="5992317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l2470"/>
            <p:cNvSpPr/>
            <p:nvPr/>
          </p:nvSpPr>
          <p:spPr>
            <a:xfrm>
              <a:off x="6007487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l2471"/>
            <p:cNvSpPr/>
            <p:nvPr/>
          </p:nvSpPr>
          <p:spPr>
            <a:xfrm>
              <a:off x="6012052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l2472"/>
            <p:cNvSpPr/>
            <p:nvPr/>
          </p:nvSpPr>
          <p:spPr>
            <a:xfrm>
              <a:off x="6015000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l2473"/>
            <p:cNvSpPr/>
            <p:nvPr/>
          </p:nvSpPr>
          <p:spPr>
            <a:xfrm>
              <a:off x="6026970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l2474"/>
            <p:cNvSpPr/>
            <p:nvPr/>
          </p:nvSpPr>
          <p:spPr>
            <a:xfrm>
              <a:off x="6030781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l2475"/>
            <p:cNvSpPr/>
            <p:nvPr/>
          </p:nvSpPr>
          <p:spPr>
            <a:xfrm>
              <a:off x="6032021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l2476"/>
            <p:cNvSpPr/>
            <p:nvPr/>
          </p:nvSpPr>
          <p:spPr>
            <a:xfrm>
              <a:off x="6034196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l2477"/>
            <p:cNvSpPr/>
            <p:nvPr/>
          </p:nvSpPr>
          <p:spPr>
            <a:xfrm>
              <a:off x="6036173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l2478"/>
            <p:cNvSpPr/>
            <p:nvPr/>
          </p:nvSpPr>
          <p:spPr>
            <a:xfrm>
              <a:off x="6043973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l2479"/>
            <p:cNvSpPr/>
            <p:nvPr/>
          </p:nvSpPr>
          <p:spPr>
            <a:xfrm>
              <a:off x="6052762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l2480"/>
            <p:cNvSpPr/>
            <p:nvPr/>
          </p:nvSpPr>
          <p:spPr>
            <a:xfrm>
              <a:off x="6058280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l2481"/>
            <p:cNvSpPr/>
            <p:nvPr/>
          </p:nvSpPr>
          <p:spPr>
            <a:xfrm>
              <a:off x="6059988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l2482"/>
            <p:cNvSpPr/>
            <p:nvPr/>
          </p:nvSpPr>
          <p:spPr>
            <a:xfrm>
              <a:off x="6061623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l2483"/>
            <p:cNvSpPr/>
            <p:nvPr/>
          </p:nvSpPr>
          <p:spPr>
            <a:xfrm>
              <a:off x="6062792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l2484"/>
            <p:cNvSpPr/>
            <p:nvPr/>
          </p:nvSpPr>
          <p:spPr>
            <a:xfrm>
              <a:off x="6064337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l2485"/>
            <p:cNvSpPr/>
            <p:nvPr/>
          </p:nvSpPr>
          <p:spPr>
            <a:xfrm>
              <a:off x="6064984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l2486"/>
            <p:cNvSpPr/>
            <p:nvPr/>
          </p:nvSpPr>
          <p:spPr>
            <a:xfrm>
              <a:off x="6065955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l2487"/>
            <p:cNvSpPr/>
            <p:nvPr/>
          </p:nvSpPr>
          <p:spPr>
            <a:xfrm>
              <a:off x="6067860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l2488"/>
            <p:cNvSpPr/>
            <p:nvPr/>
          </p:nvSpPr>
          <p:spPr>
            <a:xfrm>
              <a:off x="6069676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l2489"/>
            <p:cNvSpPr/>
            <p:nvPr/>
          </p:nvSpPr>
          <p:spPr>
            <a:xfrm>
              <a:off x="6072839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l2490"/>
            <p:cNvSpPr/>
            <p:nvPr/>
          </p:nvSpPr>
          <p:spPr>
            <a:xfrm>
              <a:off x="6077800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l2491"/>
            <p:cNvSpPr/>
            <p:nvPr/>
          </p:nvSpPr>
          <p:spPr>
            <a:xfrm>
              <a:off x="6087973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l2492"/>
            <p:cNvSpPr/>
            <p:nvPr/>
          </p:nvSpPr>
          <p:spPr>
            <a:xfrm>
              <a:off x="6088009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l2493"/>
            <p:cNvSpPr/>
            <p:nvPr/>
          </p:nvSpPr>
          <p:spPr>
            <a:xfrm>
              <a:off x="6088530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l2494"/>
            <p:cNvSpPr/>
            <p:nvPr/>
          </p:nvSpPr>
          <p:spPr>
            <a:xfrm>
              <a:off x="6093832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l2495"/>
            <p:cNvSpPr/>
            <p:nvPr/>
          </p:nvSpPr>
          <p:spPr>
            <a:xfrm>
              <a:off x="6098433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l2496"/>
            <p:cNvSpPr/>
            <p:nvPr/>
          </p:nvSpPr>
          <p:spPr>
            <a:xfrm>
              <a:off x="6109181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l2497"/>
            <p:cNvSpPr/>
            <p:nvPr/>
          </p:nvSpPr>
          <p:spPr>
            <a:xfrm>
              <a:off x="6109253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l2498"/>
            <p:cNvSpPr/>
            <p:nvPr/>
          </p:nvSpPr>
          <p:spPr>
            <a:xfrm>
              <a:off x="6111320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l2499"/>
            <p:cNvSpPr/>
            <p:nvPr/>
          </p:nvSpPr>
          <p:spPr>
            <a:xfrm>
              <a:off x="6120559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l2500"/>
            <p:cNvSpPr/>
            <p:nvPr/>
          </p:nvSpPr>
          <p:spPr>
            <a:xfrm>
              <a:off x="6124243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l2501"/>
            <p:cNvSpPr/>
            <p:nvPr/>
          </p:nvSpPr>
          <p:spPr>
            <a:xfrm>
              <a:off x="6125699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l2502"/>
            <p:cNvSpPr/>
            <p:nvPr/>
          </p:nvSpPr>
          <p:spPr>
            <a:xfrm>
              <a:off x="6132169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l2503"/>
            <p:cNvSpPr/>
            <p:nvPr/>
          </p:nvSpPr>
          <p:spPr>
            <a:xfrm>
              <a:off x="6136807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l2504"/>
            <p:cNvSpPr/>
            <p:nvPr/>
          </p:nvSpPr>
          <p:spPr>
            <a:xfrm>
              <a:off x="6143295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l2505"/>
            <p:cNvSpPr/>
            <p:nvPr/>
          </p:nvSpPr>
          <p:spPr>
            <a:xfrm>
              <a:off x="6149945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l2506"/>
            <p:cNvSpPr/>
            <p:nvPr/>
          </p:nvSpPr>
          <p:spPr>
            <a:xfrm>
              <a:off x="6161826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l2507"/>
            <p:cNvSpPr/>
            <p:nvPr/>
          </p:nvSpPr>
          <p:spPr>
            <a:xfrm>
              <a:off x="6164863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l2508"/>
            <p:cNvSpPr/>
            <p:nvPr/>
          </p:nvSpPr>
          <p:spPr>
            <a:xfrm>
              <a:off x="6183178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l2509"/>
            <p:cNvSpPr/>
            <p:nvPr/>
          </p:nvSpPr>
          <p:spPr>
            <a:xfrm>
              <a:off x="6197791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l2510"/>
            <p:cNvSpPr/>
            <p:nvPr/>
          </p:nvSpPr>
          <p:spPr>
            <a:xfrm>
              <a:off x="6204100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l2511"/>
            <p:cNvSpPr/>
            <p:nvPr/>
          </p:nvSpPr>
          <p:spPr>
            <a:xfrm>
              <a:off x="6210947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l2512"/>
            <p:cNvSpPr/>
            <p:nvPr/>
          </p:nvSpPr>
          <p:spPr>
            <a:xfrm>
              <a:off x="6270422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l2513"/>
            <p:cNvSpPr/>
            <p:nvPr/>
          </p:nvSpPr>
          <p:spPr>
            <a:xfrm>
              <a:off x="6392947" y="4852158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tx2514"/>
            <p:cNvSpPr/>
            <p:nvPr/>
          </p:nvSpPr>
          <p:spPr>
            <a:xfrm>
              <a:off x="5996019" y="4328371"/>
              <a:ext cx="336682" cy="1219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Slope</a:t>
              </a:r>
            </a:p>
          </p:txBody>
        </p:sp>
        <p:sp>
          <p:nvSpPr>
            <p:cNvPr id="2515" name="pl2515"/>
            <p:cNvSpPr/>
            <p:nvPr/>
          </p:nvSpPr>
          <p:spPr>
            <a:xfrm>
              <a:off x="5892600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t2516"/>
            <p:cNvSpPr/>
            <p:nvPr/>
          </p:nvSpPr>
          <p:spPr>
            <a:xfrm>
              <a:off x="5957434" y="52937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t2517"/>
            <p:cNvSpPr/>
            <p:nvPr/>
          </p:nvSpPr>
          <p:spPr>
            <a:xfrm>
              <a:off x="5890099" y="51511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t2518"/>
            <p:cNvSpPr/>
            <p:nvPr/>
          </p:nvSpPr>
          <p:spPr>
            <a:xfrm>
              <a:off x="6195324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t2519"/>
            <p:cNvSpPr/>
            <p:nvPr/>
          </p:nvSpPr>
          <p:spPr>
            <a:xfrm>
              <a:off x="6128948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t2520"/>
            <p:cNvSpPr/>
            <p:nvPr/>
          </p:nvSpPr>
          <p:spPr>
            <a:xfrm>
              <a:off x="5973940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t2521"/>
            <p:cNvSpPr/>
            <p:nvPr/>
          </p:nvSpPr>
          <p:spPr>
            <a:xfrm>
              <a:off x="6013640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t2522"/>
            <p:cNvSpPr/>
            <p:nvPr/>
          </p:nvSpPr>
          <p:spPr>
            <a:xfrm>
              <a:off x="6061555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t2523"/>
            <p:cNvSpPr/>
            <p:nvPr/>
          </p:nvSpPr>
          <p:spPr>
            <a:xfrm>
              <a:off x="6031066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t2524"/>
            <p:cNvSpPr/>
            <p:nvPr/>
          </p:nvSpPr>
          <p:spPr>
            <a:xfrm>
              <a:off x="6109606" y="50421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t2525"/>
            <p:cNvSpPr/>
            <p:nvPr/>
          </p:nvSpPr>
          <p:spPr>
            <a:xfrm>
              <a:off x="6035798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t2526"/>
            <p:cNvSpPr/>
            <p:nvPr/>
          </p:nvSpPr>
          <p:spPr>
            <a:xfrm>
              <a:off x="6181009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t2527"/>
            <p:cNvSpPr/>
            <p:nvPr/>
          </p:nvSpPr>
          <p:spPr>
            <a:xfrm>
              <a:off x="6023204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t2528"/>
            <p:cNvSpPr/>
            <p:nvPr/>
          </p:nvSpPr>
          <p:spPr>
            <a:xfrm>
              <a:off x="6072898" y="50840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t2529"/>
            <p:cNvSpPr/>
            <p:nvPr/>
          </p:nvSpPr>
          <p:spPr>
            <a:xfrm>
              <a:off x="6187873" y="5176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t2530"/>
            <p:cNvSpPr/>
            <p:nvPr/>
          </p:nvSpPr>
          <p:spPr>
            <a:xfrm>
              <a:off x="6145180" y="5268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t2531"/>
            <p:cNvSpPr/>
            <p:nvPr/>
          </p:nvSpPr>
          <p:spPr>
            <a:xfrm>
              <a:off x="6165109" y="52098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t2532"/>
            <p:cNvSpPr/>
            <p:nvPr/>
          </p:nvSpPr>
          <p:spPr>
            <a:xfrm>
              <a:off x="5929819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t2533"/>
            <p:cNvSpPr/>
            <p:nvPr/>
          </p:nvSpPr>
          <p:spPr>
            <a:xfrm>
              <a:off x="6102566" y="50504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t2534"/>
            <p:cNvSpPr/>
            <p:nvPr/>
          </p:nvSpPr>
          <p:spPr>
            <a:xfrm>
              <a:off x="6260038" y="51343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t2535"/>
            <p:cNvSpPr/>
            <p:nvPr/>
          </p:nvSpPr>
          <p:spPr>
            <a:xfrm>
              <a:off x="6084671" y="49414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t2536"/>
            <p:cNvSpPr/>
            <p:nvPr/>
          </p:nvSpPr>
          <p:spPr>
            <a:xfrm>
              <a:off x="6086920" y="4865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t2537"/>
            <p:cNvSpPr/>
            <p:nvPr/>
          </p:nvSpPr>
          <p:spPr>
            <a:xfrm>
              <a:off x="5978907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t2538"/>
            <p:cNvSpPr/>
            <p:nvPr/>
          </p:nvSpPr>
          <p:spPr>
            <a:xfrm>
              <a:off x="6062122" y="4891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t2539"/>
            <p:cNvSpPr/>
            <p:nvPr/>
          </p:nvSpPr>
          <p:spPr>
            <a:xfrm>
              <a:off x="6393358" y="49498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t2540"/>
            <p:cNvSpPr/>
            <p:nvPr/>
          </p:nvSpPr>
          <p:spPr>
            <a:xfrm>
              <a:off x="6029208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t2541"/>
            <p:cNvSpPr/>
            <p:nvPr/>
          </p:nvSpPr>
          <p:spPr>
            <a:xfrm>
              <a:off x="6050447" y="49330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t2542"/>
            <p:cNvSpPr/>
            <p:nvPr/>
          </p:nvSpPr>
          <p:spPr>
            <a:xfrm>
              <a:off x="5982115" y="4966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t2543"/>
            <p:cNvSpPr/>
            <p:nvPr/>
          </p:nvSpPr>
          <p:spPr>
            <a:xfrm>
              <a:off x="6005153" y="49917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t2544"/>
            <p:cNvSpPr/>
            <p:nvPr/>
          </p:nvSpPr>
          <p:spPr>
            <a:xfrm>
              <a:off x="5999286" y="5075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t2545"/>
            <p:cNvSpPr/>
            <p:nvPr/>
          </p:nvSpPr>
          <p:spPr>
            <a:xfrm>
              <a:off x="6100982" y="51259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t2546"/>
            <p:cNvSpPr/>
            <p:nvPr/>
          </p:nvSpPr>
          <p:spPr>
            <a:xfrm>
              <a:off x="6036503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t2547"/>
            <p:cNvSpPr/>
            <p:nvPr/>
          </p:nvSpPr>
          <p:spPr>
            <a:xfrm>
              <a:off x="6032845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t2548"/>
            <p:cNvSpPr/>
            <p:nvPr/>
          </p:nvSpPr>
          <p:spPr>
            <a:xfrm>
              <a:off x="5995140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t2549"/>
            <p:cNvSpPr/>
            <p:nvPr/>
          </p:nvSpPr>
          <p:spPr>
            <a:xfrm>
              <a:off x="6045049" y="52601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t2550"/>
            <p:cNvSpPr/>
            <p:nvPr/>
          </p:nvSpPr>
          <p:spPr>
            <a:xfrm>
              <a:off x="6114652" y="5193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t2551"/>
            <p:cNvSpPr/>
            <p:nvPr/>
          </p:nvSpPr>
          <p:spPr>
            <a:xfrm>
              <a:off x="6121712" y="51679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t2552"/>
            <p:cNvSpPr/>
            <p:nvPr/>
          </p:nvSpPr>
          <p:spPr>
            <a:xfrm>
              <a:off x="6067891" y="52014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t2553"/>
            <p:cNvSpPr/>
            <p:nvPr/>
          </p:nvSpPr>
          <p:spPr>
            <a:xfrm>
              <a:off x="6041607" y="5109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t2554"/>
            <p:cNvSpPr/>
            <p:nvPr/>
          </p:nvSpPr>
          <p:spPr>
            <a:xfrm>
              <a:off x="6034117" y="52266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t2555"/>
            <p:cNvSpPr/>
            <p:nvPr/>
          </p:nvSpPr>
          <p:spPr>
            <a:xfrm>
              <a:off x="6141875" y="53692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t2556"/>
            <p:cNvSpPr/>
            <p:nvPr/>
          </p:nvSpPr>
          <p:spPr>
            <a:xfrm>
              <a:off x="6039632" y="52769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t2557"/>
            <p:cNvSpPr/>
            <p:nvPr/>
          </p:nvSpPr>
          <p:spPr>
            <a:xfrm>
              <a:off x="6000635" y="52182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t2558"/>
            <p:cNvSpPr/>
            <p:nvPr/>
          </p:nvSpPr>
          <p:spPr>
            <a:xfrm>
              <a:off x="6084593" y="52517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t2559"/>
            <p:cNvSpPr/>
            <p:nvPr/>
          </p:nvSpPr>
          <p:spPr>
            <a:xfrm>
              <a:off x="6096973" y="52350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t2560"/>
            <p:cNvSpPr/>
            <p:nvPr/>
          </p:nvSpPr>
          <p:spPr>
            <a:xfrm>
              <a:off x="6003002" y="49833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t2561"/>
            <p:cNvSpPr/>
            <p:nvPr/>
          </p:nvSpPr>
          <p:spPr>
            <a:xfrm>
              <a:off x="6061516" y="50672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t2562"/>
            <p:cNvSpPr/>
            <p:nvPr/>
          </p:nvSpPr>
          <p:spPr>
            <a:xfrm>
              <a:off x="6037559" y="5000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l2563"/>
            <p:cNvSpPr/>
            <p:nvPr/>
          </p:nvSpPr>
          <p:spPr>
            <a:xfrm>
              <a:off x="5912731" y="5015329"/>
              <a:ext cx="503258" cy="198905"/>
            </a:xfrm>
            <a:custGeom>
              <a:avLst/>
              <a:gdLst/>
              <a:ahLst/>
              <a:cxnLst/>
              <a:rect l="0" t="0" r="0" b="0"/>
              <a:pathLst>
                <a:path w="503258" h="198905">
                  <a:moveTo>
                    <a:pt x="0" y="148054"/>
                  </a:moveTo>
                  <a:lnTo>
                    <a:pt x="39720" y="137004"/>
                  </a:lnTo>
                  <a:lnTo>
                    <a:pt x="67334" y="129260"/>
                  </a:lnTo>
                  <a:lnTo>
                    <a:pt x="83840" y="125528"/>
                  </a:lnTo>
                  <a:lnTo>
                    <a:pt x="88808" y="124857"/>
                  </a:lnTo>
                  <a:lnTo>
                    <a:pt x="92015" y="124629"/>
                  </a:lnTo>
                  <a:lnTo>
                    <a:pt x="105040" y="123952"/>
                  </a:lnTo>
                  <a:lnTo>
                    <a:pt x="109186" y="122998"/>
                  </a:lnTo>
                  <a:lnTo>
                    <a:pt x="110535" y="122487"/>
                  </a:lnTo>
                  <a:lnTo>
                    <a:pt x="112902" y="121591"/>
                  </a:lnTo>
                  <a:lnTo>
                    <a:pt x="115053" y="120548"/>
                  </a:lnTo>
                  <a:lnTo>
                    <a:pt x="123541" y="118907"/>
                  </a:lnTo>
                  <a:lnTo>
                    <a:pt x="133104" y="117518"/>
                  </a:lnTo>
                  <a:lnTo>
                    <a:pt x="139108" y="118616"/>
                  </a:lnTo>
                  <a:lnTo>
                    <a:pt x="140966" y="119246"/>
                  </a:lnTo>
                  <a:lnTo>
                    <a:pt x="142746" y="119851"/>
                  </a:lnTo>
                  <a:lnTo>
                    <a:pt x="144017" y="120282"/>
                  </a:lnTo>
                  <a:lnTo>
                    <a:pt x="145699" y="120536"/>
                  </a:lnTo>
                  <a:lnTo>
                    <a:pt x="146403" y="120643"/>
                  </a:lnTo>
                  <a:lnTo>
                    <a:pt x="147459" y="120802"/>
                  </a:lnTo>
                  <a:lnTo>
                    <a:pt x="149532" y="120136"/>
                  </a:lnTo>
                  <a:lnTo>
                    <a:pt x="151507" y="119501"/>
                  </a:lnTo>
                  <a:lnTo>
                    <a:pt x="154949" y="117831"/>
                  </a:lnTo>
                  <a:lnTo>
                    <a:pt x="160347" y="115916"/>
                  </a:lnTo>
                  <a:lnTo>
                    <a:pt x="171416" y="111680"/>
                  </a:lnTo>
                  <a:lnTo>
                    <a:pt x="171455" y="111677"/>
                  </a:lnTo>
                  <a:lnTo>
                    <a:pt x="172022" y="111643"/>
                  </a:lnTo>
                  <a:lnTo>
                    <a:pt x="177792" y="112031"/>
                  </a:lnTo>
                  <a:lnTo>
                    <a:pt x="182798" y="113220"/>
                  </a:lnTo>
                  <a:lnTo>
                    <a:pt x="194493" y="124895"/>
                  </a:lnTo>
                  <a:lnTo>
                    <a:pt x="194571" y="124940"/>
                  </a:lnTo>
                  <a:lnTo>
                    <a:pt x="196821" y="126217"/>
                  </a:lnTo>
                  <a:lnTo>
                    <a:pt x="206873" y="140932"/>
                  </a:lnTo>
                  <a:lnTo>
                    <a:pt x="210882" y="144624"/>
                  </a:lnTo>
                  <a:lnTo>
                    <a:pt x="212466" y="146704"/>
                  </a:lnTo>
                  <a:lnTo>
                    <a:pt x="219507" y="158588"/>
                  </a:lnTo>
                  <a:lnTo>
                    <a:pt x="224552" y="165143"/>
                  </a:lnTo>
                  <a:lnTo>
                    <a:pt x="231612" y="168734"/>
                  </a:lnTo>
                  <a:lnTo>
                    <a:pt x="238848" y="172815"/>
                  </a:lnTo>
                  <a:lnTo>
                    <a:pt x="251776" y="183879"/>
                  </a:lnTo>
                  <a:lnTo>
                    <a:pt x="255081" y="187163"/>
                  </a:lnTo>
                  <a:lnTo>
                    <a:pt x="275009" y="197853"/>
                  </a:lnTo>
                  <a:lnTo>
                    <a:pt x="290909" y="198098"/>
                  </a:lnTo>
                  <a:lnTo>
                    <a:pt x="297773" y="198390"/>
                  </a:lnTo>
                  <a:lnTo>
                    <a:pt x="305225" y="198905"/>
                  </a:lnTo>
                  <a:lnTo>
                    <a:pt x="369939" y="132307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l2564"/>
            <p:cNvSpPr/>
            <p:nvPr/>
          </p:nvSpPr>
          <p:spPr>
            <a:xfrm>
              <a:off x="5892600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t2565"/>
            <p:cNvSpPr/>
            <p:nvPr/>
          </p:nvSpPr>
          <p:spPr>
            <a:xfrm>
              <a:off x="5957434" y="5822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t2566"/>
            <p:cNvSpPr/>
            <p:nvPr/>
          </p:nvSpPr>
          <p:spPr>
            <a:xfrm>
              <a:off x="5890099" y="5912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t2567"/>
            <p:cNvSpPr/>
            <p:nvPr/>
          </p:nvSpPr>
          <p:spPr>
            <a:xfrm>
              <a:off x="6195324" y="5740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t2568"/>
            <p:cNvSpPr/>
            <p:nvPr/>
          </p:nvSpPr>
          <p:spPr>
            <a:xfrm>
              <a:off x="6128948" y="57561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t2569"/>
            <p:cNvSpPr/>
            <p:nvPr/>
          </p:nvSpPr>
          <p:spPr>
            <a:xfrm>
              <a:off x="5973940" y="5766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t2570"/>
            <p:cNvSpPr/>
            <p:nvPr/>
          </p:nvSpPr>
          <p:spPr>
            <a:xfrm>
              <a:off x="6013640" y="5725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t2571"/>
            <p:cNvSpPr/>
            <p:nvPr/>
          </p:nvSpPr>
          <p:spPr>
            <a:xfrm>
              <a:off x="6061555" y="57021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t2572"/>
            <p:cNvSpPr/>
            <p:nvPr/>
          </p:nvSpPr>
          <p:spPr>
            <a:xfrm>
              <a:off x="6031066" y="55301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t2573"/>
            <p:cNvSpPr/>
            <p:nvPr/>
          </p:nvSpPr>
          <p:spPr>
            <a:xfrm>
              <a:off x="6109606" y="5486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t2574"/>
            <p:cNvSpPr/>
            <p:nvPr/>
          </p:nvSpPr>
          <p:spPr>
            <a:xfrm>
              <a:off x="6035798" y="5568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t2575"/>
            <p:cNvSpPr/>
            <p:nvPr/>
          </p:nvSpPr>
          <p:spPr>
            <a:xfrm>
              <a:off x="6181009" y="566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t2576"/>
            <p:cNvSpPr/>
            <p:nvPr/>
          </p:nvSpPr>
          <p:spPr>
            <a:xfrm>
              <a:off x="6023204" y="5478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t2577"/>
            <p:cNvSpPr/>
            <p:nvPr/>
          </p:nvSpPr>
          <p:spPr>
            <a:xfrm>
              <a:off x="6072898" y="5409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t2578"/>
            <p:cNvSpPr/>
            <p:nvPr/>
          </p:nvSpPr>
          <p:spPr>
            <a:xfrm>
              <a:off x="6187873" y="5635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t2579"/>
            <p:cNvSpPr/>
            <p:nvPr/>
          </p:nvSpPr>
          <p:spPr>
            <a:xfrm>
              <a:off x="6145180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t2580"/>
            <p:cNvSpPr/>
            <p:nvPr/>
          </p:nvSpPr>
          <p:spPr>
            <a:xfrm>
              <a:off x="6165109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t2581"/>
            <p:cNvSpPr/>
            <p:nvPr/>
          </p:nvSpPr>
          <p:spPr>
            <a:xfrm>
              <a:off x="5929819" y="55917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t2582"/>
            <p:cNvSpPr/>
            <p:nvPr/>
          </p:nvSpPr>
          <p:spPr>
            <a:xfrm>
              <a:off x="6102566" y="5463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t2583"/>
            <p:cNvSpPr/>
            <p:nvPr/>
          </p:nvSpPr>
          <p:spPr>
            <a:xfrm>
              <a:off x="6260038" y="5512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t2584"/>
            <p:cNvSpPr/>
            <p:nvPr/>
          </p:nvSpPr>
          <p:spPr>
            <a:xfrm>
              <a:off x="6084671" y="5563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t2585"/>
            <p:cNvSpPr/>
            <p:nvPr/>
          </p:nvSpPr>
          <p:spPr>
            <a:xfrm>
              <a:off x="6086920" y="54454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t2586"/>
            <p:cNvSpPr/>
            <p:nvPr/>
          </p:nvSpPr>
          <p:spPr>
            <a:xfrm>
              <a:off x="5978907" y="5609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t2587"/>
            <p:cNvSpPr/>
            <p:nvPr/>
          </p:nvSpPr>
          <p:spPr>
            <a:xfrm>
              <a:off x="6062122" y="559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t2588"/>
            <p:cNvSpPr/>
            <p:nvPr/>
          </p:nvSpPr>
          <p:spPr>
            <a:xfrm>
              <a:off x="6393358" y="56020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t2589"/>
            <p:cNvSpPr/>
            <p:nvPr/>
          </p:nvSpPr>
          <p:spPr>
            <a:xfrm>
              <a:off x="6029208" y="5525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t2590"/>
            <p:cNvSpPr/>
            <p:nvPr/>
          </p:nvSpPr>
          <p:spPr>
            <a:xfrm>
              <a:off x="6050447" y="54608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t2591"/>
            <p:cNvSpPr/>
            <p:nvPr/>
          </p:nvSpPr>
          <p:spPr>
            <a:xfrm>
              <a:off x="5982115" y="5614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t2592"/>
            <p:cNvSpPr/>
            <p:nvPr/>
          </p:nvSpPr>
          <p:spPr>
            <a:xfrm>
              <a:off x="6005153" y="56200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t2593"/>
            <p:cNvSpPr/>
            <p:nvPr/>
          </p:nvSpPr>
          <p:spPr>
            <a:xfrm>
              <a:off x="5999286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t2594"/>
            <p:cNvSpPr/>
            <p:nvPr/>
          </p:nvSpPr>
          <p:spPr>
            <a:xfrm>
              <a:off x="6100982" y="5666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t2595"/>
            <p:cNvSpPr/>
            <p:nvPr/>
          </p:nvSpPr>
          <p:spPr>
            <a:xfrm>
              <a:off x="6036503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t2596"/>
            <p:cNvSpPr/>
            <p:nvPr/>
          </p:nvSpPr>
          <p:spPr>
            <a:xfrm>
              <a:off x="6032845" y="58305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t2597"/>
            <p:cNvSpPr/>
            <p:nvPr/>
          </p:nvSpPr>
          <p:spPr>
            <a:xfrm>
              <a:off x="5995140" y="5843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t2598"/>
            <p:cNvSpPr/>
            <p:nvPr/>
          </p:nvSpPr>
          <p:spPr>
            <a:xfrm>
              <a:off x="6045049" y="5899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t2599"/>
            <p:cNvSpPr/>
            <p:nvPr/>
          </p:nvSpPr>
          <p:spPr>
            <a:xfrm>
              <a:off x="6114652" y="5797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t2600"/>
            <p:cNvSpPr/>
            <p:nvPr/>
          </p:nvSpPr>
          <p:spPr>
            <a:xfrm>
              <a:off x="6121712" y="5866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t2601"/>
            <p:cNvSpPr/>
            <p:nvPr/>
          </p:nvSpPr>
          <p:spPr>
            <a:xfrm>
              <a:off x="6067891" y="56867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t2602"/>
            <p:cNvSpPr/>
            <p:nvPr/>
          </p:nvSpPr>
          <p:spPr>
            <a:xfrm>
              <a:off x="6041607" y="5753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t2603"/>
            <p:cNvSpPr/>
            <p:nvPr/>
          </p:nvSpPr>
          <p:spPr>
            <a:xfrm>
              <a:off x="6034117" y="5833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t2604"/>
            <p:cNvSpPr/>
            <p:nvPr/>
          </p:nvSpPr>
          <p:spPr>
            <a:xfrm>
              <a:off x="6141875" y="5835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t2605"/>
            <p:cNvSpPr/>
            <p:nvPr/>
          </p:nvSpPr>
          <p:spPr>
            <a:xfrm>
              <a:off x="6039632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t2606"/>
            <p:cNvSpPr/>
            <p:nvPr/>
          </p:nvSpPr>
          <p:spPr>
            <a:xfrm>
              <a:off x="6000635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t2607"/>
            <p:cNvSpPr/>
            <p:nvPr/>
          </p:nvSpPr>
          <p:spPr>
            <a:xfrm>
              <a:off x="6084593" y="57124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t2608"/>
            <p:cNvSpPr/>
            <p:nvPr/>
          </p:nvSpPr>
          <p:spPr>
            <a:xfrm>
              <a:off x="6096973" y="5707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t2609"/>
            <p:cNvSpPr/>
            <p:nvPr/>
          </p:nvSpPr>
          <p:spPr>
            <a:xfrm>
              <a:off x="6003002" y="5432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t2610"/>
            <p:cNvSpPr/>
            <p:nvPr/>
          </p:nvSpPr>
          <p:spPr>
            <a:xfrm>
              <a:off x="6061516" y="55815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t2611"/>
            <p:cNvSpPr/>
            <p:nvPr/>
          </p:nvSpPr>
          <p:spPr>
            <a:xfrm>
              <a:off x="6037559" y="5545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l2612"/>
            <p:cNvSpPr/>
            <p:nvPr/>
          </p:nvSpPr>
          <p:spPr>
            <a:xfrm>
              <a:off x="5912731" y="5596078"/>
              <a:ext cx="503258" cy="241288"/>
            </a:xfrm>
            <a:custGeom>
              <a:avLst/>
              <a:gdLst/>
              <a:ahLst/>
              <a:cxnLst/>
              <a:rect l="0" t="0" r="0" b="0"/>
              <a:pathLst>
                <a:path w="503258" h="241288">
                  <a:moveTo>
                    <a:pt x="0" y="241288"/>
                  </a:moveTo>
                  <a:lnTo>
                    <a:pt x="39720" y="185024"/>
                  </a:lnTo>
                  <a:lnTo>
                    <a:pt x="67334" y="142660"/>
                  </a:lnTo>
                  <a:lnTo>
                    <a:pt x="83840" y="115583"/>
                  </a:lnTo>
                  <a:lnTo>
                    <a:pt x="88808" y="109298"/>
                  </a:lnTo>
                  <a:lnTo>
                    <a:pt x="92015" y="106744"/>
                  </a:lnTo>
                  <a:lnTo>
                    <a:pt x="105040" y="104197"/>
                  </a:lnTo>
                  <a:lnTo>
                    <a:pt x="109186" y="102934"/>
                  </a:lnTo>
                  <a:lnTo>
                    <a:pt x="110535" y="102215"/>
                  </a:lnTo>
                  <a:lnTo>
                    <a:pt x="112902" y="100955"/>
                  </a:lnTo>
                  <a:lnTo>
                    <a:pt x="115053" y="99365"/>
                  </a:lnTo>
                  <a:lnTo>
                    <a:pt x="123541" y="93747"/>
                  </a:lnTo>
                  <a:lnTo>
                    <a:pt x="133104" y="86604"/>
                  </a:lnTo>
                  <a:lnTo>
                    <a:pt x="139108" y="83056"/>
                  </a:lnTo>
                  <a:lnTo>
                    <a:pt x="140966" y="82173"/>
                  </a:lnTo>
                  <a:lnTo>
                    <a:pt x="142746" y="81327"/>
                  </a:lnTo>
                  <a:lnTo>
                    <a:pt x="144017" y="80723"/>
                  </a:lnTo>
                  <a:lnTo>
                    <a:pt x="145699" y="79860"/>
                  </a:lnTo>
                  <a:lnTo>
                    <a:pt x="146403" y="79499"/>
                  </a:lnTo>
                  <a:lnTo>
                    <a:pt x="147459" y="78957"/>
                  </a:lnTo>
                  <a:lnTo>
                    <a:pt x="149532" y="77332"/>
                  </a:lnTo>
                  <a:lnTo>
                    <a:pt x="151507" y="75783"/>
                  </a:lnTo>
                  <a:lnTo>
                    <a:pt x="154949" y="72568"/>
                  </a:lnTo>
                  <a:lnTo>
                    <a:pt x="160347" y="68495"/>
                  </a:lnTo>
                  <a:lnTo>
                    <a:pt x="171416" y="59390"/>
                  </a:lnTo>
                  <a:lnTo>
                    <a:pt x="171455" y="59364"/>
                  </a:lnTo>
                  <a:lnTo>
                    <a:pt x="172022" y="58983"/>
                  </a:lnTo>
                  <a:lnTo>
                    <a:pt x="177792" y="57811"/>
                  </a:lnTo>
                  <a:lnTo>
                    <a:pt x="182798" y="59552"/>
                  </a:lnTo>
                  <a:lnTo>
                    <a:pt x="194493" y="73858"/>
                  </a:lnTo>
                  <a:lnTo>
                    <a:pt x="194571" y="73892"/>
                  </a:lnTo>
                  <a:lnTo>
                    <a:pt x="196821" y="74892"/>
                  </a:lnTo>
                  <a:lnTo>
                    <a:pt x="206873" y="87253"/>
                  </a:lnTo>
                  <a:lnTo>
                    <a:pt x="210882" y="89818"/>
                  </a:lnTo>
                  <a:lnTo>
                    <a:pt x="212466" y="91395"/>
                  </a:lnTo>
                  <a:lnTo>
                    <a:pt x="219507" y="100539"/>
                  </a:lnTo>
                  <a:lnTo>
                    <a:pt x="224552" y="105020"/>
                  </a:lnTo>
                  <a:lnTo>
                    <a:pt x="231612" y="105795"/>
                  </a:lnTo>
                  <a:lnTo>
                    <a:pt x="238848" y="107492"/>
                  </a:lnTo>
                  <a:lnTo>
                    <a:pt x="251776" y="114842"/>
                  </a:lnTo>
                  <a:lnTo>
                    <a:pt x="255081" y="117158"/>
                  </a:lnTo>
                  <a:lnTo>
                    <a:pt x="275009" y="116718"/>
                  </a:lnTo>
                  <a:lnTo>
                    <a:pt x="290909" y="103332"/>
                  </a:lnTo>
                  <a:lnTo>
                    <a:pt x="297773" y="97810"/>
                  </a:lnTo>
                  <a:lnTo>
                    <a:pt x="305225" y="92132"/>
                  </a:lnTo>
                  <a:lnTo>
                    <a:pt x="369939" y="56640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l2613"/>
            <p:cNvSpPr/>
            <p:nvPr/>
          </p:nvSpPr>
          <p:spPr>
            <a:xfrm>
              <a:off x="5892600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l2614"/>
            <p:cNvSpPr/>
            <p:nvPr/>
          </p:nvSpPr>
          <p:spPr>
            <a:xfrm>
              <a:off x="5952138" y="6499021"/>
              <a:ext cx="391138" cy="0"/>
            </a:xfrm>
            <a:custGeom>
              <a:avLst/>
              <a:gdLst/>
              <a:ahLst/>
              <a:cxnLst/>
              <a:rect l="0" t="0" r="0" b="0"/>
              <a:pathLst>
                <a:path w="391138">
                  <a:moveTo>
                    <a:pt x="0" y="0"/>
                  </a:moveTo>
                  <a:lnTo>
                    <a:pt x="3911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l2615"/>
            <p:cNvSpPr/>
            <p:nvPr/>
          </p:nvSpPr>
          <p:spPr>
            <a:xfrm>
              <a:off x="5952138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l2616"/>
            <p:cNvSpPr/>
            <p:nvPr/>
          </p:nvSpPr>
          <p:spPr>
            <a:xfrm>
              <a:off x="6049923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l2617"/>
            <p:cNvSpPr/>
            <p:nvPr/>
          </p:nvSpPr>
          <p:spPr>
            <a:xfrm>
              <a:off x="6147707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l2618"/>
            <p:cNvSpPr/>
            <p:nvPr/>
          </p:nvSpPr>
          <p:spPr>
            <a:xfrm>
              <a:off x="6245492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l2619"/>
            <p:cNvSpPr/>
            <p:nvPr/>
          </p:nvSpPr>
          <p:spPr>
            <a:xfrm>
              <a:off x="6343277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tx2620"/>
            <p:cNvSpPr/>
            <p:nvPr/>
          </p:nvSpPr>
          <p:spPr>
            <a:xfrm>
              <a:off x="5924168" y="6644037"/>
              <a:ext cx="55940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21" name="tx2621"/>
            <p:cNvSpPr/>
            <p:nvPr/>
          </p:nvSpPr>
          <p:spPr>
            <a:xfrm>
              <a:off x="6091767" y="6642760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622" name="pt2622"/>
            <p:cNvSpPr/>
            <p:nvPr/>
          </p:nvSpPr>
          <p:spPr>
            <a:xfrm>
              <a:off x="5957434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t2623"/>
            <p:cNvSpPr/>
            <p:nvPr/>
          </p:nvSpPr>
          <p:spPr>
            <a:xfrm>
              <a:off x="5890099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t2624"/>
            <p:cNvSpPr/>
            <p:nvPr/>
          </p:nvSpPr>
          <p:spPr>
            <a:xfrm>
              <a:off x="6195324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t2625"/>
            <p:cNvSpPr/>
            <p:nvPr/>
          </p:nvSpPr>
          <p:spPr>
            <a:xfrm>
              <a:off x="6128948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t2626"/>
            <p:cNvSpPr/>
            <p:nvPr/>
          </p:nvSpPr>
          <p:spPr>
            <a:xfrm>
              <a:off x="5973940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t2627"/>
            <p:cNvSpPr/>
            <p:nvPr/>
          </p:nvSpPr>
          <p:spPr>
            <a:xfrm>
              <a:off x="6013640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t2628"/>
            <p:cNvSpPr/>
            <p:nvPr/>
          </p:nvSpPr>
          <p:spPr>
            <a:xfrm>
              <a:off x="6061555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t2629"/>
            <p:cNvSpPr/>
            <p:nvPr/>
          </p:nvSpPr>
          <p:spPr>
            <a:xfrm>
              <a:off x="6031066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t2630"/>
            <p:cNvSpPr/>
            <p:nvPr/>
          </p:nvSpPr>
          <p:spPr>
            <a:xfrm>
              <a:off x="6109606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t2631"/>
            <p:cNvSpPr/>
            <p:nvPr/>
          </p:nvSpPr>
          <p:spPr>
            <a:xfrm>
              <a:off x="6035798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t2632"/>
            <p:cNvSpPr/>
            <p:nvPr/>
          </p:nvSpPr>
          <p:spPr>
            <a:xfrm>
              <a:off x="6181009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t2633"/>
            <p:cNvSpPr/>
            <p:nvPr/>
          </p:nvSpPr>
          <p:spPr>
            <a:xfrm>
              <a:off x="6023204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t2634"/>
            <p:cNvSpPr/>
            <p:nvPr/>
          </p:nvSpPr>
          <p:spPr>
            <a:xfrm>
              <a:off x="6072898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t2635"/>
            <p:cNvSpPr/>
            <p:nvPr/>
          </p:nvSpPr>
          <p:spPr>
            <a:xfrm>
              <a:off x="6187873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t2636"/>
            <p:cNvSpPr/>
            <p:nvPr/>
          </p:nvSpPr>
          <p:spPr>
            <a:xfrm>
              <a:off x="6145180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t2637"/>
            <p:cNvSpPr/>
            <p:nvPr/>
          </p:nvSpPr>
          <p:spPr>
            <a:xfrm>
              <a:off x="6165109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t2638"/>
            <p:cNvSpPr/>
            <p:nvPr/>
          </p:nvSpPr>
          <p:spPr>
            <a:xfrm>
              <a:off x="5929819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t2639"/>
            <p:cNvSpPr/>
            <p:nvPr/>
          </p:nvSpPr>
          <p:spPr>
            <a:xfrm>
              <a:off x="6102566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t2640"/>
            <p:cNvSpPr/>
            <p:nvPr/>
          </p:nvSpPr>
          <p:spPr>
            <a:xfrm>
              <a:off x="6260038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t2641"/>
            <p:cNvSpPr/>
            <p:nvPr/>
          </p:nvSpPr>
          <p:spPr>
            <a:xfrm>
              <a:off x="6084671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t2642"/>
            <p:cNvSpPr/>
            <p:nvPr/>
          </p:nvSpPr>
          <p:spPr>
            <a:xfrm>
              <a:off x="6086920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t2643"/>
            <p:cNvSpPr/>
            <p:nvPr/>
          </p:nvSpPr>
          <p:spPr>
            <a:xfrm>
              <a:off x="5978907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t2644"/>
            <p:cNvSpPr/>
            <p:nvPr/>
          </p:nvSpPr>
          <p:spPr>
            <a:xfrm>
              <a:off x="6062122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t2645"/>
            <p:cNvSpPr/>
            <p:nvPr/>
          </p:nvSpPr>
          <p:spPr>
            <a:xfrm>
              <a:off x="6393358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t2646"/>
            <p:cNvSpPr/>
            <p:nvPr/>
          </p:nvSpPr>
          <p:spPr>
            <a:xfrm>
              <a:off x="6029208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t2647"/>
            <p:cNvSpPr/>
            <p:nvPr/>
          </p:nvSpPr>
          <p:spPr>
            <a:xfrm>
              <a:off x="6050447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t2648"/>
            <p:cNvSpPr/>
            <p:nvPr/>
          </p:nvSpPr>
          <p:spPr>
            <a:xfrm>
              <a:off x="5982115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t2649"/>
            <p:cNvSpPr/>
            <p:nvPr/>
          </p:nvSpPr>
          <p:spPr>
            <a:xfrm>
              <a:off x="6005153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t2650"/>
            <p:cNvSpPr/>
            <p:nvPr/>
          </p:nvSpPr>
          <p:spPr>
            <a:xfrm>
              <a:off x="5999286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t2651"/>
            <p:cNvSpPr/>
            <p:nvPr/>
          </p:nvSpPr>
          <p:spPr>
            <a:xfrm>
              <a:off x="6100982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t2652"/>
            <p:cNvSpPr/>
            <p:nvPr/>
          </p:nvSpPr>
          <p:spPr>
            <a:xfrm>
              <a:off x="6036503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t2653"/>
            <p:cNvSpPr/>
            <p:nvPr/>
          </p:nvSpPr>
          <p:spPr>
            <a:xfrm>
              <a:off x="6032845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t2654"/>
            <p:cNvSpPr/>
            <p:nvPr/>
          </p:nvSpPr>
          <p:spPr>
            <a:xfrm>
              <a:off x="5995140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t2655"/>
            <p:cNvSpPr/>
            <p:nvPr/>
          </p:nvSpPr>
          <p:spPr>
            <a:xfrm>
              <a:off x="6045049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t2656"/>
            <p:cNvSpPr/>
            <p:nvPr/>
          </p:nvSpPr>
          <p:spPr>
            <a:xfrm>
              <a:off x="6114652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t2657"/>
            <p:cNvSpPr/>
            <p:nvPr/>
          </p:nvSpPr>
          <p:spPr>
            <a:xfrm>
              <a:off x="6121712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t2658"/>
            <p:cNvSpPr/>
            <p:nvPr/>
          </p:nvSpPr>
          <p:spPr>
            <a:xfrm>
              <a:off x="6067891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t2659"/>
            <p:cNvSpPr/>
            <p:nvPr/>
          </p:nvSpPr>
          <p:spPr>
            <a:xfrm>
              <a:off x="6041607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t2660"/>
            <p:cNvSpPr/>
            <p:nvPr/>
          </p:nvSpPr>
          <p:spPr>
            <a:xfrm>
              <a:off x="6034117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t2661"/>
            <p:cNvSpPr/>
            <p:nvPr/>
          </p:nvSpPr>
          <p:spPr>
            <a:xfrm>
              <a:off x="6141875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t2662"/>
            <p:cNvSpPr/>
            <p:nvPr/>
          </p:nvSpPr>
          <p:spPr>
            <a:xfrm>
              <a:off x="6039632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t2663"/>
            <p:cNvSpPr/>
            <p:nvPr/>
          </p:nvSpPr>
          <p:spPr>
            <a:xfrm>
              <a:off x="6000635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t2664"/>
            <p:cNvSpPr/>
            <p:nvPr/>
          </p:nvSpPr>
          <p:spPr>
            <a:xfrm>
              <a:off x="6084593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t2665"/>
            <p:cNvSpPr/>
            <p:nvPr/>
          </p:nvSpPr>
          <p:spPr>
            <a:xfrm>
              <a:off x="6096973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t2666"/>
            <p:cNvSpPr/>
            <p:nvPr/>
          </p:nvSpPr>
          <p:spPr>
            <a:xfrm>
              <a:off x="6003002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t2667"/>
            <p:cNvSpPr/>
            <p:nvPr/>
          </p:nvSpPr>
          <p:spPr>
            <a:xfrm>
              <a:off x="6061516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t2668"/>
            <p:cNvSpPr/>
            <p:nvPr/>
          </p:nvSpPr>
          <p:spPr>
            <a:xfrm>
              <a:off x="6037559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l2669"/>
            <p:cNvSpPr/>
            <p:nvPr/>
          </p:nvSpPr>
          <p:spPr>
            <a:xfrm>
              <a:off x="5912731" y="5974073"/>
              <a:ext cx="503258" cy="227456"/>
            </a:xfrm>
            <a:custGeom>
              <a:avLst/>
              <a:gdLst/>
              <a:ahLst/>
              <a:cxnLst/>
              <a:rect l="0" t="0" r="0" b="0"/>
              <a:pathLst>
                <a:path w="503258" h="227456">
                  <a:moveTo>
                    <a:pt x="0" y="0"/>
                  </a:moveTo>
                  <a:lnTo>
                    <a:pt x="39720" y="64547"/>
                  </a:lnTo>
                  <a:lnTo>
                    <a:pt x="67334" y="108273"/>
                  </a:lnTo>
                  <a:lnTo>
                    <a:pt x="83840" y="133612"/>
                  </a:lnTo>
                  <a:lnTo>
                    <a:pt x="88808" y="141464"/>
                  </a:lnTo>
                  <a:lnTo>
                    <a:pt x="92015" y="146675"/>
                  </a:lnTo>
                  <a:lnTo>
                    <a:pt x="105040" y="168307"/>
                  </a:lnTo>
                  <a:lnTo>
                    <a:pt x="109186" y="175338"/>
                  </a:lnTo>
                  <a:lnTo>
                    <a:pt x="110535" y="177609"/>
                  </a:lnTo>
                  <a:lnTo>
                    <a:pt x="112902" y="181593"/>
                  </a:lnTo>
                  <a:lnTo>
                    <a:pt x="115053" y="185083"/>
                  </a:lnTo>
                  <a:lnTo>
                    <a:pt x="123541" y="193089"/>
                  </a:lnTo>
                  <a:lnTo>
                    <a:pt x="133104" y="202538"/>
                  </a:lnTo>
                  <a:lnTo>
                    <a:pt x="139108" y="204001"/>
                  </a:lnTo>
                  <a:lnTo>
                    <a:pt x="140966" y="204297"/>
                  </a:lnTo>
                  <a:lnTo>
                    <a:pt x="142746" y="204580"/>
                  </a:lnTo>
                  <a:lnTo>
                    <a:pt x="144017" y="204782"/>
                  </a:lnTo>
                  <a:lnTo>
                    <a:pt x="145699" y="204369"/>
                  </a:lnTo>
                  <a:lnTo>
                    <a:pt x="146403" y="204196"/>
                  </a:lnTo>
                  <a:lnTo>
                    <a:pt x="147459" y="203937"/>
                  </a:lnTo>
                  <a:lnTo>
                    <a:pt x="149532" y="203077"/>
                  </a:lnTo>
                  <a:lnTo>
                    <a:pt x="151507" y="202258"/>
                  </a:lnTo>
                  <a:lnTo>
                    <a:pt x="154949" y="201967"/>
                  </a:lnTo>
                  <a:lnTo>
                    <a:pt x="160347" y="201946"/>
                  </a:lnTo>
                  <a:lnTo>
                    <a:pt x="171416" y="205329"/>
                  </a:lnTo>
                  <a:lnTo>
                    <a:pt x="171455" y="205360"/>
                  </a:lnTo>
                  <a:lnTo>
                    <a:pt x="172022" y="205816"/>
                  </a:lnTo>
                  <a:lnTo>
                    <a:pt x="177792" y="209296"/>
                  </a:lnTo>
                  <a:lnTo>
                    <a:pt x="182798" y="211963"/>
                  </a:lnTo>
                  <a:lnTo>
                    <a:pt x="194493" y="219063"/>
                  </a:lnTo>
                  <a:lnTo>
                    <a:pt x="194571" y="219095"/>
                  </a:lnTo>
                  <a:lnTo>
                    <a:pt x="196821" y="220008"/>
                  </a:lnTo>
                  <a:lnTo>
                    <a:pt x="206873" y="223719"/>
                  </a:lnTo>
                  <a:lnTo>
                    <a:pt x="210882" y="225667"/>
                  </a:lnTo>
                  <a:lnTo>
                    <a:pt x="212466" y="226373"/>
                  </a:lnTo>
                  <a:lnTo>
                    <a:pt x="219507" y="227456"/>
                  </a:lnTo>
                  <a:lnTo>
                    <a:pt x="224552" y="225096"/>
                  </a:lnTo>
                  <a:lnTo>
                    <a:pt x="231612" y="216818"/>
                  </a:lnTo>
                  <a:lnTo>
                    <a:pt x="238848" y="208419"/>
                  </a:lnTo>
                  <a:lnTo>
                    <a:pt x="251776" y="195844"/>
                  </a:lnTo>
                  <a:lnTo>
                    <a:pt x="255081" y="192815"/>
                  </a:lnTo>
                  <a:lnTo>
                    <a:pt x="275009" y="177657"/>
                  </a:lnTo>
                  <a:lnTo>
                    <a:pt x="290909" y="168417"/>
                  </a:lnTo>
                  <a:lnTo>
                    <a:pt x="297773" y="164170"/>
                  </a:lnTo>
                  <a:lnTo>
                    <a:pt x="305225" y="159297"/>
                  </a:lnTo>
                  <a:lnTo>
                    <a:pt x="369939" y="133536"/>
                  </a:lnTo>
                  <a:lnTo>
                    <a:pt x="503258" y="8573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l2670"/>
            <p:cNvSpPr/>
            <p:nvPr/>
          </p:nvSpPr>
          <p:spPr>
            <a:xfrm>
              <a:off x="6436120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l2671"/>
            <p:cNvSpPr/>
            <p:nvPr/>
          </p:nvSpPr>
          <p:spPr>
            <a:xfrm>
              <a:off x="6473025" y="1063828"/>
              <a:ext cx="503258" cy="0"/>
            </a:xfrm>
            <a:custGeom>
              <a:avLst/>
              <a:gdLst/>
              <a:ahLst/>
              <a:cxnLst/>
              <a:rect l="0" t="0" r="0" b="0"/>
              <a:pathLst>
                <a:path w="503258">
                  <a:moveTo>
                    <a:pt x="0" y="0"/>
                  </a:move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l2672"/>
            <p:cNvSpPr/>
            <p:nvPr/>
          </p:nvSpPr>
          <p:spPr>
            <a:xfrm>
              <a:off x="6473025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l2673"/>
            <p:cNvSpPr/>
            <p:nvPr/>
          </p:nvSpPr>
          <p:spPr>
            <a:xfrm>
              <a:off x="6598840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l2674"/>
            <p:cNvSpPr/>
            <p:nvPr/>
          </p:nvSpPr>
          <p:spPr>
            <a:xfrm>
              <a:off x="6724655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pl2675"/>
            <p:cNvSpPr/>
            <p:nvPr/>
          </p:nvSpPr>
          <p:spPr>
            <a:xfrm>
              <a:off x="6850469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pl2676"/>
            <p:cNvSpPr/>
            <p:nvPr/>
          </p:nvSpPr>
          <p:spPr>
            <a:xfrm>
              <a:off x="6976284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tx2677"/>
            <p:cNvSpPr/>
            <p:nvPr/>
          </p:nvSpPr>
          <p:spPr>
            <a:xfrm>
              <a:off x="6403113" y="846741"/>
              <a:ext cx="139825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678" name="tx2678"/>
            <p:cNvSpPr/>
            <p:nvPr/>
          </p:nvSpPr>
          <p:spPr>
            <a:xfrm>
              <a:off x="6654742" y="845464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679" name="tx2679"/>
            <p:cNvSpPr/>
            <p:nvPr/>
          </p:nvSpPr>
          <p:spPr>
            <a:xfrm>
              <a:off x="6906371" y="846692"/>
              <a:ext cx="139825" cy="722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680" name="tx2680"/>
            <p:cNvSpPr/>
            <p:nvPr/>
          </p:nvSpPr>
          <p:spPr>
            <a:xfrm>
              <a:off x="6601131" y="1300210"/>
              <a:ext cx="213497" cy="684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-0.21</a:t>
              </a:r>
            </a:p>
          </p:txBody>
        </p:sp>
        <p:sp>
          <p:nvSpPr>
            <p:cNvPr id="2681" name="tx2681"/>
            <p:cNvSpPr/>
            <p:nvPr/>
          </p:nvSpPr>
          <p:spPr>
            <a:xfrm>
              <a:off x="6837775" y="1172532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82" name="pl2682"/>
            <p:cNvSpPr/>
            <p:nvPr/>
          </p:nvSpPr>
          <p:spPr>
            <a:xfrm>
              <a:off x="6436120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tx2683"/>
            <p:cNvSpPr/>
            <p:nvPr/>
          </p:nvSpPr>
          <p:spPr>
            <a:xfrm>
              <a:off x="6607878" y="1845966"/>
              <a:ext cx="200003" cy="641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2684" name="tx2684"/>
            <p:cNvSpPr/>
            <p:nvPr/>
          </p:nvSpPr>
          <p:spPr>
            <a:xfrm>
              <a:off x="6837775" y="1716051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85" name="pl2685"/>
            <p:cNvSpPr/>
            <p:nvPr/>
          </p:nvSpPr>
          <p:spPr>
            <a:xfrm>
              <a:off x="6436120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tx2686"/>
            <p:cNvSpPr/>
            <p:nvPr/>
          </p:nvSpPr>
          <p:spPr>
            <a:xfrm>
              <a:off x="6604661" y="2388419"/>
              <a:ext cx="206437" cy="662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-0.19</a:t>
              </a:r>
            </a:p>
          </p:txBody>
        </p:sp>
        <p:sp>
          <p:nvSpPr>
            <p:cNvPr id="2687" name="tx2687"/>
            <p:cNvSpPr/>
            <p:nvPr/>
          </p:nvSpPr>
          <p:spPr>
            <a:xfrm>
              <a:off x="6837775" y="2259570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88" name="pl2688"/>
            <p:cNvSpPr/>
            <p:nvPr/>
          </p:nvSpPr>
          <p:spPr>
            <a:xfrm>
              <a:off x="6436120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tx2689"/>
            <p:cNvSpPr/>
            <p:nvPr/>
          </p:nvSpPr>
          <p:spPr>
            <a:xfrm>
              <a:off x="6624934" y="2944049"/>
              <a:ext cx="165891" cy="42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-0.095</a:t>
              </a:r>
            </a:p>
          </p:txBody>
        </p:sp>
        <p:sp>
          <p:nvSpPr>
            <p:cNvPr id="2690" name="tx2690"/>
            <p:cNvSpPr/>
            <p:nvPr/>
          </p:nvSpPr>
          <p:spPr>
            <a:xfrm>
              <a:off x="6844193" y="2803090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91" name="pl2691"/>
            <p:cNvSpPr/>
            <p:nvPr/>
          </p:nvSpPr>
          <p:spPr>
            <a:xfrm>
              <a:off x="6436120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tx2692"/>
            <p:cNvSpPr/>
            <p:nvPr/>
          </p:nvSpPr>
          <p:spPr>
            <a:xfrm>
              <a:off x="6627832" y="3485502"/>
              <a:ext cx="160095" cy="467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0.076</a:t>
              </a:r>
            </a:p>
          </p:txBody>
        </p:sp>
        <p:sp>
          <p:nvSpPr>
            <p:cNvPr id="2693" name="tx2693"/>
            <p:cNvSpPr/>
            <p:nvPr/>
          </p:nvSpPr>
          <p:spPr>
            <a:xfrm>
              <a:off x="6840231" y="3346609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94" name="pl2694"/>
            <p:cNvSpPr/>
            <p:nvPr/>
          </p:nvSpPr>
          <p:spPr>
            <a:xfrm>
              <a:off x="6436120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tx2695"/>
            <p:cNvSpPr/>
            <p:nvPr/>
          </p:nvSpPr>
          <p:spPr>
            <a:xfrm>
              <a:off x="6544586" y="3989809"/>
              <a:ext cx="326587" cy="1226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0.47</a:t>
              </a:r>
            </a:p>
          </p:txBody>
        </p:sp>
        <p:sp>
          <p:nvSpPr>
            <p:cNvPr id="2696" name="tx2696"/>
            <p:cNvSpPr/>
            <p:nvPr/>
          </p:nvSpPr>
          <p:spPr>
            <a:xfrm>
              <a:off x="6705052" y="3967138"/>
              <a:ext cx="331766" cy="865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2697" name="pl2697"/>
            <p:cNvSpPr/>
            <p:nvPr/>
          </p:nvSpPr>
          <p:spPr>
            <a:xfrm>
              <a:off x="6436120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tx2698"/>
            <p:cNvSpPr/>
            <p:nvPr/>
          </p:nvSpPr>
          <p:spPr>
            <a:xfrm>
              <a:off x="6641190" y="4578937"/>
              <a:ext cx="133377" cy="343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3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-0.018</a:t>
              </a:r>
            </a:p>
          </p:txBody>
        </p:sp>
        <p:sp>
          <p:nvSpPr>
            <p:cNvPr id="2699" name="tx2699"/>
            <p:cNvSpPr/>
            <p:nvPr/>
          </p:nvSpPr>
          <p:spPr>
            <a:xfrm>
              <a:off x="6844193" y="4433648"/>
              <a:ext cx="534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15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700" name="pl2700"/>
            <p:cNvSpPr/>
            <p:nvPr/>
          </p:nvSpPr>
          <p:spPr>
            <a:xfrm>
              <a:off x="6436120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tx2701"/>
            <p:cNvSpPr/>
            <p:nvPr/>
          </p:nvSpPr>
          <p:spPr>
            <a:xfrm>
              <a:off x="6682733" y="5818487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2702" name="tx2702"/>
            <p:cNvSpPr/>
            <p:nvPr/>
          </p:nvSpPr>
          <p:spPr>
            <a:xfrm rot="-5400000">
              <a:off x="5835596" y="5093639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2703" name="rc2703"/>
            <p:cNvSpPr/>
            <p:nvPr/>
          </p:nvSpPr>
          <p:spPr>
            <a:xfrm>
              <a:off x="6456250" y="5355905"/>
              <a:ext cx="100651" cy="3594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rc2704"/>
            <p:cNvSpPr/>
            <p:nvPr/>
          </p:nvSpPr>
          <p:spPr>
            <a:xfrm>
              <a:off x="6556902" y="4960488"/>
              <a:ext cx="100651" cy="43136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rc2705"/>
            <p:cNvSpPr/>
            <p:nvPr/>
          </p:nvSpPr>
          <p:spPr>
            <a:xfrm>
              <a:off x="6657554" y="4888594"/>
              <a:ext cx="100651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rc2706"/>
            <p:cNvSpPr/>
            <p:nvPr/>
          </p:nvSpPr>
          <p:spPr>
            <a:xfrm>
              <a:off x="6758205" y="4960488"/>
              <a:ext cx="100651" cy="43136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rc2707"/>
            <p:cNvSpPr/>
            <p:nvPr/>
          </p:nvSpPr>
          <p:spPr>
            <a:xfrm>
              <a:off x="6858857" y="5104276"/>
              <a:ext cx="100651" cy="28757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pl2708"/>
            <p:cNvSpPr/>
            <p:nvPr/>
          </p:nvSpPr>
          <p:spPr>
            <a:xfrm>
              <a:off x="6436120" y="4868463"/>
              <a:ext cx="190372" cy="521818"/>
            </a:xfrm>
            <a:custGeom>
              <a:avLst/>
              <a:gdLst/>
              <a:ahLst/>
              <a:cxnLst/>
              <a:rect l="0" t="0" r="0" b="0"/>
              <a:pathLst>
                <a:path w="190372" h="521818">
                  <a:moveTo>
                    <a:pt x="0" y="521818"/>
                  </a:moveTo>
                  <a:lnTo>
                    <a:pt x="1156" y="521709"/>
                  </a:lnTo>
                  <a:lnTo>
                    <a:pt x="2451" y="521580"/>
                  </a:lnTo>
                  <a:lnTo>
                    <a:pt x="3746" y="521441"/>
                  </a:lnTo>
                  <a:lnTo>
                    <a:pt x="5041" y="521294"/>
                  </a:lnTo>
                  <a:lnTo>
                    <a:pt x="6336" y="521139"/>
                  </a:lnTo>
                  <a:lnTo>
                    <a:pt x="7630" y="520972"/>
                  </a:lnTo>
                  <a:lnTo>
                    <a:pt x="8925" y="520795"/>
                  </a:lnTo>
                  <a:lnTo>
                    <a:pt x="10220" y="520611"/>
                  </a:lnTo>
                  <a:lnTo>
                    <a:pt x="11515" y="520411"/>
                  </a:lnTo>
                  <a:lnTo>
                    <a:pt x="12809" y="520202"/>
                  </a:lnTo>
                  <a:lnTo>
                    <a:pt x="14104" y="519983"/>
                  </a:lnTo>
                  <a:lnTo>
                    <a:pt x="15399" y="519747"/>
                  </a:lnTo>
                  <a:lnTo>
                    <a:pt x="16694" y="519500"/>
                  </a:lnTo>
                  <a:lnTo>
                    <a:pt x="17989" y="519244"/>
                  </a:lnTo>
                  <a:lnTo>
                    <a:pt x="19283" y="518966"/>
                  </a:lnTo>
                  <a:lnTo>
                    <a:pt x="20578" y="518678"/>
                  </a:lnTo>
                  <a:lnTo>
                    <a:pt x="21873" y="518377"/>
                  </a:lnTo>
                  <a:lnTo>
                    <a:pt x="23168" y="518055"/>
                  </a:lnTo>
                  <a:lnTo>
                    <a:pt x="24462" y="517720"/>
                  </a:lnTo>
                  <a:lnTo>
                    <a:pt x="25757" y="517372"/>
                  </a:lnTo>
                  <a:lnTo>
                    <a:pt x="27052" y="516999"/>
                  </a:lnTo>
                  <a:lnTo>
                    <a:pt x="28347" y="516614"/>
                  </a:lnTo>
                  <a:lnTo>
                    <a:pt x="29641" y="516212"/>
                  </a:lnTo>
                  <a:lnTo>
                    <a:pt x="30936" y="515786"/>
                  </a:lnTo>
                  <a:lnTo>
                    <a:pt x="32231" y="515345"/>
                  </a:lnTo>
                  <a:lnTo>
                    <a:pt x="33526" y="514884"/>
                  </a:lnTo>
                  <a:lnTo>
                    <a:pt x="34821" y="514399"/>
                  </a:lnTo>
                  <a:lnTo>
                    <a:pt x="36115" y="513898"/>
                  </a:lnTo>
                  <a:lnTo>
                    <a:pt x="37410" y="513374"/>
                  </a:lnTo>
                  <a:lnTo>
                    <a:pt x="38705" y="512824"/>
                  </a:lnTo>
                  <a:lnTo>
                    <a:pt x="40000" y="512257"/>
                  </a:lnTo>
                  <a:lnTo>
                    <a:pt x="41294" y="511664"/>
                  </a:lnTo>
                  <a:lnTo>
                    <a:pt x="42589" y="511045"/>
                  </a:lnTo>
                  <a:lnTo>
                    <a:pt x="43884" y="510408"/>
                  </a:lnTo>
                  <a:lnTo>
                    <a:pt x="45179" y="509741"/>
                  </a:lnTo>
                  <a:lnTo>
                    <a:pt x="46473" y="509047"/>
                  </a:lnTo>
                  <a:lnTo>
                    <a:pt x="47768" y="508334"/>
                  </a:lnTo>
                  <a:lnTo>
                    <a:pt x="49063" y="507587"/>
                  </a:lnTo>
                  <a:lnTo>
                    <a:pt x="50358" y="506812"/>
                  </a:lnTo>
                  <a:lnTo>
                    <a:pt x="51653" y="506017"/>
                  </a:lnTo>
                  <a:lnTo>
                    <a:pt x="52947" y="505183"/>
                  </a:lnTo>
                  <a:lnTo>
                    <a:pt x="54242" y="504322"/>
                  </a:lnTo>
                  <a:lnTo>
                    <a:pt x="55537" y="503438"/>
                  </a:lnTo>
                  <a:lnTo>
                    <a:pt x="56832" y="502511"/>
                  </a:lnTo>
                  <a:lnTo>
                    <a:pt x="58126" y="501555"/>
                  </a:lnTo>
                  <a:lnTo>
                    <a:pt x="59421" y="500576"/>
                  </a:lnTo>
                  <a:lnTo>
                    <a:pt x="60716" y="499546"/>
                  </a:lnTo>
                  <a:lnTo>
                    <a:pt x="62011" y="498489"/>
                  </a:lnTo>
                  <a:lnTo>
                    <a:pt x="63306" y="497405"/>
                  </a:lnTo>
                  <a:lnTo>
                    <a:pt x="64600" y="496264"/>
                  </a:lnTo>
                  <a:lnTo>
                    <a:pt x="65895" y="495095"/>
                  </a:lnTo>
                  <a:lnTo>
                    <a:pt x="67190" y="493893"/>
                  </a:lnTo>
                  <a:lnTo>
                    <a:pt x="68485" y="492633"/>
                  </a:lnTo>
                  <a:lnTo>
                    <a:pt x="69779" y="491341"/>
                  </a:lnTo>
                  <a:lnTo>
                    <a:pt x="71074" y="490010"/>
                  </a:lnTo>
                  <a:lnTo>
                    <a:pt x="72369" y="488617"/>
                  </a:lnTo>
                  <a:lnTo>
                    <a:pt x="73664" y="487189"/>
                  </a:lnTo>
                  <a:lnTo>
                    <a:pt x="74958" y="485716"/>
                  </a:lnTo>
                  <a:lnTo>
                    <a:pt x="76253" y="484176"/>
                  </a:lnTo>
                  <a:lnTo>
                    <a:pt x="77548" y="482597"/>
                  </a:lnTo>
                  <a:lnTo>
                    <a:pt x="78843" y="480964"/>
                  </a:lnTo>
                  <a:lnTo>
                    <a:pt x="80138" y="479260"/>
                  </a:lnTo>
                  <a:lnTo>
                    <a:pt x="81432" y="477513"/>
                  </a:lnTo>
                  <a:lnTo>
                    <a:pt x="82727" y="475701"/>
                  </a:lnTo>
                  <a:lnTo>
                    <a:pt x="84022" y="473814"/>
                  </a:lnTo>
                  <a:lnTo>
                    <a:pt x="85317" y="471879"/>
                  </a:lnTo>
                  <a:lnTo>
                    <a:pt x="86611" y="469867"/>
                  </a:lnTo>
                  <a:lnTo>
                    <a:pt x="87906" y="467776"/>
                  </a:lnTo>
                  <a:lnTo>
                    <a:pt x="89201" y="465631"/>
                  </a:lnTo>
                  <a:lnTo>
                    <a:pt x="90496" y="463395"/>
                  </a:lnTo>
                  <a:lnTo>
                    <a:pt x="91791" y="461076"/>
                  </a:lnTo>
                  <a:lnTo>
                    <a:pt x="93085" y="458697"/>
                  </a:lnTo>
                  <a:lnTo>
                    <a:pt x="94380" y="456211"/>
                  </a:lnTo>
                  <a:lnTo>
                    <a:pt x="95675" y="453639"/>
                  </a:lnTo>
                  <a:lnTo>
                    <a:pt x="96970" y="451001"/>
                  </a:lnTo>
                  <a:lnTo>
                    <a:pt x="98264" y="448237"/>
                  </a:lnTo>
                  <a:lnTo>
                    <a:pt x="99559" y="445385"/>
                  </a:lnTo>
                  <a:lnTo>
                    <a:pt x="100854" y="442461"/>
                  </a:lnTo>
                  <a:lnTo>
                    <a:pt x="102149" y="439391"/>
                  </a:lnTo>
                  <a:lnTo>
                    <a:pt x="103443" y="436232"/>
                  </a:lnTo>
                  <a:lnTo>
                    <a:pt x="104738" y="432995"/>
                  </a:lnTo>
                  <a:lnTo>
                    <a:pt x="106033" y="429591"/>
                  </a:lnTo>
                  <a:lnTo>
                    <a:pt x="107328" y="426098"/>
                  </a:lnTo>
                  <a:lnTo>
                    <a:pt x="108623" y="422517"/>
                  </a:lnTo>
                  <a:lnTo>
                    <a:pt x="109917" y="418756"/>
                  </a:lnTo>
                  <a:lnTo>
                    <a:pt x="111212" y="414904"/>
                  </a:lnTo>
                  <a:lnTo>
                    <a:pt x="112507" y="410949"/>
                  </a:lnTo>
                  <a:lnTo>
                    <a:pt x="113802" y="406811"/>
                  </a:lnTo>
                  <a:lnTo>
                    <a:pt x="115096" y="402577"/>
                  </a:lnTo>
                  <a:lnTo>
                    <a:pt x="116391" y="398225"/>
                  </a:lnTo>
                  <a:lnTo>
                    <a:pt x="117686" y="393690"/>
                  </a:lnTo>
                  <a:lnTo>
                    <a:pt x="118981" y="389054"/>
                  </a:lnTo>
                  <a:lnTo>
                    <a:pt x="120275" y="384287"/>
                  </a:lnTo>
                  <a:lnTo>
                    <a:pt x="121570" y="379340"/>
                  </a:lnTo>
                  <a:lnTo>
                    <a:pt x="122865" y="374290"/>
                  </a:lnTo>
                  <a:lnTo>
                    <a:pt x="124160" y="369095"/>
                  </a:lnTo>
                  <a:lnTo>
                    <a:pt x="125455" y="363726"/>
                  </a:lnTo>
                  <a:lnTo>
                    <a:pt x="126749" y="358254"/>
                  </a:lnTo>
                  <a:lnTo>
                    <a:pt x="128044" y="352626"/>
                  </a:lnTo>
                  <a:lnTo>
                    <a:pt x="129339" y="346834"/>
                  </a:lnTo>
                  <a:lnTo>
                    <a:pt x="130634" y="340940"/>
                  </a:lnTo>
                  <a:lnTo>
                    <a:pt x="131928" y="334883"/>
                  </a:lnTo>
                  <a:lnTo>
                    <a:pt x="133223" y="328675"/>
                  </a:lnTo>
                  <a:lnTo>
                    <a:pt x="134518" y="322368"/>
                  </a:lnTo>
                  <a:lnTo>
                    <a:pt x="135813" y="315895"/>
                  </a:lnTo>
                  <a:lnTo>
                    <a:pt x="137108" y="309287"/>
                  </a:lnTo>
                  <a:lnTo>
                    <a:pt x="138402" y="302585"/>
                  </a:lnTo>
                  <a:lnTo>
                    <a:pt x="139697" y="295719"/>
                  </a:lnTo>
                  <a:lnTo>
                    <a:pt x="140992" y="288738"/>
                  </a:lnTo>
                  <a:lnTo>
                    <a:pt x="142287" y="281669"/>
                  </a:lnTo>
                  <a:lnTo>
                    <a:pt x="143581" y="274445"/>
                  </a:lnTo>
                  <a:lnTo>
                    <a:pt x="144876" y="267126"/>
                  </a:lnTo>
                  <a:lnTo>
                    <a:pt x="146171" y="259730"/>
                  </a:lnTo>
                  <a:lnTo>
                    <a:pt x="147466" y="252193"/>
                  </a:lnTo>
                  <a:lnTo>
                    <a:pt x="148760" y="244582"/>
                  </a:lnTo>
                  <a:lnTo>
                    <a:pt x="150055" y="236906"/>
                  </a:lnTo>
                  <a:lnTo>
                    <a:pt x="151350" y="229112"/>
                  </a:lnTo>
                  <a:lnTo>
                    <a:pt x="152645" y="221266"/>
                  </a:lnTo>
                  <a:lnTo>
                    <a:pt x="153940" y="213367"/>
                  </a:lnTo>
                  <a:lnTo>
                    <a:pt x="155234" y="205382"/>
                  </a:lnTo>
                  <a:lnTo>
                    <a:pt x="156529" y="197364"/>
                  </a:lnTo>
                  <a:lnTo>
                    <a:pt x="157824" y="189309"/>
                  </a:lnTo>
                  <a:lnTo>
                    <a:pt x="159119" y="181207"/>
                  </a:lnTo>
                  <a:lnTo>
                    <a:pt x="160413" y="173090"/>
                  </a:lnTo>
                  <a:lnTo>
                    <a:pt x="161708" y="164956"/>
                  </a:lnTo>
                  <a:lnTo>
                    <a:pt x="163003" y="156814"/>
                  </a:lnTo>
                  <a:lnTo>
                    <a:pt x="164298" y="148675"/>
                  </a:lnTo>
                  <a:lnTo>
                    <a:pt x="165593" y="140545"/>
                  </a:lnTo>
                  <a:lnTo>
                    <a:pt x="166887" y="132443"/>
                  </a:lnTo>
                  <a:lnTo>
                    <a:pt x="168182" y="124365"/>
                  </a:lnTo>
                  <a:lnTo>
                    <a:pt x="169477" y="116326"/>
                  </a:lnTo>
                  <a:lnTo>
                    <a:pt x="170772" y="108349"/>
                  </a:lnTo>
                  <a:lnTo>
                    <a:pt x="172066" y="100416"/>
                  </a:lnTo>
                  <a:lnTo>
                    <a:pt x="173361" y="92556"/>
                  </a:lnTo>
                  <a:lnTo>
                    <a:pt x="174656" y="84789"/>
                  </a:lnTo>
                  <a:lnTo>
                    <a:pt x="175951" y="77085"/>
                  </a:lnTo>
                  <a:lnTo>
                    <a:pt x="177245" y="69492"/>
                  </a:lnTo>
                  <a:lnTo>
                    <a:pt x="178540" y="62018"/>
                  </a:lnTo>
                  <a:lnTo>
                    <a:pt x="179835" y="54626"/>
                  </a:lnTo>
                  <a:lnTo>
                    <a:pt x="181130" y="47386"/>
                  </a:lnTo>
                  <a:lnTo>
                    <a:pt x="182425" y="40283"/>
                  </a:lnTo>
                  <a:lnTo>
                    <a:pt x="183719" y="33282"/>
                  </a:lnTo>
                  <a:lnTo>
                    <a:pt x="185014" y="26473"/>
                  </a:lnTo>
                  <a:lnTo>
                    <a:pt x="186309" y="19816"/>
                  </a:lnTo>
                  <a:lnTo>
                    <a:pt x="187604" y="13278"/>
                  </a:lnTo>
                  <a:lnTo>
                    <a:pt x="188898" y="6974"/>
                  </a:lnTo>
                  <a:lnTo>
                    <a:pt x="190193" y="830"/>
                  </a:lnTo>
                  <a:lnTo>
                    <a:pt x="190372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pl2709"/>
            <p:cNvSpPr/>
            <p:nvPr/>
          </p:nvSpPr>
          <p:spPr>
            <a:xfrm>
              <a:off x="6711122" y="4868463"/>
              <a:ext cx="268517" cy="451288"/>
            </a:xfrm>
            <a:custGeom>
              <a:avLst/>
              <a:gdLst/>
              <a:ahLst/>
              <a:cxnLst/>
              <a:rect l="0" t="0" r="0" b="0"/>
              <a:pathLst>
                <a:path w="268517" h="451288">
                  <a:moveTo>
                    <a:pt x="0" y="0"/>
                  </a:moveTo>
                  <a:lnTo>
                    <a:pt x="646" y="1383"/>
                  </a:lnTo>
                  <a:lnTo>
                    <a:pt x="1941" y="4109"/>
                  </a:lnTo>
                  <a:lnTo>
                    <a:pt x="3235" y="6801"/>
                  </a:lnTo>
                  <a:lnTo>
                    <a:pt x="4530" y="9421"/>
                  </a:lnTo>
                  <a:lnTo>
                    <a:pt x="5825" y="11993"/>
                  </a:lnTo>
                  <a:lnTo>
                    <a:pt x="7120" y="14525"/>
                  </a:lnTo>
                  <a:lnTo>
                    <a:pt x="8415" y="16970"/>
                  </a:lnTo>
                  <a:lnTo>
                    <a:pt x="9709" y="19366"/>
                  </a:lnTo>
                  <a:lnTo>
                    <a:pt x="11004" y="21718"/>
                  </a:lnTo>
                  <a:lnTo>
                    <a:pt x="12299" y="23972"/>
                  </a:lnTo>
                  <a:lnTo>
                    <a:pt x="13594" y="26180"/>
                  </a:lnTo>
                  <a:lnTo>
                    <a:pt x="14888" y="28336"/>
                  </a:lnTo>
                  <a:lnTo>
                    <a:pt x="16183" y="30397"/>
                  </a:lnTo>
                  <a:lnTo>
                    <a:pt x="17478" y="32412"/>
                  </a:lnTo>
                  <a:lnTo>
                    <a:pt x="18773" y="34370"/>
                  </a:lnTo>
                  <a:lnTo>
                    <a:pt x="20068" y="36240"/>
                  </a:lnTo>
                  <a:lnTo>
                    <a:pt x="21362" y="38065"/>
                  </a:lnTo>
                  <a:lnTo>
                    <a:pt x="22657" y="39833"/>
                  </a:lnTo>
                  <a:lnTo>
                    <a:pt x="23952" y="41521"/>
                  </a:lnTo>
                  <a:lnTo>
                    <a:pt x="25247" y="43167"/>
                  </a:lnTo>
                  <a:lnTo>
                    <a:pt x="26541" y="44757"/>
                  </a:lnTo>
                  <a:lnTo>
                    <a:pt x="27836" y="46280"/>
                  </a:lnTo>
                  <a:lnTo>
                    <a:pt x="29131" y="47766"/>
                  </a:lnTo>
                  <a:lnTo>
                    <a:pt x="30426" y="49199"/>
                  </a:lnTo>
                  <a:lnTo>
                    <a:pt x="31720" y="50579"/>
                  </a:lnTo>
                  <a:lnTo>
                    <a:pt x="33015" y="51927"/>
                  </a:lnTo>
                  <a:lnTo>
                    <a:pt x="34310" y="53229"/>
                  </a:lnTo>
                  <a:lnTo>
                    <a:pt x="35605" y="54491"/>
                  </a:lnTo>
                  <a:lnTo>
                    <a:pt x="36900" y="55729"/>
                  </a:lnTo>
                  <a:lnTo>
                    <a:pt x="38194" y="56930"/>
                  </a:lnTo>
                  <a:lnTo>
                    <a:pt x="39489" y="58104"/>
                  </a:lnTo>
                  <a:lnTo>
                    <a:pt x="40784" y="59260"/>
                  </a:lnTo>
                  <a:lnTo>
                    <a:pt x="42079" y="60392"/>
                  </a:lnTo>
                  <a:lnTo>
                    <a:pt x="43373" y="61508"/>
                  </a:lnTo>
                  <a:lnTo>
                    <a:pt x="44668" y="62614"/>
                  </a:lnTo>
                  <a:lnTo>
                    <a:pt x="45963" y="63707"/>
                  </a:lnTo>
                  <a:lnTo>
                    <a:pt x="47258" y="64796"/>
                  </a:lnTo>
                  <a:lnTo>
                    <a:pt x="48553" y="65882"/>
                  </a:lnTo>
                  <a:lnTo>
                    <a:pt x="49847" y="66968"/>
                  </a:lnTo>
                  <a:lnTo>
                    <a:pt x="51142" y="68057"/>
                  </a:lnTo>
                  <a:lnTo>
                    <a:pt x="52437" y="69151"/>
                  </a:lnTo>
                  <a:lnTo>
                    <a:pt x="53732" y="70257"/>
                  </a:lnTo>
                  <a:lnTo>
                    <a:pt x="55026" y="71372"/>
                  </a:lnTo>
                  <a:lnTo>
                    <a:pt x="56321" y="72497"/>
                  </a:lnTo>
                  <a:lnTo>
                    <a:pt x="57616" y="73647"/>
                  </a:lnTo>
                  <a:lnTo>
                    <a:pt x="58911" y="74810"/>
                  </a:lnTo>
                  <a:lnTo>
                    <a:pt x="60205" y="75988"/>
                  </a:lnTo>
                  <a:lnTo>
                    <a:pt x="61500" y="77197"/>
                  </a:lnTo>
                  <a:lnTo>
                    <a:pt x="62795" y="78422"/>
                  </a:lnTo>
                  <a:lnTo>
                    <a:pt x="64090" y="79668"/>
                  </a:lnTo>
                  <a:lnTo>
                    <a:pt x="65385" y="80947"/>
                  </a:lnTo>
                  <a:lnTo>
                    <a:pt x="66679" y="82245"/>
                  </a:lnTo>
                  <a:lnTo>
                    <a:pt x="67974" y="83566"/>
                  </a:lnTo>
                  <a:lnTo>
                    <a:pt x="69269" y="84921"/>
                  </a:lnTo>
                  <a:lnTo>
                    <a:pt x="70564" y="86294"/>
                  </a:lnTo>
                  <a:lnTo>
                    <a:pt x="71858" y="87692"/>
                  </a:lnTo>
                  <a:lnTo>
                    <a:pt x="73153" y="89120"/>
                  </a:lnTo>
                  <a:lnTo>
                    <a:pt x="74448" y="90565"/>
                  </a:lnTo>
                  <a:lnTo>
                    <a:pt x="75743" y="92034"/>
                  </a:lnTo>
                  <a:lnTo>
                    <a:pt x="77037" y="93529"/>
                  </a:lnTo>
                  <a:lnTo>
                    <a:pt x="78332" y="95037"/>
                  </a:lnTo>
                  <a:lnTo>
                    <a:pt x="79627" y="96567"/>
                  </a:lnTo>
                  <a:lnTo>
                    <a:pt x="80922" y="98114"/>
                  </a:lnTo>
                  <a:lnTo>
                    <a:pt x="82217" y="99673"/>
                  </a:lnTo>
                  <a:lnTo>
                    <a:pt x="83511" y="101246"/>
                  </a:lnTo>
                  <a:lnTo>
                    <a:pt x="84806" y="102830"/>
                  </a:lnTo>
                  <a:lnTo>
                    <a:pt x="86101" y="104419"/>
                  </a:lnTo>
                  <a:lnTo>
                    <a:pt x="87396" y="106016"/>
                  </a:lnTo>
                  <a:lnTo>
                    <a:pt x="88690" y="107616"/>
                  </a:lnTo>
                  <a:lnTo>
                    <a:pt x="89985" y="109216"/>
                  </a:lnTo>
                  <a:lnTo>
                    <a:pt x="91280" y="110814"/>
                  </a:lnTo>
                  <a:lnTo>
                    <a:pt x="92575" y="112408"/>
                  </a:lnTo>
                  <a:lnTo>
                    <a:pt x="93870" y="113997"/>
                  </a:lnTo>
                  <a:lnTo>
                    <a:pt x="95164" y="115573"/>
                  </a:lnTo>
                  <a:lnTo>
                    <a:pt x="96459" y="117139"/>
                  </a:lnTo>
                  <a:lnTo>
                    <a:pt x="97754" y="118695"/>
                  </a:lnTo>
                  <a:lnTo>
                    <a:pt x="99049" y="120227"/>
                  </a:lnTo>
                  <a:lnTo>
                    <a:pt x="100343" y="121744"/>
                  </a:lnTo>
                  <a:lnTo>
                    <a:pt x="101638" y="123246"/>
                  </a:lnTo>
                  <a:lnTo>
                    <a:pt x="102933" y="124715"/>
                  </a:lnTo>
                  <a:lnTo>
                    <a:pt x="104228" y="126166"/>
                  </a:lnTo>
                  <a:lnTo>
                    <a:pt x="105522" y="127596"/>
                  </a:lnTo>
                  <a:lnTo>
                    <a:pt x="106817" y="128987"/>
                  </a:lnTo>
                  <a:lnTo>
                    <a:pt x="108112" y="130358"/>
                  </a:lnTo>
                  <a:lnTo>
                    <a:pt x="109407" y="131703"/>
                  </a:lnTo>
                  <a:lnTo>
                    <a:pt x="110702" y="133006"/>
                  </a:lnTo>
                  <a:lnTo>
                    <a:pt x="111996" y="134287"/>
                  </a:lnTo>
                  <a:lnTo>
                    <a:pt x="113291" y="135539"/>
                  </a:lnTo>
                  <a:lnTo>
                    <a:pt x="114586" y="136750"/>
                  </a:lnTo>
                  <a:lnTo>
                    <a:pt x="115881" y="137939"/>
                  </a:lnTo>
                  <a:lnTo>
                    <a:pt x="117175" y="139097"/>
                  </a:lnTo>
                  <a:lnTo>
                    <a:pt x="118470" y="140217"/>
                  </a:lnTo>
                  <a:lnTo>
                    <a:pt x="119765" y="141317"/>
                  </a:lnTo>
                  <a:lnTo>
                    <a:pt x="121060" y="142385"/>
                  </a:lnTo>
                  <a:lnTo>
                    <a:pt x="122355" y="143422"/>
                  </a:lnTo>
                  <a:lnTo>
                    <a:pt x="123649" y="144441"/>
                  </a:lnTo>
                  <a:lnTo>
                    <a:pt x="124944" y="145432"/>
                  </a:lnTo>
                  <a:lnTo>
                    <a:pt x="126239" y="146400"/>
                  </a:lnTo>
                  <a:lnTo>
                    <a:pt x="127534" y="147353"/>
                  </a:lnTo>
                  <a:lnTo>
                    <a:pt x="128828" y="148284"/>
                  </a:lnTo>
                  <a:lnTo>
                    <a:pt x="130123" y="149201"/>
                  </a:lnTo>
                  <a:lnTo>
                    <a:pt x="131418" y="150108"/>
                  </a:lnTo>
                  <a:lnTo>
                    <a:pt x="132713" y="151003"/>
                  </a:lnTo>
                  <a:lnTo>
                    <a:pt x="134007" y="151893"/>
                  </a:lnTo>
                  <a:lnTo>
                    <a:pt x="135302" y="152779"/>
                  </a:lnTo>
                  <a:lnTo>
                    <a:pt x="136597" y="153664"/>
                  </a:lnTo>
                  <a:lnTo>
                    <a:pt x="137892" y="154553"/>
                  </a:lnTo>
                  <a:lnTo>
                    <a:pt x="139187" y="155446"/>
                  </a:lnTo>
                  <a:lnTo>
                    <a:pt x="140481" y="156352"/>
                  </a:lnTo>
                  <a:lnTo>
                    <a:pt x="141776" y="157270"/>
                  </a:lnTo>
                  <a:lnTo>
                    <a:pt x="143071" y="158200"/>
                  </a:lnTo>
                  <a:lnTo>
                    <a:pt x="144366" y="159158"/>
                  </a:lnTo>
                  <a:lnTo>
                    <a:pt x="145660" y="160136"/>
                  </a:lnTo>
                  <a:lnTo>
                    <a:pt x="146955" y="161134"/>
                  </a:lnTo>
                  <a:lnTo>
                    <a:pt x="148250" y="162176"/>
                  </a:lnTo>
                  <a:lnTo>
                    <a:pt x="149545" y="163245"/>
                  </a:lnTo>
                  <a:lnTo>
                    <a:pt x="150839" y="164343"/>
                  </a:lnTo>
                  <a:lnTo>
                    <a:pt x="152134" y="165499"/>
                  </a:lnTo>
                  <a:lnTo>
                    <a:pt x="153429" y="166687"/>
                  </a:lnTo>
                  <a:lnTo>
                    <a:pt x="154724" y="167916"/>
                  </a:lnTo>
                  <a:lnTo>
                    <a:pt x="156019" y="169212"/>
                  </a:lnTo>
                  <a:lnTo>
                    <a:pt x="157313" y="170548"/>
                  </a:lnTo>
                  <a:lnTo>
                    <a:pt x="158608" y="171934"/>
                  </a:lnTo>
                  <a:lnTo>
                    <a:pt x="159903" y="173396"/>
                  </a:lnTo>
                  <a:lnTo>
                    <a:pt x="161198" y="174902"/>
                  </a:lnTo>
                  <a:lnTo>
                    <a:pt x="162492" y="176470"/>
                  </a:lnTo>
                  <a:lnTo>
                    <a:pt x="163787" y="178119"/>
                  </a:lnTo>
                  <a:lnTo>
                    <a:pt x="165082" y="179815"/>
                  </a:lnTo>
                  <a:lnTo>
                    <a:pt x="166377" y="181584"/>
                  </a:lnTo>
                  <a:lnTo>
                    <a:pt x="167672" y="183435"/>
                  </a:lnTo>
                  <a:lnTo>
                    <a:pt x="168966" y="185337"/>
                  </a:lnTo>
                  <a:lnTo>
                    <a:pt x="170261" y="187322"/>
                  </a:lnTo>
                  <a:lnTo>
                    <a:pt x="171556" y="189387"/>
                  </a:lnTo>
                  <a:lnTo>
                    <a:pt x="172851" y="191506"/>
                  </a:lnTo>
                  <a:lnTo>
                    <a:pt x="174145" y="193715"/>
                  </a:lnTo>
                  <a:lnTo>
                    <a:pt x="175440" y="196001"/>
                  </a:lnTo>
                  <a:lnTo>
                    <a:pt x="176735" y="198343"/>
                  </a:lnTo>
                  <a:lnTo>
                    <a:pt x="178030" y="200780"/>
                  </a:lnTo>
                  <a:lnTo>
                    <a:pt x="179324" y="203290"/>
                  </a:lnTo>
                  <a:lnTo>
                    <a:pt x="180619" y="205854"/>
                  </a:lnTo>
                  <a:lnTo>
                    <a:pt x="181914" y="208519"/>
                  </a:lnTo>
                  <a:lnTo>
                    <a:pt x="183209" y="211250"/>
                  </a:lnTo>
                  <a:lnTo>
                    <a:pt x="184504" y="214035"/>
                  </a:lnTo>
                  <a:lnTo>
                    <a:pt x="185798" y="216921"/>
                  </a:lnTo>
                  <a:lnTo>
                    <a:pt x="187093" y="219866"/>
                  </a:lnTo>
                  <a:lnTo>
                    <a:pt x="188388" y="222863"/>
                  </a:lnTo>
                  <a:lnTo>
                    <a:pt x="189683" y="225961"/>
                  </a:lnTo>
                  <a:lnTo>
                    <a:pt x="190977" y="229110"/>
                  </a:lnTo>
                  <a:lnTo>
                    <a:pt x="192272" y="232309"/>
                  </a:lnTo>
                  <a:lnTo>
                    <a:pt x="193567" y="235603"/>
                  </a:lnTo>
                  <a:lnTo>
                    <a:pt x="194862" y="238941"/>
                  </a:lnTo>
                  <a:lnTo>
                    <a:pt x="196157" y="242330"/>
                  </a:lnTo>
                  <a:lnTo>
                    <a:pt x="197451" y="245801"/>
                  </a:lnTo>
                  <a:lnTo>
                    <a:pt x="198746" y="249313"/>
                  </a:lnTo>
                  <a:lnTo>
                    <a:pt x="200041" y="252873"/>
                  </a:lnTo>
                  <a:lnTo>
                    <a:pt x="201336" y="256503"/>
                  </a:lnTo>
                  <a:lnTo>
                    <a:pt x="202630" y="260168"/>
                  </a:lnTo>
                  <a:lnTo>
                    <a:pt x="203925" y="263878"/>
                  </a:lnTo>
                  <a:lnTo>
                    <a:pt x="205220" y="267646"/>
                  </a:lnTo>
                  <a:lnTo>
                    <a:pt x="206515" y="271443"/>
                  </a:lnTo>
                  <a:lnTo>
                    <a:pt x="207809" y="275282"/>
                  </a:lnTo>
                  <a:lnTo>
                    <a:pt x="209104" y="279165"/>
                  </a:lnTo>
                  <a:lnTo>
                    <a:pt x="210399" y="283073"/>
                  </a:lnTo>
                  <a:lnTo>
                    <a:pt x="211694" y="287015"/>
                  </a:lnTo>
                  <a:lnTo>
                    <a:pt x="212989" y="290990"/>
                  </a:lnTo>
                  <a:lnTo>
                    <a:pt x="214283" y="294984"/>
                  </a:lnTo>
                  <a:lnTo>
                    <a:pt x="215578" y="299006"/>
                  </a:lnTo>
                  <a:lnTo>
                    <a:pt x="216873" y="303049"/>
                  </a:lnTo>
                  <a:lnTo>
                    <a:pt x="218168" y="307105"/>
                  </a:lnTo>
                  <a:lnTo>
                    <a:pt x="219462" y="311180"/>
                  </a:lnTo>
                  <a:lnTo>
                    <a:pt x="220757" y="315267"/>
                  </a:lnTo>
                  <a:lnTo>
                    <a:pt x="222052" y="319360"/>
                  </a:lnTo>
                  <a:lnTo>
                    <a:pt x="223347" y="323463"/>
                  </a:lnTo>
                  <a:lnTo>
                    <a:pt x="224641" y="327568"/>
                  </a:lnTo>
                  <a:lnTo>
                    <a:pt x="225936" y="331675"/>
                  </a:lnTo>
                  <a:lnTo>
                    <a:pt x="227231" y="335780"/>
                  </a:lnTo>
                  <a:lnTo>
                    <a:pt x="228526" y="339879"/>
                  </a:lnTo>
                  <a:lnTo>
                    <a:pt x="229821" y="343975"/>
                  </a:lnTo>
                  <a:lnTo>
                    <a:pt x="231115" y="348056"/>
                  </a:lnTo>
                  <a:lnTo>
                    <a:pt x="232410" y="352126"/>
                  </a:lnTo>
                  <a:lnTo>
                    <a:pt x="233705" y="356186"/>
                  </a:lnTo>
                  <a:lnTo>
                    <a:pt x="235000" y="360219"/>
                  </a:lnTo>
                  <a:lnTo>
                    <a:pt x="236294" y="364236"/>
                  </a:lnTo>
                  <a:lnTo>
                    <a:pt x="237589" y="368236"/>
                  </a:lnTo>
                  <a:lnTo>
                    <a:pt x="238884" y="372198"/>
                  </a:lnTo>
                  <a:lnTo>
                    <a:pt x="240179" y="376140"/>
                  </a:lnTo>
                  <a:lnTo>
                    <a:pt x="241474" y="380057"/>
                  </a:lnTo>
                  <a:lnTo>
                    <a:pt x="242768" y="383927"/>
                  </a:lnTo>
                  <a:lnTo>
                    <a:pt x="244063" y="387772"/>
                  </a:lnTo>
                  <a:lnTo>
                    <a:pt x="245358" y="391584"/>
                  </a:lnTo>
                  <a:lnTo>
                    <a:pt x="246653" y="395342"/>
                  </a:lnTo>
                  <a:lnTo>
                    <a:pt x="247947" y="399070"/>
                  </a:lnTo>
                  <a:lnTo>
                    <a:pt x="249242" y="402757"/>
                  </a:lnTo>
                  <a:lnTo>
                    <a:pt x="250537" y="406385"/>
                  </a:lnTo>
                  <a:lnTo>
                    <a:pt x="251832" y="409978"/>
                  </a:lnTo>
                  <a:lnTo>
                    <a:pt x="253126" y="413521"/>
                  </a:lnTo>
                  <a:lnTo>
                    <a:pt x="254421" y="417002"/>
                  </a:lnTo>
                  <a:lnTo>
                    <a:pt x="255716" y="420444"/>
                  </a:lnTo>
                  <a:lnTo>
                    <a:pt x="257011" y="423828"/>
                  </a:lnTo>
                  <a:lnTo>
                    <a:pt x="258306" y="427146"/>
                  </a:lnTo>
                  <a:lnTo>
                    <a:pt x="259600" y="430424"/>
                  </a:lnTo>
                  <a:lnTo>
                    <a:pt x="260895" y="433633"/>
                  </a:lnTo>
                  <a:lnTo>
                    <a:pt x="262190" y="436778"/>
                  </a:lnTo>
                  <a:lnTo>
                    <a:pt x="263485" y="439879"/>
                  </a:lnTo>
                  <a:lnTo>
                    <a:pt x="264779" y="442903"/>
                  </a:lnTo>
                  <a:lnTo>
                    <a:pt x="266074" y="445864"/>
                  </a:lnTo>
                  <a:lnTo>
                    <a:pt x="267369" y="448779"/>
                  </a:lnTo>
                  <a:lnTo>
                    <a:pt x="268517" y="45128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pl2710"/>
            <p:cNvSpPr/>
            <p:nvPr/>
          </p:nvSpPr>
          <p:spPr>
            <a:xfrm>
              <a:off x="6543482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pl2711"/>
            <p:cNvSpPr/>
            <p:nvPr/>
          </p:nvSpPr>
          <p:spPr>
            <a:xfrm>
              <a:off x="660387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pl2712"/>
            <p:cNvSpPr/>
            <p:nvPr/>
          </p:nvSpPr>
          <p:spPr>
            <a:xfrm>
              <a:off x="661729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pl2713"/>
            <p:cNvSpPr/>
            <p:nvPr/>
          </p:nvSpPr>
          <p:spPr>
            <a:xfrm>
              <a:off x="661729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pl2714"/>
            <p:cNvSpPr/>
            <p:nvPr/>
          </p:nvSpPr>
          <p:spPr>
            <a:xfrm>
              <a:off x="662400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pl2715"/>
            <p:cNvSpPr/>
            <p:nvPr/>
          </p:nvSpPr>
          <p:spPr>
            <a:xfrm>
              <a:off x="662400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pl2716"/>
            <p:cNvSpPr/>
            <p:nvPr/>
          </p:nvSpPr>
          <p:spPr>
            <a:xfrm>
              <a:off x="662400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pl2717"/>
            <p:cNvSpPr/>
            <p:nvPr/>
          </p:nvSpPr>
          <p:spPr>
            <a:xfrm>
              <a:off x="663071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pl2718"/>
            <p:cNvSpPr/>
            <p:nvPr/>
          </p:nvSpPr>
          <p:spPr>
            <a:xfrm>
              <a:off x="663071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pl2719"/>
            <p:cNvSpPr/>
            <p:nvPr/>
          </p:nvSpPr>
          <p:spPr>
            <a:xfrm>
              <a:off x="663742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pl2720"/>
            <p:cNvSpPr/>
            <p:nvPr/>
          </p:nvSpPr>
          <p:spPr>
            <a:xfrm>
              <a:off x="6650843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pl2721"/>
            <p:cNvSpPr/>
            <p:nvPr/>
          </p:nvSpPr>
          <p:spPr>
            <a:xfrm>
              <a:off x="665755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pl2722"/>
            <p:cNvSpPr/>
            <p:nvPr/>
          </p:nvSpPr>
          <p:spPr>
            <a:xfrm>
              <a:off x="665755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pl2723"/>
            <p:cNvSpPr/>
            <p:nvPr/>
          </p:nvSpPr>
          <p:spPr>
            <a:xfrm>
              <a:off x="666426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pl2724"/>
            <p:cNvSpPr/>
            <p:nvPr/>
          </p:nvSpPr>
          <p:spPr>
            <a:xfrm>
              <a:off x="666426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l2725"/>
            <p:cNvSpPr/>
            <p:nvPr/>
          </p:nvSpPr>
          <p:spPr>
            <a:xfrm>
              <a:off x="667097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l2726"/>
            <p:cNvSpPr/>
            <p:nvPr/>
          </p:nvSpPr>
          <p:spPr>
            <a:xfrm>
              <a:off x="667768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l2727"/>
            <p:cNvSpPr/>
            <p:nvPr/>
          </p:nvSpPr>
          <p:spPr>
            <a:xfrm>
              <a:off x="667768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l2728"/>
            <p:cNvSpPr/>
            <p:nvPr/>
          </p:nvSpPr>
          <p:spPr>
            <a:xfrm>
              <a:off x="668439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l2729"/>
            <p:cNvSpPr/>
            <p:nvPr/>
          </p:nvSpPr>
          <p:spPr>
            <a:xfrm>
              <a:off x="669781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l2730"/>
            <p:cNvSpPr/>
            <p:nvPr/>
          </p:nvSpPr>
          <p:spPr>
            <a:xfrm>
              <a:off x="669781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l2731"/>
            <p:cNvSpPr/>
            <p:nvPr/>
          </p:nvSpPr>
          <p:spPr>
            <a:xfrm>
              <a:off x="6704524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l2732"/>
            <p:cNvSpPr/>
            <p:nvPr/>
          </p:nvSpPr>
          <p:spPr>
            <a:xfrm>
              <a:off x="6717945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l2733"/>
            <p:cNvSpPr/>
            <p:nvPr/>
          </p:nvSpPr>
          <p:spPr>
            <a:xfrm>
              <a:off x="6731365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l2734"/>
            <p:cNvSpPr/>
            <p:nvPr/>
          </p:nvSpPr>
          <p:spPr>
            <a:xfrm>
              <a:off x="6738075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l2735"/>
            <p:cNvSpPr/>
            <p:nvPr/>
          </p:nvSpPr>
          <p:spPr>
            <a:xfrm>
              <a:off x="6738075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l2736"/>
            <p:cNvSpPr/>
            <p:nvPr/>
          </p:nvSpPr>
          <p:spPr>
            <a:xfrm>
              <a:off x="6751495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l2737"/>
            <p:cNvSpPr/>
            <p:nvPr/>
          </p:nvSpPr>
          <p:spPr>
            <a:xfrm>
              <a:off x="6771625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l2738"/>
            <p:cNvSpPr/>
            <p:nvPr/>
          </p:nvSpPr>
          <p:spPr>
            <a:xfrm>
              <a:off x="6778336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l2739"/>
            <p:cNvSpPr/>
            <p:nvPr/>
          </p:nvSpPr>
          <p:spPr>
            <a:xfrm>
              <a:off x="6778336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pl2740"/>
            <p:cNvSpPr/>
            <p:nvPr/>
          </p:nvSpPr>
          <p:spPr>
            <a:xfrm>
              <a:off x="6778336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l2741"/>
            <p:cNvSpPr/>
            <p:nvPr/>
          </p:nvSpPr>
          <p:spPr>
            <a:xfrm>
              <a:off x="6785046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l2742"/>
            <p:cNvSpPr/>
            <p:nvPr/>
          </p:nvSpPr>
          <p:spPr>
            <a:xfrm>
              <a:off x="6785046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l2743"/>
            <p:cNvSpPr/>
            <p:nvPr/>
          </p:nvSpPr>
          <p:spPr>
            <a:xfrm>
              <a:off x="6798466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l2744"/>
            <p:cNvSpPr/>
            <p:nvPr/>
          </p:nvSpPr>
          <p:spPr>
            <a:xfrm>
              <a:off x="6805176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l2745"/>
            <p:cNvSpPr/>
            <p:nvPr/>
          </p:nvSpPr>
          <p:spPr>
            <a:xfrm>
              <a:off x="6838727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l2746"/>
            <p:cNvSpPr/>
            <p:nvPr/>
          </p:nvSpPr>
          <p:spPr>
            <a:xfrm>
              <a:off x="6845437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l2747"/>
            <p:cNvSpPr/>
            <p:nvPr/>
          </p:nvSpPr>
          <p:spPr>
            <a:xfrm>
              <a:off x="6852147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l2748"/>
            <p:cNvSpPr/>
            <p:nvPr/>
          </p:nvSpPr>
          <p:spPr>
            <a:xfrm>
              <a:off x="6852147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l2749"/>
            <p:cNvSpPr/>
            <p:nvPr/>
          </p:nvSpPr>
          <p:spPr>
            <a:xfrm>
              <a:off x="6865567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l2750"/>
            <p:cNvSpPr/>
            <p:nvPr/>
          </p:nvSpPr>
          <p:spPr>
            <a:xfrm>
              <a:off x="6878987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l2751"/>
            <p:cNvSpPr/>
            <p:nvPr/>
          </p:nvSpPr>
          <p:spPr>
            <a:xfrm>
              <a:off x="6885697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l2752"/>
            <p:cNvSpPr/>
            <p:nvPr/>
          </p:nvSpPr>
          <p:spPr>
            <a:xfrm>
              <a:off x="6892408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l2753"/>
            <p:cNvSpPr/>
            <p:nvPr/>
          </p:nvSpPr>
          <p:spPr>
            <a:xfrm>
              <a:off x="6892408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l2754"/>
            <p:cNvSpPr/>
            <p:nvPr/>
          </p:nvSpPr>
          <p:spPr>
            <a:xfrm>
              <a:off x="6925958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l2755"/>
            <p:cNvSpPr/>
            <p:nvPr/>
          </p:nvSpPr>
          <p:spPr>
            <a:xfrm>
              <a:off x="6925958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l2756"/>
            <p:cNvSpPr/>
            <p:nvPr/>
          </p:nvSpPr>
          <p:spPr>
            <a:xfrm>
              <a:off x="6946089" y="5395677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tx2757"/>
            <p:cNvSpPr/>
            <p:nvPr/>
          </p:nvSpPr>
          <p:spPr>
            <a:xfrm>
              <a:off x="6393276" y="4908721"/>
              <a:ext cx="629206" cy="974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meanSoilT</a:t>
              </a:r>
            </a:p>
          </p:txBody>
        </p:sp>
        <p:sp>
          <p:nvSpPr>
            <p:cNvPr id="2758" name="pl2758"/>
            <p:cNvSpPr/>
            <p:nvPr/>
          </p:nvSpPr>
          <p:spPr>
            <a:xfrm>
              <a:off x="6436120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t2759"/>
            <p:cNvSpPr/>
            <p:nvPr/>
          </p:nvSpPr>
          <p:spPr>
            <a:xfrm>
              <a:off x="6509107" y="5822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t2760"/>
            <p:cNvSpPr/>
            <p:nvPr/>
          </p:nvSpPr>
          <p:spPr>
            <a:xfrm>
              <a:off x="6651697" y="5912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t2761"/>
            <p:cNvSpPr/>
            <p:nvPr/>
          </p:nvSpPr>
          <p:spPr>
            <a:xfrm>
              <a:off x="6534270" y="5740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t2762"/>
            <p:cNvSpPr/>
            <p:nvPr/>
          </p:nvSpPr>
          <p:spPr>
            <a:xfrm>
              <a:off x="6626534" y="57561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t2763"/>
            <p:cNvSpPr/>
            <p:nvPr/>
          </p:nvSpPr>
          <p:spPr>
            <a:xfrm>
              <a:off x="6534270" y="5766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t2764"/>
            <p:cNvSpPr/>
            <p:nvPr/>
          </p:nvSpPr>
          <p:spPr>
            <a:xfrm>
              <a:off x="6576209" y="57253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t2765"/>
            <p:cNvSpPr/>
            <p:nvPr/>
          </p:nvSpPr>
          <p:spPr>
            <a:xfrm>
              <a:off x="6601372" y="57021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t2766"/>
            <p:cNvSpPr/>
            <p:nvPr/>
          </p:nvSpPr>
          <p:spPr>
            <a:xfrm>
              <a:off x="6869776" y="55301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t2767"/>
            <p:cNvSpPr/>
            <p:nvPr/>
          </p:nvSpPr>
          <p:spPr>
            <a:xfrm>
              <a:off x="6760737" y="5486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t2768"/>
            <p:cNvSpPr/>
            <p:nvPr/>
          </p:nvSpPr>
          <p:spPr>
            <a:xfrm>
              <a:off x="6727186" y="5568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t2769"/>
            <p:cNvSpPr/>
            <p:nvPr/>
          </p:nvSpPr>
          <p:spPr>
            <a:xfrm>
              <a:off x="6735574" y="56636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t2770"/>
            <p:cNvSpPr/>
            <p:nvPr/>
          </p:nvSpPr>
          <p:spPr>
            <a:xfrm>
              <a:off x="6676860" y="54788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t2771"/>
            <p:cNvSpPr/>
            <p:nvPr/>
          </p:nvSpPr>
          <p:spPr>
            <a:xfrm>
              <a:off x="6718799" y="5409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t2772"/>
            <p:cNvSpPr/>
            <p:nvPr/>
          </p:nvSpPr>
          <p:spPr>
            <a:xfrm>
              <a:off x="6626534" y="56354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t2773"/>
            <p:cNvSpPr/>
            <p:nvPr/>
          </p:nvSpPr>
          <p:spPr>
            <a:xfrm>
              <a:off x="6534270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t2774"/>
            <p:cNvSpPr/>
            <p:nvPr/>
          </p:nvSpPr>
          <p:spPr>
            <a:xfrm>
              <a:off x="6592984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t2775"/>
            <p:cNvSpPr/>
            <p:nvPr/>
          </p:nvSpPr>
          <p:spPr>
            <a:xfrm>
              <a:off x="6727186" y="55917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t2776"/>
            <p:cNvSpPr/>
            <p:nvPr/>
          </p:nvSpPr>
          <p:spPr>
            <a:xfrm>
              <a:off x="6752349" y="5463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t2777"/>
            <p:cNvSpPr/>
            <p:nvPr/>
          </p:nvSpPr>
          <p:spPr>
            <a:xfrm>
              <a:off x="6668473" y="5512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t2778"/>
            <p:cNvSpPr/>
            <p:nvPr/>
          </p:nvSpPr>
          <p:spPr>
            <a:xfrm>
              <a:off x="6861389" y="55635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t2779"/>
            <p:cNvSpPr/>
            <p:nvPr/>
          </p:nvSpPr>
          <p:spPr>
            <a:xfrm>
              <a:off x="6936877" y="54454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t2780"/>
            <p:cNvSpPr/>
            <p:nvPr/>
          </p:nvSpPr>
          <p:spPr>
            <a:xfrm>
              <a:off x="6911714" y="56097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t2781"/>
            <p:cNvSpPr/>
            <p:nvPr/>
          </p:nvSpPr>
          <p:spPr>
            <a:xfrm>
              <a:off x="6911714" y="559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t2782"/>
            <p:cNvSpPr/>
            <p:nvPr/>
          </p:nvSpPr>
          <p:spPr>
            <a:xfrm>
              <a:off x="6853001" y="56020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t2783"/>
            <p:cNvSpPr/>
            <p:nvPr/>
          </p:nvSpPr>
          <p:spPr>
            <a:xfrm>
              <a:off x="6819450" y="55250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t2784"/>
            <p:cNvSpPr/>
            <p:nvPr/>
          </p:nvSpPr>
          <p:spPr>
            <a:xfrm>
              <a:off x="6869776" y="54608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t2785"/>
            <p:cNvSpPr/>
            <p:nvPr/>
          </p:nvSpPr>
          <p:spPr>
            <a:xfrm>
              <a:off x="6836226" y="56148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t2786"/>
            <p:cNvSpPr/>
            <p:nvPr/>
          </p:nvSpPr>
          <p:spPr>
            <a:xfrm>
              <a:off x="6811063" y="56200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t2787"/>
            <p:cNvSpPr/>
            <p:nvPr/>
          </p:nvSpPr>
          <p:spPr>
            <a:xfrm>
              <a:off x="6727186" y="56585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t2788"/>
            <p:cNvSpPr/>
            <p:nvPr/>
          </p:nvSpPr>
          <p:spPr>
            <a:xfrm>
              <a:off x="6676860" y="5666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t2789"/>
            <p:cNvSpPr/>
            <p:nvPr/>
          </p:nvSpPr>
          <p:spPr>
            <a:xfrm>
              <a:off x="6542658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t2790"/>
            <p:cNvSpPr/>
            <p:nvPr/>
          </p:nvSpPr>
          <p:spPr>
            <a:xfrm>
              <a:off x="6525883" y="58305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t2791"/>
            <p:cNvSpPr/>
            <p:nvPr/>
          </p:nvSpPr>
          <p:spPr>
            <a:xfrm>
              <a:off x="6584596" y="58434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t2792"/>
            <p:cNvSpPr/>
            <p:nvPr/>
          </p:nvSpPr>
          <p:spPr>
            <a:xfrm>
              <a:off x="6542658" y="5899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t2793"/>
            <p:cNvSpPr/>
            <p:nvPr/>
          </p:nvSpPr>
          <p:spPr>
            <a:xfrm>
              <a:off x="6609759" y="57971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t2794"/>
            <p:cNvSpPr/>
            <p:nvPr/>
          </p:nvSpPr>
          <p:spPr>
            <a:xfrm>
              <a:off x="6634922" y="5866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t2795"/>
            <p:cNvSpPr/>
            <p:nvPr/>
          </p:nvSpPr>
          <p:spPr>
            <a:xfrm>
              <a:off x="6601372" y="56867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t2796"/>
            <p:cNvSpPr/>
            <p:nvPr/>
          </p:nvSpPr>
          <p:spPr>
            <a:xfrm>
              <a:off x="6693636" y="5753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t2797"/>
            <p:cNvSpPr/>
            <p:nvPr/>
          </p:nvSpPr>
          <p:spPr>
            <a:xfrm>
              <a:off x="6576209" y="5833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t2798"/>
            <p:cNvSpPr/>
            <p:nvPr/>
          </p:nvSpPr>
          <p:spPr>
            <a:xfrm>
              <a:off x="6433619" y="5835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t2799"/>
            <p:cNvSpPr/>
            <p:nvPr/>
          </p:nvSpPr>
          <p:spPr>
            <a:xfrm>
              <a:off x="6525883" y="5812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t2800"/>
            <p:cNvSpPr/>
            <p:nvPr/>
          </p:nvSpPr>
          <p:spPr>
            <a:xfrm>
              <a:off x="6584596" y="5715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t2801"/>
            <p:cNvSpPr/>
            <p:nvPr/>
          </p:nvSpPr>
          <p:spPr>
            <a:xfrm>
              <a:off x="6551046" y="57124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t2802"/>
            <p:cNvSpPr/>
            <p:nvPr/>
          </p:nvSpPr>
          <p:spPr>
            <a:xfrm>
              <a:off x="6567821" y="5707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t2803"/>
            <p:cNvSpPr/>
            <p:nvPr/>
          </p:nvSpPr>
          <p:spPr>
            <a:xfrm>
              <a:off x="6819450" y="5432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t2804"/>
            <p:cNvSpPr/>
            <p:nvPr/>
          </p:nvSpPr>
          <p:spPr>
            <a:xfrm>
              <a:off x="6735574" y="55815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t2805"/>
            <p:cNvSpPr/>
            <p:nvPr/>
          </p:nvSpPr>
          <p:spPr>
            <a:xfrm>
              <a:off x="6802675" y="5545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l2806"/>
            <p:cNvSpPr/>
            <p:nvPr/>
          </p:nvSpPr>
          <p:spPr>
            <a:xfrm>
              <a:off x="6456250" y="5549349"/>
              <a:ext cx="503258" cy="328466"/>
            </a:xfrm>
            <a:custGeom>
              <a:avLst/>
              <a:gdLst/>
              <a:ahLst/>
              <a:cxnLst/>
              <a:rect l="0" t="0" r="0" b="0"/>
              <a:pathLst>
                <a:path w="503258" h="328466">
                  <a:moveTo>
                    <a:pt x="0" y="328466"/>
                  </a:moveTo>
                  <a:lnTo>
                    <a:pt x="75488" y="275483"/>
                  </a:lnTo>
                  <a:lnTo>
                    <a:pt x="92264" y="263666"/>
                  </a:lnTo>
                  <a:lnTo>
                    <a:pt x="92264" y="263666"/>
                  </a:lnTo>
                  <a:lnTo>
                    <a:pt x="100651" y="257743"/>
                  </a:lnTo>
                  <a:lnTo>
                    <a:pt x="100651" y="257743"/>
                  </a:lnTo>
                  <a:lnTo>
                    <a:pt x="100651" y="257743"/>
                  </a:lnTo>
                  <a:lnTo>
                    <a:pt x="109039" y="251766"/>
                  </a:lnTo>
                  <a:lnTo>
                    <a:pt x="109039" y="251766"/>
                  </a:lnTo>
                  <a:lnTo>
                    <a:pt x="117427" y="245679"/>
                  </a:lnTo>
                  <a:lnTo>
                    <a:pt x="134202" y="232730"/>
                  </a:lnTo>
                  <a:lnTo>
                    <a:pt x="142589" y="225673"/>
                  </a:lnTo>
                  <a:lnTo>
                    <a:pt x="142589" y="225673"/>
                  </a:lnTo>
                  <a:lnTo>
                    <a:pt x="150977" y="217879"/>
                  </a:lnTo>
                  <a:lnTo>
                    <a:pt x="150977" y="217879"/>
                  </a:lnTo>
                  <a:lnTo>
                    <a:pt x="159365" y="210284"/>
                  </a:lnTo>
                  <a:lnTo>
                    <a:pt x="167752" y="202559"/>
                  </a:lnTo>
                  <a:lnTo>
                    <a:pt x="167752" y="202559"/>
                  </a:lnTo>
                  <a:lnTo>
                    <a:pt x="176140" y="194682"/>
                  </a:lnTo>
                  <a:lnTo>
                    <a:pt x="192915" y="178284"/>
                  </a:lnTo>
                  <a:lnTo>
                    <a:pt x="192915" y="178284"/>
                  </a:lnTo>
                  <a:lnTo>
                    <a:pt x="201303" y="168447"/>
                  </a:lnTo>
                  <a:lnTo>
                    <a:pt x="218078" y="150113"/>
                  </a:lnTo>
                  <a:lnTo>
                    <a:pt x="234854" y="129190"/>
                  </a:lnTo>
                  <a:lnTo>
                    <a:pt x="243241" y="118346"/>
                  </a:lnTo>
                  <a:lnTo>
                    <a:pt x="243241" y="118346"/>
                  </a:lnTo>
                  <a:lnTo>
                    <a:pt x="260016" y="99108"/>
                  </a:lnTo>
                  <a:lnTo>
                    <a:pt x="285179" y="72974"/>
                  </a:lnTo>
                  <a:lnTo>
                    <a:pt x="293567" y="65147"/>
                  </a:lnTo>
                  <a:lnTo>
                    <a:pt x="293567" y="65147"/>
                  </a:lnTo>
                  <a:lnTo>
                    <a:pt x="293567" y="65147"/>
                  </a:lnTo>
                  <a:lnTo>
                    <a:pt x="301955" y="60941"/>
                  </a:lnTo>
                  <a:lnTo>
                    <a:pt x="301955" y="60941"/>
                  </a:lnTo>
                  <a:lnTo>
                    <a:pt x="318730" y="51209"/>
                  </a:lnTo>
                  <a:lnTo>
                    <a:pt x="327118" y="47722"/>
                  </a:lnTo>
                  <a:lnTo>
                    <a:pt x="369056" y="33956"/>
                  </a:lnTo>
                  <a:lnTo>
                    <a:pt x="377444" y="31586"/>
                  </a:lnTo>
                  <a:lnTo>
                    <a:pt x="385831" y="29192"/>
                  </a:lnTo>
                  <a:lnTo>
                    <a:pt x="385831" y="29192"/>
                  </a:lnTo>
                  <a:lnTo>
                    <a:pt x="402606" y="24429"/>
                  </a:lnTo>
                  <a:lnTo>
                    <a:pt x="419382" y="19831"/>
                  </a:lnTo>
                  <a:lnTo>
                    <a:pt x="427769" y="17613"/>
                  </a:lnTo>
                  <a:lnTo>
                    <a:pt x="436157" y="15450"/>
                  </a:lnTo>
                  <a:lnTo>
                    <a:pt x="436157" y="15450"/>
                  </a:lnTo>
                  <a:lnTo>
                    <a:pt x="478095" y="5424"/>
                  </a:lnTo>
                  <a:lnTo>
                    <a:pt x="478095" y="5424"/>
                  </a:lnTo>
                  <a:lnTo>
                    <a:pt x="50325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l2807"/>
            <p:cNvSpPr/>
            <p:nvPr/>
          </p:nvSpPr>
          <p:spPr>
            <a:xfrm>
              <a:off x="6436120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t2808"/>
            <p:cNvSpPr/>
            <p:nvPr/>
          </p:nvSpPr>
          <p:spPr>
            <a:xfrm>
              <a:off x="6509107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t2809"/>
            <p:cNvSpPr/>
            <p:nvPr/>
          </p:nvSpPr>
          <p:spPr>
            <a:xfrm>
              <a:off x="6651697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t2810"/>
            <p:cNvSpPr/>
            <p:nvPr/>
          </p:nvSpPr>
          <p:spPr>
            <a:xfrm>
              <a:off x="6534270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t2811"/>
            <p:cNvSpPr/>
            <p:nvPr/>
          </p:nvSpPr>
          <p:spPr>
            <a:xfrm>
              <a:off x="6626534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t2812"/>
            <p:cNvSpPr/>
            <p:nvPr/>
          </p:nvSpPr>
          <p:spPr>
            <a:xfrm>
              <a:off x="6534270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t2813"/>
            <p:cNvSpPr/>
            <p:nvPr/>
          </p:nvSpPr>
          <p:spPr>
            <a:xfrm>
              <a:off x="6576209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t2814"/>
            <p:cNvSpPr/>
            <p:nvPr/>
          </p:nvSpPr>
          <p:spPr>
            <a:xfrm>
              <a:off x="6601372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t2815"/>
            <p:cNvSpPr/>
            <p:nvPr/>
          </p:nvSpPr>
          <p:spPr>
            <a:xfrm>
              <a:off x="6869776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t2816"/>
            <p:cNvSpPr/>
            <p:nvPr/>
          </p:nvSpPr>
          <p:spPr>
            <a:xfrm>
              <a:off x="6760737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t2817"/>
            <p:cNvSpPr/>
            <p:nvPr/>
          </p:nvSpPr>
          <p:spPr>
            <a:xfrm>
              <a:off x="6727186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t2818"/>
            <p:cNvSpPr/>
            <p:nvPr/>
          </p:nvSpPr>
          <p:spPr>
            <a:xfrm>
              <a:off x="6735574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t2819"/>
            <p:cNvSpPr/>
            <p:nvPr/>
          </p:nvSpPr>
          <p:spPr>
            <a:xfrm>
              <a:off x="6676860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t2820"/>
            <p:cNvSpPr/>
            <p:nvPr/>
          </p:nvSpPr>
          <p:spPr>
            <a:xfrm>
              <a:off x="6718799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t2821"/>
            <p:cNvSpPr/>
            <p:nvPr/>
          </p:nvSpPr>
          <p:spPr>
            <a:xfrm>
              <a:off x="6626534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t2822"/>
            <p:cNvSpPr/>
            <p:nvPr/>
          </p:nvSpPr>
          <p:spPr>
            <a:xfrm>
              <a:off x="6534270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t2823"/>
            <p:cNvSpPr/>
            <p:nvPr/>
          </p:nvSpPr>
          <p:spPr>
            <a:xfrm>
              <a:off x="6592984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t2824"/>
            <p:cNvSpPr/>
            <p:nvPr/>
          </p:nvSpPr>
          <p:spPr>
            <a:xfrm>
              <a:off x="6727186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t2825"/>
            <p:cNvSpPr/>
            <p:nvPr/>
          </p:nvSpPr>
          <p:spPr>
            <a:xfrm>
              <a:off x="6752349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t2826"/>
            <p:cNvSpPr/>
            <p:nvPr/>
          </p:nvSpPr>
          <p:spPr>
            <a:xfrm>
              <a:off x="6668473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t2827"/>
            <p:cNvSpPr/>
            <p:nvPr/>
          </p:nvSpPr>
          <p:spPr>
            <a:xfrm>
              <a:off x="6861389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t2828"/>
            <p:cNvSpPr/>
            <p:nvPr/>
          </p:nvSpPr>
          <p:spPr>
            <a:xfrm>
              <a:off x="6936877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t2829"/>
            <p:cNvSpPr/>
            <p:nvPr/>
          </p:nvSpPr>
          <p:spPr>
            <a:xfrm>
              <a:off x="6911714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t2830"/>
            <p:cNvSpPr/>
            <p:nvPr/>
          </p:nvSpPr>
          <p:spPr>
            <a:xfrm>
              <a:off x="6911714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t2831"/>
            <p:cNvSpPr/>
            <p:nvPr/>
          </p:nvSpPr>
          <p:spPr>
            <a:xfrm>
              <a:off x="6853001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t2832"/>
            <p:cNvSpPr/>
            <p:nvPr/>
          </p:nvSpPr>
          <p:spPr>
            <a:xfrm>
              <a:off x="6819450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t2833"/>
            <p:cNvSpPr/>
            <p:nvPr/>
          </p:nvSpPr>
          <p:spPr>
            <a:xfrm>
              <a:off x="6869776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t2834"/>
            <p:cNvSpPr/>
            <p:nvPr/>
          </p:nvSpPr>
          <p:spPr>
            <a:xfrm>
              <a:off x="6836226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t2835"/>
            <p:cNvSpPr/>
            <p:nvPr/>
          </p:nvSpPr>
          <p:spPr>
            <a:xfrm>
              <a:off x="6811063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t2836"/>
            <p:cNvSpPr/>
            <p:nvPr/>
          </p:nvSpPr>
          <p:spPr>
            <a:xfrm>
              <a:off x="6727186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t2837"/>
            <p:cNvSpPr/>
            <p:nvPr/>
          </p:nvSpPr>
          <p:spPr>
            <a:xfrm>
              <a:off x="6676860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t2838"/>
            <p:cNvSpPr/>
            <p:nvPr/>
          </p:nvSpPr>
          <p:spPr>
            <a:xfrm>
              <a:off x="6542658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t2839"/>
            <p:cNvSpPr/>
            <p:nvPr/>
          </p:nvSpPr>
          <p:spPr>
            <a:xfrm>
              <a:off x="6525883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t2840"/>
            <p:cNvSpPr/>
            <p:nvPr/>
          </p:nvSpPr>
          <p:spPr>
            <a:xfrm>
              <a:off x="6584596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t2841"/>
            <p:cNvSpPr/>
            <p:nvPr/>
          </p:nvSpPr>
          <p:spPr>
            <a:xfrm>
              <a:off x="6542658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t2842"/>
            <p:cNvSpPr/>
            <p:nvPr/>
          </p:nvSpPr>
          <p:spPr>
            <a:xfrm>
              <a:off x="6609759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t2843"/>
            <p:cNvSpPr/>
            <p:nvPr/>
          </p:nvSpPr>
          <p:spPr>
            <a:xfrm>
              <a:off x="6634922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t2844"/>
            <p:cNvSpPr/>
            <p:nvPr/>
          </p:nvSpPr>
          <p:spPr>
            <a:xfrm>
              <a:off x="6601372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t2845"/>
            <p:cNvSpPr/>
            <p:nvPr/>
          </p:nvSpPr>
          <p:spPr>
            <a:xfrm>
              <a:off x="6693636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t2846"/>
            <p:cNvSpPr/>
            <p:nvPr/>
          </p:nvSpPr>
          <p:spPr>
            <a:xfrm>
              <a:off x="6576209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t2847"/>
            <p:cNvSpPr/>
            <p:nvPr/>
          </p:nvSpPr>
          <p:spPr>
            <a:xfrm>
              <a:off x="6433619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t2848"/>
            <p:cNvSpPr/>
            <p:nvPr/>
          </p:nvSpPr>
          <p:spPr>
            <a:xfrm>
              <a:off x="6525883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t2849"/>
            <p:cNvSpPr/>
            <p:nvPr/>
          </p:nvSpPr>
          <p:spPr>
            <a:xfrm>
              <a:off x="6584596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t2850"/>
            <p:cNvSpPr/>
            <p:nvPr/>
          </p:nvSpPr>
          <p:spPr>
            <a:xfrm>
              <a:off x="6551046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t2851"/>
            <p:cNvSpPr/>
            <p:nvPr/>
          </p:nvSpPr>
          <p:spPr>
            <a:xfrm>
              <a:off x="6567821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t2852"/>
            <p:cNvSpPr/>
            <p:nvPr/>
          </p:nvSpPr>
          <p:spPr>
            <a:xfrm>
              <a:off x="6819450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3" name="pt2853"/>
            <p:cNvSpPr/>
            <p:nvPr/>
          </p:nvSpPr>
          <p:spPr>
            <a:xfrm>
              <a:off x="6735574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4" name="pt2854"/>
            <p:cNvSpPr/>
            <p:nvPr/>
          </p:nvSpPr>
          <p:spPr>
            <a:xfrm>
              <a:off x="6802675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5" name="pl2855"/>
            <p:cNvSpPr/>
            <p:nvPr/>
          </p:nvSpPr>
          <p:spPr>
            <a:xfrm>
              <a:off x="6456250" y="6146832"/>
              <a:ext cx="503258" cy="105430"/>
            </a:xfrm>
            <a:custGeom>
              <a:avLst/>
              <a:gdLst/>
              <a:ahLst/>
              <a:cxnLst/>
              <a:rect l="0" t="0" r="0" b="0"/>
              <a:pathLst>
                <a:path w="503258" h="105430">
                  <a:moveTo>
                    <a:pt x="0" y="105430"/>
                  </a:moveTo>
                  <a:lnTo>
                    <a:pt x="75488" y="89854"/>
                  </a:lnTo>
                  <a:lnTo>
                    <a:pt x="92264" y="84674"/>
                  </a:lnTo>
                  <a:lnTo>
                    <a:pt x="92264" y="84674"/>
                  </a:lnTo>
                  <a:lnTo>
                    <a:pt x="100651" y="81869"/>
                  </a:lnTo>
                  <a:lnTo>
                    <a:pt x="100651" y="81869"/>
                  </a:lnTo>
                  <a:lnTo>
                    <a:pt x="100651" y="81869"/>
                  </a:lnTo>
                  <a:lnTo>
                    <a:pt x="109039" y="78911"/>
                  </a:lnTo>
                  <a:lnTo>
                    <a:pt x="109039" y="78911"/>
                  </a:lnTo>
                  <a:lnTo>
                    <a:pt x="117427" y="75775"/>
                  </a:lnTo>
                  <a:lnTo>
                    <a:pt x="134202" y="68246"/>
                  </a:lnTo>
                  <a:lnTo>
                    <a:pt x="142589" y="63250"/>
                  </a:lnTo>
                  <a:lnTo>
                    <a:pt x="142589" y="63250"/>
                  </a:lnTo>
                  <a:lnTo>
                    <a:pt x="150977" y="56900"/>
                  </a:lnTo>
                  <a:lnTo>
                    <a:pt x="150977" y="56900"/>
                  </a:lnTo>
                  <a:lnTo>
                    <a:pt x="159365" y="50891"/>
                  </a:lnTo>
                  <a:lnTo>
                    <a:pt x="167752" y="44523"/>
                  </a:lnTo>
                  <a:lnTo>
                    <a:pt x="167752" y="44523"/>
                  </a:lnTo>
                  <a:lnTo>
                    <a:pt x="176140" y="37523"/>
                  </a:lnTo>
                  <a:lnTo>
                    <a:pt x="192915" y="19870"/>
                  </a:lnTo>
                  <a:lnTo>
                    <a:pt x="192915" y="19870"/>
                  </a:lnTo>
                  <a:lnTo>
                    <a:pt x="201303" y="11923"/>
                  </a:lnTo>
                  <a:lnTo>
                    <a:pt x="218078" y="4691"/>
                  </a:lnTo>
                  <a:lnTo>
                    <a:pt x="234854" y="4322"/>
                  </a:lnTo>
                  <a:lnTo>
                    <a:pt x="243241" y="4175"/>
                  </a:lnTo>
                  <a:lnTo>
                    <a:pt x="243241" y="4175"/>
                  </a:lnTo>
                  <a:lnTo>
                    <a:pt x="260016" y="900"/>
                  </a:lnTo>
                  <a:lnTo>
                    <a:pt x="285179" y="1794"/>
                  </a:lnTo>
                  <a:lnTo>
                    <a:pt x="293567" y="2655"/>
                  </a:lnTo>
                  <a:lnTo>
                    <a:pt x="293567" y="2655"/>
                  </a:lnTo>
                  <a:lnTo>
                    <a:pt x="293567" y="2655"/>
                  </a:lnTo>
                  <a:lnTo>
                    <a:pt x="301955" y="2303"/>
                  </a:lnTo>
                  <a:lnTo>
                    <a:pt x="301955" y="2303"/>
                  </a:lnTo>
                  <a:lnTo>
                    <a:pt x="318730" y="948"/>
                  </a:lnTo>
                  <a:lnTo>
                    <a:pt x="327118" y="0"/>
                  </a:lnTo>
                  <a:lnTo>
                    <a:pt x="369056" y="412"/>
                  </a:lnTo>
                  <a:lnTo>
                    <a:pt x="377444" y="1448"/>
                  </a:lnTo>
                  <a:lnTo>
                    <a:pt x="385831" y="2567"/>
                  </a:lnTo>
                  <a:lnTo>
                    <a:pt x="385831" y="2567"/>
                  </a:lnTo>
                  <a:lnTo>
                    <a:pt x="402606" y="4785"/>
                  </a:lnTo>
                  <a:lnTo>
                    <a:pt x="419382" y="6727"/>
                  </a:lnTo>
                  <a:lnTo>
                    <a:pt x="427769" y="7565"/>
                  </a:lnTo>
                  <a:lnTo>
                    <a:pt x="436157" y="8321"/>
                  </a:lnTo>
                  <a:lnTo>
                    <a:pt x="436157" y="8321"/>
                  </a:lnTo>
                  <a:lnTo>
                    <a:pt x="478095" y="11397"/>
                  </a:lnTo>
                  <a:lnTo>
                    <a:pt x="478095" y="11397"/>
                  </a:lnTo>
                  <a:lnTo>
                    <a:pt x="503258" y="1323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pl2856"/>
            <p:cNvSpPr/>
            <p:nvPr/>
          </p:nvSpPr>
          <p:spPr>
            <a:xfrm>
              <a:off x="6979639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tx2857"/>
            <p:cNvSpPr/>
            <p:nvPr/>
          </p:nvSpPr>
          <p:spPr>
            <a:xfrm>
              <a:off x="7136869" y="1297632"/>
              <a:ext cx="229059" cy="734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2858" name="tx2858"/>
            <p:cNvSpPr/>
            <p:nvPr/>
          </p:nvSpPr>
          <p:spPr>
            <a:xfrm>
              <a:off x="7381295" y="1160585"/>
              <a:ext cx="66320" cy="23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2859" name="pl2859"/>
            <p:cNvSpPr/>
            <p:nvPr/>
          </p:nvSpPr>
          <p:spPr>
            <a:xfrm>
              <a:off x="6979639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0" name="tx2860"/>
            <p:cNvSpPr/>
            <p:nvPr/>
          </p:nvSpPr>
          <p:spPr>
            <a:xfrm>
              <a:off x="7158767" y="1848408"/>
              <a:ext cx="185262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-0.14</a:t>
              </a:r>
            </a:p>
          </p:txBody>
        </p:sp>
        <p:sp>
          <p:nvSpPr>
            <p:cNvPr id="2861" name="tx2861"/>
            <p:cNvSpPr/>
            <p:nvPr/>
          </p:nvSpPr>
          <p:spPr>
            <a:xfrm>
              <a:off x="7381295" y="1716051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862" name="pl2862"/>
            <p:cNvSpPr/>
            <p:nvPr/>
          </p:nvSpPr>
          <p:spPr>
            <a:xfrm>
              <a:off x="6979639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tx2863"/>
            <p:cNvSpPr/>
            <p:nvPr/>
          </p:nvSpPr>
          <p:spPr>
            <a:xfrm>
              <a:off x="7120052" y="2379013"/>
              <a:ext cx="262693" cy="843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-0.33</a:t>
              </a:r>
            </a:p>
          </p:txBody>
        </p:sp>
        <p:sp>
          <p:nvSpPr>
            <p:cNvPr id="2864" name="tx2864"/>
            <p:cNvSpPr/>
            <p:nvPr/>
          </p:nvSpPr>
          <p:spPr>
            <a:xfrm>
              <a:off x="7368007" y="2324259"/>
              <a:ext cx="92894" cy="72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2865" name="pl2865"/>
            <p:cNvSpPr/>
            <p:nvPr/>
          </p:nvSpPr>
          <p:spPr>
            <a:xfrm>
              <a:off x="6979639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tx2866"/>
            <p:cNvSpPr/>
            <p:nvPr/>
          </p:nvSpPr>
          <p:spPr>
            <a:xfrm>
              <a:off x="7160756" y="2936048"/>
              <a:ext cx="181286" cy="581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</a:t>
              </a:r>
            </a:p>
          </p:txBody>
        </p:sp>
        <p:sp>
          <p:nvSpPr>
            <p:cNvPr id="2867" name="tx2867"/>
            <p:cNvSpPr/>
            <p:nvPr/>
          </p:nvSpPr>
          <p:spPr>
            <a:xfrm>
              <a:off x="7381295" y="2803090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868" name="pl2868"/>
            <p:cNvSpPr/>
            <p:nvPr/>
          </p:nvSpPr>
          <p:spPr>
            <a:xfrm>
              <a:off x="6979639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9" name="tx2869"/>
            <p:cNvSpPr/>
            <p:nvPr/>
          </p:nvSpPr>
          <p:spPr>
            <a:xfrm>
              <a:off x="7171761" y="3485626"/>
              <a:ext cx="159275" cy="465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0.074</a:t>
              </a:r>
            </a:p>
          </p:txBody>
        </p:sp>
        <p:sp>
          <p:nvSpPr>
            <p:cNvPr id="2870" name="tx2870"/>
            <p:cNvSpPr/>
            <p:nvPr/>
          </p:nvSpPr>
          <p:spPr>
            <a:xfrm>
              <a:off x="7383751" y="3346609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871" name="pl2871"/>
            <p:cNvSpPr/>
            <p:nvPr/>
          </p:nvSpPr>
          <p:spPr>
            <a:xfrm>
              <a:off x="6979639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2" name="tx2872"/>
            <p:cNvSpPr/>
            <p:nvPr/>
          </p:nvSpPr>
          <p:spPr>
            <a:xfrm>
              <a:off x="7146675" y="4012540"/>
              <a:ext cx="209448" cy="786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2873" name="tx2873"/>
            <p:cNvSpPr/>
            <p:nvPr/>
          </p:nvSpPr>
          <p:spPr>
            <a:xfrm>
              <a:off x="7374978" y="3890128"/>
              <a:ext cx="7895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874" name="pl2874"/>
            <p:cNvSpPr/>
            <p:nvPr/>
          </p:nvSpPr>
          <p:spPr>
            <a:xfrm>
              <a:off x="6979639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5" name="tx2875"/>
            <p:cNvSpPr/>
            <p:nvPr/>
          </p:nvSpPr>
          <p:spPr>
            <a:xfrm>
              <a:off x="7157682" y="4560331"/>
              <a:ext cx="187433" cy="703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</a:t>
              </a:r>
            </a:p>
          </p:txBody>
        </p:sp>
        <p:sp>
          <p:nvSpPr>
            <p:cNvPr id="2876" name="tx2876"/>
            <p:cNvSpPr/>
            <p:nvPr/>
          </p:nvSpPr>
          <p:spPr>
            <a:xfrm>
              <a:off x="7374978" y="4433648"/>
              <a:ext cx="7895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877" name="pl2877"/>
            <p:cNvSpPr/>
            <p:nvPr/>
          </p:nvSpPr>
          <p:spPr>
            <a:xfrm>
              <a:off x="6979639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tx2878"/>
            <p:cNvSpPr/>
            <p:nvPr/>
          </p:nvSpPr>
          <p:spPr>
            <a:xfrm>
              <a:off x="7029750" y="5054199"/>
              <a:ext cx="443296" cy="1664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9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0.74</a:t>
              </a:r>
            </a:p>
          </p:txBody>
        </p:sp>
        <p:sp>
          <p:nvSpPr>
            <p:cNvPr id="2879" name="tx2879"/>
            <p:cNvSpPr/>
            <p:nvPr/>
          </p:nvSpPr>
          <p:spPr>
            <a:xfrm>
              <a:off x="7248571" y="5054177"/>
              <a:ext cx="331766" cy="865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2880" name="pl2880"/>
            <p:cNvSpPr/>
            <p:nvPr/>
          </p:nvSpPr>
          <p:spPr>
            <a:xfrm>
              <a:off x="6979639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tx2881"/>
            <p:cNvSpPr/>
            <p:nvPr/>
          </p:nvSpPr>
          <p:spPr>
            <a:xfrm>
              <a:off x="7226253" y="6362007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2882" name="tx2882"/>
            <p:cNvSpPr/>
            <p:nvPr/>
          </p:nvSpPr>
          <p:spPr>
            <a:xfrm rot="-5400000">
              <a:off x="6379115" y="5637158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2883" name="rc2883"/>
            <p:cNvSpPr/>
            <p:nvPr/>
          </p:nvSpPr>
          <p:spPr>
            <a:xfrm>
              <a:off x="6999769" y="5879454"/>
              <a:ext cx="62907" cy="55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rc2884"/>
            <p:cNvSpPr/>
            <p:nvPr/>
          </p:nvSpPr>
          <p:spPr>
            <a:xfrm>
              <a:off x="7062677" y="5655783"/>
              <a:ext cx="62907" cy="27958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rc2885"/>
            <p:cNvSpPr/>
            <p:nvPr/>
          </p:nvSpPr>
          <p:spPr>
            <a:xfrm>
              <a:off x="7125584" y="5543948"/>
              <a:ext cx="62907" cy="39142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rc2886"/>
            <p:cNvSpPr/>
            <p:nvPr/>
          </p:nvSpPr>
          <p:spPr>
            <a:xfrm>
              <a:off x="7188491" y="5432113"/>
              <a:ext cx="62907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rc2887"/>
            <p:cNvSpPr/>
            <p:nvPr/>
          </p:nvSpPr>
          <p:spPr>
            <a:xfrm>
              <a:off x="7251399" y="5432113"/>
              <a:ext cx="62907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rc2888"/>
            <p:cNvSpPr/>
            <p:nvPr/>
          </p:nvSpPr>
          <p:spPr>
            <a:xfrm>
              <a:off x="7314306" y="5488031"/>
              <a:ext cx="62907" cy="44734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rc2889"/>
            <p:cNvSpPr/>
            <p:nvPr/>
          </p:nvSpPr>
          <p:spPr>
            <a:xfrm>
              <a:off x="7377213" y="5655783"/>
              <a:ext cx="62907" cy="27958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rc2890"/>
            <p:cNvSpPr/>
            <p:nvPr/>
          </p:nvSpPr>
          <p:spPr>
            <a:xfrm>
              <a:off x="7440121" y="5767619"/>
              <a:ext cx="62907" cy="16775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l2891"/>
            <p:cNvSpPr/>
            <p:nvPr/>
          </p:nvSpPr>
          <p:spPr>
            <a:xfrm>
              <a:off x="6979639" y="5454078"/>
              <a:ext cx="543519" cy="468020"/>
            </a:xfrm>
            <a:custGeom>
              <a:avLst/>
              <a:gdLst/>
              <a:ahLst/>
              <a:cxnLst/>
              <a:rect l="0" t="0" r="0" b="0"/>
              <a:pathLst>
                <a:path w="543519" h="468020">
                  <a:moveTo>
                    <a:pt x="0" y="468020"/>
                  </a:moveTo>
                  <a:lnTo>
                    <a:pt x="274" y="467864"/>
                  </a:lnTo>
                  <a:lnTo>
                    <a:pt x="1620" y="467058"/>
                  </a:lnTo>
                  <a:lnTo>
                    <a:pt x="2967" y="466202"/>
                  </a:lnTo>
                  <a:lnTo>
                    <a:pt x="4314" y="465318"/>
                  </a:lnTo>
                  <a:lnTo>
                    <a:pt x="5660" y="464390"/>
                  </a:lnTo>
                  <a:lnTo>
                    <a:pt x="7007" y="463412"/>
                  </a:lnTo>
                  <a:lnTo>
                    <a:pt x="8354" y="462403"/>
                  </a:lnTo>
                  <a:lnTo>
                    <a:pt x="9700" y="461342"/>
                  </a:lnTo>
                  <a:lnTo>
                    <a:pt x="11047" y="460233"/>
                  </a:lnTo>
                  <a:lnTo>
                    <a:pt x="12394" y="459090"/>
                  </a:lnTo>
                  <a:lnTo>
                    <a:pt x="13740" y="457885"/>
                  </a:lnTo>
                  <a:lnTo>
                    <a:pt x="15087" y="456633"/>
                  </a:lnTo>
                  <a:lnTo>
                    <a:pt x="16433" y="455346"/>
                  </a:lnTo>
                  <a:lnTo>
                    <a:pt x="17780" y="453987"/>
                  </a:lnTo>
                  <a:lnTo>
                    <a:pt x="19127" y="452583"/>
                  </a:lnTo>
                  <a:lnTo>
                    <a:pt x="20473" y="451143"/>
                  </a:lnTo>
                  <a:lnTo>
                    <a:pt x="21820" y="449619"/>
                  </a:lnTo>
                  <a:lnTo>
                    <a:pt x="23167" y="448055"/>
                  </a:lnTo>
                  <a:lnTo>
                    <a:pt x="24513" y="446446"/>
                  </a:lnTo>
                  <a:lnTo>
                    <a:pt x="25860" y="444755"/>
                  </a:lnTo>
                  <a:lnTo>
                    <a:pt x="27207" y="443023"/>
                  </a:lnTo>
                  <a:lnTo>
                    <a:pt x="28553" y="441237"/>
                  </a:lnTo>
                  <a:lnTo>
                    <a:pt x="29900" y="439372"/>
                  </a:lnTo>
                  <a:lnTo>
                    <a:pt x="31247" y="437464"/>
                  </a:lnTo>
                  <a:lnTo>
                    <a:pt x="32593" y="435492"/>
                  </a:lnTo>
                  <a:lnTo>
                    <a:pt x="33940" y="433447"/>
                  </a:lnTo>
                  <a:lnTo>
                    <a:pt x="35287" y="431357"/>
                  </a:lnTo>
                  <a:lnTo>
                    <a:pt x="36633" y="429194"/>
                  </a:lnTo>
                  <a:lnTo>
                    <a:pt x="37980" y="426963"/>
                  </a:lnTo>
                  <a:lnTo>
                    <a:pt x="39327" y="424686"/>
                  </a:lnTo>
                  <a:lnTo>
                    <a:pt x="40673" y="422328"/>
                  </a:lnTo>
                  <a:lnTo>
                    <a:pt x="42020" y="419907"/>
                  </a:lnTo>
                  <a:lnTo>
                    <a:pt x="43367" y="417439"/>
                  </a:lnTo>
                  <a:lnTo>
                    <a:pt x="44713" y="414882"/>
                  </a:lnTo>
                  <a:lnTo>
                    <a:pt x="46060" y="412268"/>
                  </a:lnTo>
                  <a:lnTo>
                    <a:pt x="47407" y="409608"/>
                  </a:lnTo>
                  <a:lnTo>
                    <a:pt x="48753" y="406850"/>
                  </a:lnTo>
                  <a:lnTo>
                    <a:pt x="50100" y="404044"/>
                  </a:lnTo>
                  <a:lnTo>
                    <a:pt x="51446" y="401185"/>
                  </a:lnTo>
                  <a:lnTo>
                    <a:pt x="52793" y="398232"/>
                  </a:lnTo>
                  <a:lnTo>
                    <a:pt x="54140" y="395233"/>
                  </a:lnTo>
                  <a:lnTo>
                    <a:pt x="55486" y="392176"/>
                  </a:lnTo>
                  <a:lnTo>
                    <a:pt x="56833" y="389033"/>
                  </a:lnTo>
                  <a:lnTo>
                    <a:pt x="58180" y="385844"/>
                  </a:lnTo>
                  <a:lnTo>
                    <a:pt x="59526" y="382591"/>
                  </a:lnTo>
                  <a:lnTo>
                    <a:pt x="60873" y="379261"/>
                  </a:lnTo>
                  <a:lnTo>
                    <a:pt x="62220" y="375887"/>
                  </a:lnTo>
                  <a:lnTo>
                    <a:pt x="63566" y="372444"/>
                  </a:lnTo>
                  <a:lnTo>
                    <a:pt x="64913" y="368934"/>
                  </a:lnTo>
                  <a:lnTo>
                    <a:pt x="66260" y="365382"/>
                  </a:lnTo>
                  <a:lnTo>
                    <a:pt x="67606" y="361758"/>
                  </a:lnTo>
                  <a:lnTo>
                    <a:pt x="68953" y="358076"/>
                  </a:lnTo>
                  <a:lnTo>
                    <a:pt x="70300" y="354354"/>
                  </a:lnTo>
                  <a:lnTo>
                    <a:pt x="71646" y="350559"/>
                  </a:lnTo>
                  <a:lnTo>
                    <a:pt x="72993" y="346716"/>
                  </a:lnTo>
                  <a:lnTo>
                    <a:pt x="74340" y="342836"/>
                  </a:lnTo>
                  <a:lnTo>
                    <a:pt x="75686" y="338883"/>
                  </a:lnTo>
                  <a:lnTo>
                    <a:pt x="77033" y="334893"/>
                  </a:lnTo>
                  <a:lnTo>
                    <a:pt x="78380" y="330866"/>
                  </a:lnTo>
                  <a:lnTo>
                    <a:pt x="79726" y="326773"/>
                  </a:lnTo>
                  <a:lnTo>
                    <a:pt x="81073" y="322650"/>
                  </a:lnTo>
                  <a:lnTo>
                    <a:pt x="82420" y="318491"/>
                  </a:lnTo>
                  <a:lnTo>
                    <a:pt x="83766" y="314280"/>
                  </a:lnTo>
                  <a:lnTo>
                    <a:pt x="85113" y="310043"/>
                  </a:lnTo>
                  <a:lnTo>
                    <a:pt x="86459" y="305771"/>
                  </a:lnTo>
                  <a:lnTo>
                    <a:pt x="87806" y="301461"/>
                  </a:lnTo>
                  <a:lnTo>
                    <a:pt x="89153" y="297130"/>
                  </a:lnTo>
                  <a:lnTo>
                    <a:pt x="90499" y="292770"/>
                  </a:lnTo>
                  <a:lnTo>
                    <a:pt x="91846" y="288383"/>
                  </a:lnTo>
                  <a:lnTo>
                    <a:pt x="93193" y="283981"/>
                  </a:lnTo>
                  <a:lnTo>
                    <a:pt x="94539" y="279557"/>
                  </a:lnTo>
                  <a:lnTo>
                    <a:pt x="95886" y="275118"/>
                  </a:lnTo>
                  <a:lnTo>
                    <a:pt x="97233" y="270670"/>
                  </a:lnTo>
                  <a:lnTo>
                    <a:pt x="98579" y="266210"/>
                  </a:lnTo>
                  <a:lnTo>
                    <a:pt x="99926" y="261745"/>
                  </a:lnTo>
                  <a:lnTo>
                    <a:pt x="101273" y="257278"/>
                  </a:lnTo>
                  <a:lnTo>
                    <a:pt x="102619" y="252811"/>
                  </a:lnTo>
                  <a:lnTo>
                    <a:pt x="103966" y="248348"/>
                  </a:lnTo>
                  <a:lnTo>
                    <a:pt x="105313" y="243890"/>
                  </a:lnTo>
                  <a:lnTo>
                    <a:pt x="106659" y="239447"/>
                  </a:lnTo>
                  <a:lnTo>
                    <a:pt x="108006" y="235016"/>
                  </a:lnTo>
                  <a:lnTo>
                    <a:pt x="109353" y="230597"/>
                  </a:lnTo>
                  <a:lnTo>
                    <a:pt x="110699" y="226208"/>
                  </a:lnTo>
                  <a:lnTo>
                    <a:pt x="112046" y="221837"/>
                  </a:lnTo>
                  <a:lnTo>
                    <a:pt x="113393" y="217490"/>
                  </a:lnTo>
                  <a:lnTo>
                    <a:pt x="114739" y="213183"/>
                  </a:lnTo>
                  <a:lnTo>
                    <a:pt x="116086" y="208901"/>
                  </a:lnTo>
                  <a:lnTo>
                    <a:pt x="117433" y="204657"/>
                  </a:lnTo>
                  <a:lnTo>
                    <a:pt x="118779" y="200461"/>
                  </a:lnTo>
                  <a:lnTo>
                    <a:pt x="120126" y="196295"/>
                  </a:lnTo>
                  <a:lnTo>
                    <a:pt x="121472" y="192183"/>
                  </a:lnTo>
                  <a:lnTo>
                    <a:pt x="122819" y="188124"/>
                  </a:lnTo>
                  <a:lnTo>
                    <a:pt x="124166" y="184102"/>
                  </a:lnTo>
                  <a:lnTo>
                    <a:pt x="125512" y="180149"/>
                  </a:lnTo>
                  <a:lnTo>
                    <a:pt x="126859" y="176251"/>
                  </a:lnTo>
                  <a:lnTo>
                    <a:pt x="128206" y="172394"/>
                  </a:lnTo>
                  <a:lnTo>
                    <a:pt x="129552" y="168624"/>
                  </a:lnTo>
                  <a:lnTo>
                    <a:pt x="130899" y="164908"/>
                  </a:lnTo>
                  <a:lnTo>
                    <a:pt x="132246" y="161238"/>
                  </a:lnTo>
                  <a:lnTo>
                    <a:pt x="133592" y="157670"/>
                  </a:lnTo>
                  <a:lnTo>
                    <a:pt x="134939" y="154152"/>
                  </a:lnTo>
                  <a:lnTo>
                    <a:pt x="136286" y="150691"/>
                  </a:lnTo>
                  <a:lnTo>
                    <a:pt x="137632" y="147332"/>
                  </a:lnTo>
                  <a:lnTo>
                    <a:pt x="138979" y="144025"/>
                  </a:lnTo>
                  <a:lnTo>
                    <a:pt x="140326" y="140785"/>
                  </a:lnTo>
                  <a:lnTo>
                    <a:pt x="141672" y="137643"/>
                  </a:lnTo>
                  <a:lnTo>
                    <a:pt x="143019" y="134554"/>
                  </a:lnTo>
                  <a:lnTo>
                    <a:pt x="144366" y="131542"/>
                  </a:lnTo>
                  <a:lnTo>
                    <a:pt x="145712" y="128620"/>
                  </a:lnTo>
                  <a:lnTo>
                    <a:pt x="147059" y="125751"/>
                  </a:lnTo>
                  <a:lnTo>
                    <a:pt x="148406" y="122967"/>
                  </a:lnTo>
                  <a:lnTo>
                    <a:pt x="149752" y="120262"/>
                  </a:lnTo>
                  <a:lnTo>
                    <a:pt x="151099" y="117609"/>
                  </a:lnTo>
                  <a:lnTo>
                    <a:pt x="152446" y="115047"/>
                  </a:lnTo>
                  <a:lnTo>
                    <a:pt x="153792" y="112553"/>
                  </a:lnTo>
                  <a:lnTo>
                    <a:pt x="155139" y="110109"/>
                  </a:lnTo>
                  <a:lnTo>
                    <a:pt x="156485" y="107757"/>
                  </a:lnTo>
                  <a:lnTo>
                    <a:pt x="157832" y="105462"/>
                  </a:lnTo>
                  <a:lnTo>
                    <a:pt x="159179" y="103212"/>
                  </a:lnTo>
                  <a:lnTo>
                    <a:pt x="160525" y="101055"/>
                  </a:lnTo>
                  <a:lnTo>
                    <a:pt x="161872" y="98942"/>
                  </a:lnTo>
                  <a:lnTo>
                    <a:pt x="163219" y="96875"/>
                  </a:lnTo>
                  <a:lnTo>
                    <a:pt x="164565" y="94888"/>
                  </a:lnTo>
                  <a:lnTo>
                    <a:pt x="165912" y="92937"/>
                  </a:lnTo>
                  <a:lnTo>
                    <a:pt x="167259" y="91033"/>
                  </a:lnTo>
                  <a:lnTo>
                    <a:pt x="168605" y="89192"/>
                  </a:lnTo>
                  <a:lnTo>
                    <a:pt x="169952" y="87382"/>
                  </a:lnTo>
                  <a:lnTo>
                    <a:pt x="171299" y="85617"/>
                  </a:lnTo>
                  <a:lnTo>
                    <a:pt x="172645" y="83899"/>
                  </a:lnTo>
                  <a:lnTo>
                    <a:pt x="173992" y="82207"/>
                  </a:lnTo>
                  <a:lnTo>
                    <a:pt x="175339" y="80554"/>
                  </a:lnTo>
                  <a:lnTo>
                    <a:pt x="176685" y="78935"/>
                  </a:lnTo>
                  <a:lnTo>
                    <a:pt x="178032" y="77337"/>
                  </a:lnTo>
                  <a:lnTo>
                    <a:pt x="179379" y="75772"/>
                  </a:lnTo>
                  <a:lnTo>
                    <a:pt x="180725" y="74230"/>
                  </a:lnTo>
                  <a:lnTo>
                    <a:pt x="182072" y="72703"/>
                  </a:lnTo>
                  <a:lnTo>
                    <a:pt x="183419" y="71202"/>
                  </a:lnTo>
                  <a:lnTo>
                    <a:pt x="184765" y="69714"/>
                  </a:lnTo>
                  <a:lnTo>
                    <a:pt x="186112" y="68238"/>
                  </a:lnTo>
                  <a:lnTo>
                    <a:pt x="187459" y="66780"/>
                  </a:lnTo>
                  <a:lnTo>
                    <a:pt x="188805" y="65329"/>
                  </a:lnTo>
                  <a:lnTo>
                    <a:pt x="190152" y="63885"/>
                  </a:lnTo>
                  <a:lnTo>
                    <a:pt x="191498" y="62451"/>
                  </a:lnTo>
                  <a:lnTo>
                    <a:pt x="192845" y="61021"/>
                  </a:lnTo>
                  <a:lnTo>
                    <a:pt x="194192" y="59595"/>
                  </a:lnTo>
                  <a:lnTo>
                    <a:pt x="195538" y="58173"/>
                  </a:lnTo>
                  <a:lnTo>
                    <a:pt x="196885" y="56753"/>
                  </a:lnTo>
                  <a:lnTo>
                    <a:pt x="198232" y="55334"/>
                  </a:lnTo>
                  <a:lnTo>
                    <a:pt x="199578" y="53916"/>
                  </a:lnTo>
                  <a:lnTo>
                    <a:pt x="200925" y="52498"/>
                  </a:lnTo>
                  <a:lnTo>
                    <a:pt x="202272" y="51080"/>
                  </a:lnTo>
                  <a:lnTo>
                    <a:pt x="203618" y="49662"/>
                  </a:lnTo>
                  <a:lnTo>
                    <a:pt x="204965" y="48243"/>
                  </a:lnTo>
                  <a:lnTo>
                    <a:pt x="206312" y="46825"/>
                  </a:lnTo>
                  <a:lnTo>
                    <a:pt x="207658" y="45408"/>
                  </a:lnTo>
                  <a:lnTo>
                    <a:pt x="209005" y="43991"/>
                  </a:lnTo>
                  <a:lnTo>
                    <a:pt x="210352" y="42576"/>
                  </a:lnTo>
                  <a:lnTo>
                    <a:pt x="211698" y="41164"/>
                  </a:lnTo>
                  <a:lnTo>
                    <a:pt x="213045" y="39754"/>
                  </a:lnTo>
                  <a:lnTo>
                    <a:pt x="214392" y="38350"/>
                  </a:lnTo>
                  <a:lnTo>
                    <a:pt x="215738" y="36951"/>
                  </a:lnTo>
                  <a:lnTo>
                    <a:pt x="217085" y="35557"/>
                  </a:lnTo>
                  <a:lnTo>
                    <a:pt x="218432" y="34175"/>
                  </a:lnTo>
                  <a:lnTo>
                    <a:pt x="219778" y="32800"/>
                  </a:lnTo>
                  <a:lnTo>
                    <a:pt x="221125" y="31434"/>
                  </a:lnTo>
                  <a:lnTo>
                    <a:pt x="222472" y="30086"/>
                  </a:lnTo>
                  <a:lnTo>
                    <a:pt x="223818" y="28749"/>
                  </a:lnTo>
                  <a:lnTo>
                    <a:pt x="225165" y="27425"/>
                  </a:lnTo>
                  <a:lnTo>
                    <a:pt x="226511" y="26125"/>
                  </a:lnTo>
                  <a:lnTo>
                    <a:pt x="227858" y="24838"/>
                  </a:lnTo>
                  <a:lnTo>
                    <a:pt x="229205" y="23573"/>
                  </a:lnTo>
                  <a:lnTo>
                    <a:pt x="230551" y="22334"/>
                  </a:lnTo>
                  <a:lnTo>
                    <a:pt x="231898" y="21112"/>
                  </a:lnTo>
                  <a:lnTo>
                    <a:pt x="233245" y="19920"/>
                  </a:lnTo>
                  <a:lnTo>
                    <a:pt x="234591" y="18756"/>
                  </a:lnTo>
                  <a:lnTo>
                    <a:pt x="235938" y="17613"/>
                  </a:lnTo>
                  <a:lnTo>
                    <a:pt x="237285" y="16507"/>
                  </a:lnTo>
                  <a:lnTo>
                    <a:pt x="238631" y="15431"/>
                  </a:lnTo>
                  <a:lnTo>
                    <a:pt x="239978" y="14378"/>
                  </a:lnTo>
                  <a:lnTo>
                    <a:pt x="241325" y="13371"/>
                  </a:lnTo>
                  <a:lnTo>
                    <a:pt x="242671" y="12394"/>
                  </a:lnTo>
                  <a:lnTo>
                    <a:pt x="244018" y="11441"/>
                  </a:lnTo>
                  <a:lnTo>
                    <a:pt x="245365" y="10542"/>
                  </a:lnTo>
                  <a:lnTo>
                    <a:pt x="246711" y="9671"/>
                  </a:lnTo>
                  <a:lnTo>
                    <a:pt x="248058" y="8830"/>
                  </a:lnTo>
                  <a:lnTo>
                    <a:pt x="249405" y="8043"/>
                  </a:lnTo>
                  <a:lnTo>
                    <a:pt x="250751" y="7283"/>
                  </a:lnTo>
                  <a:lnTo>
                    <a:pt x="252098" y="6559"/>
                  </a:lnTo>
                  <a:lnTo>
                    <a:pt x="253445" y="5886"/>
                  </a:lnTo>
                  <a:lnTo>
                    <a:pt x="254791" y="5241"/>
                  </a:lnTo>
                  <a:lnTo>
                    <a:pt x="256138" y="4637"/>
                  </a:lnTo>
                  <a:lnTo>
                    <a:pt x="257485" y="4079"/>
                  </a:lnTo>
                  <a:lnTo>
                    <a:pt x="258831" y="3549"/>
                  </a:lnTo>
                  <a:lnTo>
                    <a:pt x="260178" y="3064"/>
                  </a:lnTo>
                  <a:lnTo>
                    <a:pt x="261524" y="2620"/>
                  </a:lnTo>
                  <a:lnTo>
                    <a:pt x="262871" y="2202"/>
                  </a:lnTo>
                  <a:lnTo>
                    <a:pt x="264218" y="1833"/>
                  </a:lnTo>
                  <a:lnTo>
                    <a:pt x="265564" y="1499"/>
                  </a:lnTo>
                  <a:lnTo>
                    <a:pt x="266911" y="1190"/>
                  </a:lnTo>
                  <a:lnTo>
                    <a:pt x="268258" y="931"/>
                  </a:lnTo>
                  <a:lnTo>
                    <a:pt x="269604" y="702"/>
                  </a:lnTo>
                  <a:lnTo>
                    <a:pt x="270951" y="497"/>
                  </a:lnTo>
                  <a:lnTo>
                    <a:pt x="272298" y="342"/>
                  </a:lnTo>
                  <a:lnTo>
                    <a:pt x="273644" y="212"/>
                  </a:lnTo>
                  <a:lnTo>
                    <a:pt x="274991" y="107"/>
                  </a:lnTo>
                  <a:lnTo>
                    <a:pt x="276338" y="48"/>
                  </a:lnTo>
                  <a:lnTo>
                    <a:pt x="277684" y="10"/>
                  </a:lnTo>
                  <a:lnTo>
                    <a:pt x="279031" y="0"/>
                  </a:lnTo>
                  <a:lnTo>
                    <a:pt x="280378" y="28"/>
                  </a:lnTo>
                  <a:lnTo>
                    <a:pt x="281724" y="77"/>
                  </a:lnTo>
                  <a:lnTo>
                    <a:pt x="283071" y="155"/>
                  </a:lnTo>
                  <a:lnTo>
                    <a:pt x="284418" y="266"/>
                  </a:lnTo>
                  <a:lnTo>
                    <a:pt x="285764" y="396"/>
                  </a:lnTo>
                  <a:lnTo>
                    <a:pt x="287111" y="557"/>
                  </a:lnTo>
                  <a:lnTo>
                    <a:pt x="288458" y="747"/>
                  </a:lnTo>
                  <a:lnTo>
                    <a:pt x="289804" y="955"/>
                  </a:lnTo>
                  <a:lnTo>
                    <a:pt x="291151" y="1195"/>
                  </a:lnTo>
                  <a:lnTo>
                    <a:pt x="292497" y="1461"/>
                  </a:lnTo>
                  <a:lnTo>
                    <a:pt x="293844" y="1745"/>
                  </a:lnTo>
                  <a:lnTo>
                    <a:pt x="295191" y="2063"/>
                  </a:lnTo>
                  <a:lnTo>
                    <a:pt x="296537" y="2404"/>
                  </a:lnTo>
                  <a:lnTo>
                    <a:pt x="297884" y="2763"/>
                  </a:lnTo>
                  <a:lnTo>
                    <a:pt x="299231" y="3160"/>
                  </a:lnTo>
                  <a:lnTo>
                    <a:pt x="300577" y="3578"/>
                  </a:lnTo>
                  <a:lnTo>
                    <a:pt x="301924" y="4015"/>
                  </a:lnTo>
                  <a:lnTo>
                    <a:pt x="303271" y="4492"/>
                  </a:lnTo>
                  <a:lnTo>
                    <a:pt x="304617" y="4989"/>
                  </a:lnTo>
                  <a:lnTo>
                    <a:pt x="305964" y="5510"/>
                  </a:lnTo>
                  <a:lnTo>
                    <a:pt x="307311" y="6071"/>
                  </a:lnTo>
                  <a:lnTo>
                    <a:pt x="308657" y="6652"/>
                  </a:lnTo>
                  <a:lnTo>
                    <a:pt x="310004" y="7262"/>
                  </a:lnTo>
                  <a:lnTo>
                    <a:pt x="311351" y="7911"/>
                  </a:lnTo>
                  <a:lnTo>
                    <a:pt x="312697" y="8582"/>
                  </a:lnTo>
                  <a:lnTo>
                    <a:pt x="314044" y="9288"/>
                  </a:lnTo>
                  <a:lnTo>
                    <a:pt x="315391" y="10032"/>
                  </a:lnTo>
                  <a:lnTo>
                    <a:pt x="316737" y="10799"/>
                  </a:lnTo>
                  <a:lnTo>
                    <a:pt x="318084" y="11608"/>
                  </a:lnTo>
                  <a:lnTo>
                    <a:pt x="319431" y="12454"/>
                  </a:lnTo>
                  <a:lnTo>
                    <a:pt x="320777" y="13325"/>
                  </a:lnTo>
                  <a:lnTo>
                    <a:pt x="322124" y="14244"/>
                  </a:lnTo>
                  <a:lnTo>
                    <a:pt x="323471" y="15198"/>
                  </a:lnTo>
                  <a:lnTo>
                    <a:pt x="324817" y="16179"/>
                  </a:lnTo>
                  <a:lnTo>
                    <a:pt x="326164" y="17215"/>
                  </a:lnTo>
                  <a:lnTo>
                    <a:pt x="327510" y="18283"/>
                  </a:lnTo>
                  <a:lnTo>
                    <a:pt x="328857" y="19380"/>
                  </a:lnTo>
                  <a:lnTo>
                    <a:pt x="330204" y="20538"/>
                  </a:lnTo>
                  <a:lnTo>
                    <a:pt x="331550" y="21725"/>
                  </a:lnTo>
                  <a:lnTo>
                    <a:pt x="332897" y="22946"/>
                  </a:lnTo>
                  <a:lnTo>
                    <a:pt x="334244" y="24225"/>
                  </a:lnTo>
                  <a:lnTo>
                    <a:pt x="335590" y="25534"/>
                  </a:lnTo>
                  <a:lnTo>
                    <a:pt x="336937" y="26881"/>
                  </a:lnTo>
                  <a:lnTo>
                    <a:pt x="338284" y="28282"/>
                  </a:lnTo>
                  <a:lnTo>
                    <a:pt x="339630" y="29712"/>
                  </a:lnTo>
                  <a:lnTo>
                    <a:pt x="340977" y="31186"/>
                  </a:lnTo>
                  <a:lnTo>
                    <a:pt x="342324" y="32708"/>
                  </a:lnTo>
                  <a:lnTo>
                    <a:pt x="343670" y="34257"/>
                  </a:lnTo>
                  <a:lnTo>
                    <a:pt x="345017" y="35854"/>
                  </a:lnTo>
                  <a:lnTo>
                    <a:pt x="346364" y="37492"/>
                  </a:lnTo>
                  <a:lnTo>
                    <a:pt x="347710" y="39157"/>
                  </a:lnTo>
                  <a:lnTo>
                    <a:pt x="349057" y="40870"/>
                  </a:lnTo>
                  <a:lnTo>
                    <a:pt x="350404" y="42618"/>
                  </a:lnTo>
                  <a:lnTo>
                    <a:pt x="351750" y="44391"/>
                  </a:lnTo>
                  <a:lnTo>
                    <a:pt x="353097" y="46212"/>
                  </a:lnTo>
                  <a:lnTo>
                    <a:pt x="354444" y="48060"/>
                  </a:lnTo>
                  <a:lnTo>
                    <a:pt x="355790" y="49932"/>
                  </a:lnTo>
                  <a:lnTo>
                    <a:pt x="357137" y="51849"/>
                  </a:lnTo>
                  <a:lnTo>
                    <a:pt x="358484" y="53787"/>
                  </a:lnTo>
                  <a:lnTo>
                    <a:pt x="359830" y="55748"/>
                  </a:lnTo>
                  <a:lnTo>
                    <a:pt x="361177" y="57745"/>
                  </a:lnTo>
                  <a:lnTo>
                    <a:pt x="362523" y="59760"/>
                  </a:lnTo>
                  <a:lnTo>
                    <a:pt x="363870" y="61796"/>
                  </a:lnTo>
                  <a:lnTo>
                    <a:pt x="365217" y="63859"/>
                  </a:lnTo>
                  <a:lnTo>
                    <a:pt x="366563" y="65936"/>
                  </a:lnTo>
                  <a:lnTo>
                    <a:pt x="367910" y="68031"/>
                  </a:lnTo>
                  <a:lnTo>
                    <a:pt x="369257" y="70146"/>
                  </a:lnTo>
                  <a:lnTo>
                    <a:pt x="370603" y="72270"/>
                  </a:lnTo>
                  <a:lnTo>
                    <a:pt x="371950" y="74410"/>
                  </a:lnTo>
                  <a:lnTo>
                    <a:pt x="373297" y="76561"/>
                  </a:lnTo>
                  <a:lnTo>
                    <a:pt x="374643" y="78718"/>
                  </a:lnTo>
                  <a:lnTo>
                    <a:pt x="375990" y="80886"/>
                  </a:lnTo>
                  <a:lnTo>
                    <a:pt x="377337" y="83059"/>
                  </a:lnTo>
                  <a:lnTo>
                    <a:pt x="378683" y="85236"/>
                  </a:lnTo>
                  <a:lnTo>
                    <a:pt x="380030" y="87417"/>
                  </a:lnTo>
                  <a:lnTo>
                    <a:pt x="381377" y="89599"/>
                  </a:lnTo>
                  <a:lnTo>
                    <a:pt x="382723" y="91783"/>
                  </a:lnTo>
                  <a:lnTo>
                    <a:pt x="384070" y="93965"/>
                  </a:lnTo>
                  <a:lnTo>
                    <a:pt x="385417" y="96146"/>
                  </a:lnTo>
                  <a:lnTo>
                    <a:pt x="386763" y="98325"/>
                  </a:lnTo>
                  <a:lnTo>
                    <a:pt x="388110" y="100499"/>
                  </a:lnTo>
                  <a:lnTo>
                    <a:pt x="389457" y="102670"/>
                  </a:lnTo>
                  <a:lnTo>
                    <a:pt x="390803" y="104836"/>
                  </a:lnTo>
                  <a:lnTo>
                    <a:pt x="392150" y="106995"/>
                  </a:lnTo>
                  <a:lnTo>
                    <a:pt x="393497" y="109150"/>
                  </a:lnTo>
                  <a:lnTo>
                    <a:pt x="394843" y="111299"/>
                  </a:lnTo>
                  <a:lnTo>
                    <a:pt x="396190" y="113440"/>
                  </a:lnTo>
                  <a:lnTo>
                    <a:pt x="397536" y="115577"/>
                  </a:lnTo>
                  <a:lnTo>
                    <a:pt x="398883" y="117707"/>
                  </a:lnTo>
                  <a:lnTo>
                    <a:pt x="400230" y="119830"/>
                  </a:lnTo>
                  <a:lnTo>
                    <a:pt x="401576" y="121950"/>
                  </a:lnTo>
                  <a:lnTo>
                    <a:pt x="402923" y="124063"/>
                  </a:lnTo>
                  <a:lnTo>
                    <a:pt x="404270" y="126173"/>
                  </a:lnTo>
                  <a:lnTo>
                    <a:pt x="405616" y="128279"/>
                  </a:lnTo>
                  <a:lnTo>
                    <a:pt x="406963" y="130382"/>
                  </a:lnTo>
                  <a:lnTo>
                    <a:pt x="408310" y="132484"/>
                  </a:lnTo>
                  <a:lnTo>
                    <a:pt x="409656" y="134586"/>
                  </a:lnTo>
                  <a:lnTo>
                    <a:pt x="411003" y="136688"/>
                  </a:lnTo>
                  <a:lnTo>
                    <a:pt x="412350" y="138793"/>
                  </a:lnTo>
                  <a:lnTo>
                    <a:pt x="413696" y="140900"/>
                  </a:lnTo>
                  <a:lnTo>
                    <a:pt x="415043" y="143015"/>
                  </a:lnTo>
                  <a:lnTo>
                    <a:pt x="416390" y="145135"/>
                  </a:lnTo>
                  <a:lnTo>
                    <a:pt x="417736" y="147262"/>
                  </a:lnTo>
                  <a:lnTo>
                    <a:pt x="419083" y="149403"/>
                  </a:lnTo>
                  <a:lnTo>
                    <a:pt x="420430" y="151553"/>
                  </a:lnTo>
                  <a:lnTo>
                    <a:pt x="421776" y="153717"/>
                  </a:lnTo>
                  <a:lnTo>
                    <a:pt x="423123" y="155901"/>
                  </a:lnTo>
                  <a:lnTo>
                    <a:pt x="424470" y="158097"/>
                  </a:lnTo>
                  <a:lnTo>
                    <a:pt x="425816" y="160315"/>
                  </a:lnTo>
                  <a:lnTo>
                    <a:pt x="427163" y="162559"/>
                  </a:lnTo>
                  <a:lnTo>
                    <a:pt x="428510" y="164819"/>
                  </a:lnTo>
                  <a:lnTo>
                    <a:pt x="429856" y="167110"/>
                  </a:lnTo>
                  <a:lnTo>
                    <a:pt x="431203" y="169430"/>
                  </a:lnTo>
                  <a:lnTo>
                    <a:pt x="432549" y="171771"/>
                  </a:lnTo>
                  <a:lnTo>
                    <a:pt x="433896" y="174154"/>
                  </a:lnTo>
                  <a:lnTo>
                    <a:pt x="435243" y="176567"/>
                  </a:lnTo>
                  <a:lnTo>
                    <a:pt x="436589" y="179006"/>
                  </a:lnTo>
                  <a:lnTo>
                    <a:pt x="437936" y="181497"/>
                  </a:lnTo>
                  <a:lnTo>
                    <a:pt x="439283" y="184019"/>
                  </a:lnTo>
                  <a:lnTo>
                    <a:pt x="440629" y="186570"/>
                  </a:lnTo>
                  <a:lnTo>
                    <a:pt x="441976" y="189184"/>
                  </a:lnTo>
                  <a:lnTo>
                    <a:pt x="443323" y="191829"/>
                  </a:lnTo>
                  <a:lnTo>
                    <a:pt x="444669" y="194511"/>
                  </a:lnTo>
                  <a:lnTo>
                    <a:pt x="446016" y="197255"/>
                  </a:lnTo>
                  <a:lnTo>
                    <a:pt x="447363" y="200033"/>
                  </a:lnTo>
                  <a:lnTo>
                    <a:pt x="448709" y="202855"/>
                  </a:lnTo>
                  <a:lnTo>
                    <a:pt x="450056" y="205739"/>
                  </a:lnTo>
                  <a:lnTo>
                    <a:pt x="451403" y="208657"/>
                  </a:lnTo>
                  <a:lnTo>
                    <a:pt x="452749" y="211627"/>
                  </a:lnTo>
                  <a:lnTo>
                    <a:pt x="454096" y="214654"/>
                  </a:lnTo>
                  <a:lnTo>
                    <a:pt x="455443" y="217717"/>
                  </a:lnTo>
                  <a:lnTo>
                    <a:pt x="456789" y="220836"/>
                  </a:lnTo>
                  <a:lnTo>
                    <a:pt x="458136" y="224008"/>
                  </a:lnTo>
                  <a:lnTo>
                    <a:pt x="459483" y="227214"/>
                  </a:lnTo>
                  <a:lnTo>
                    <a:pt x="460829" y="230482"/>
                  </a:lnTo>
                  <a:lnTo>
                    <a:pt x="462176" y="233795"/>
                  </a:lnTo>
                  <a:lnTo>
                    <a:pt x="463523" y="237140"/>
                  </a:lnTo>
                  <a:lnTo>
                    <a:pt x="464869" y="240549"/>
                  </a:lnTo>
                  <a:lnTo>
                    <a:pt x="466216" y="243995"/>
                  </a:lnTo>
                  <a:lnTo>
                    <a:pt x="467562" y="247472"/>
                  </a:lnTo>
                  <a:lnTo>
                    <a:pt x="468909" y="251011"/>
                  </a:lnTo>
                  <a:lnTo>
                    <a:pt x="470256" y="254579"/>
                  </a:lnTo>
                  <a:lnTo>
                    <a:pt x="471602" y="258177"/>
                  </a:lnTo>
                  <a:lnTo>
                    <a:pt x="472949" y="261827"/>
                  </a:lnTo>
                  <a:lnTo>
                    <a:pt x="474296" y="265501"/>
                  </a:lnTo>
                  <a:lnTo>
                    <a:pt x="475642" y="269205"/>
                  </a:lnTo>
                  <a:lnTo>
                    <a:pt x="476989" y="272947"/>
                  </a:lnTo>
                  <a:lnTo>
                    <a:pt x="478336" y="276709"/>
                  </a:lnTo>
                  <a:lnTo>
                    <a:pt x="479682" y="280496"/>
                  </a:lnTo>
                  <a:lnTo>
                    <a:pt x="481029" y="284310"/>
                  </a:lnTo>
                  <a:lnTo>
                    <a:pt x="482376" y="288137"/>
                  </a:lnTo>
                  <a:lnTo>
                    <a:pt x="483722" y="291984"/>
                  </a:lnTo>
                  <a:lnTo>
                    <a:pt x="485069" y="295845"/>
                  </a:lnTo>
                  <a:lnTo>
                    <a:pt x="486416" y="299715"/>
                  </a:lnTo>
                  <a:lnTo>
                    <a:pt x="487762" y="303594"/>
                  </a:lnTo>
                  <a:lnTo>
                    <a:pt x="489109" y="307478"/>
                  </a:lnTo>
                  <a:lnTo>
                    <a:pt x="490456" y="311364"/>
                  </a:lnTo>
                  <a:lnTo>
                    <a:pt x="491802" y="315248"/>
                  </a:lnTo>
                  <a:lnTo>
                    <a:pt x="493149" y="319128"/>
                  </a:lnTo>
                  <a:lnTo>
                    <a:pt x="494496" y="323004"/>
                  </a:lnTo>
                  <a:lnTo>
                    <a:pt x="495842" y="326864"/>
                  </a:lnTo>
                  <a:lnTo>
                    <a:pt x="497189" y="330713"/>
                  </a:lnTo>
                  <a:lnTo>
                    <a:pt x="498536" y="334551"/>
                  </a:lnTo>
                  <a:lnTo>
                    <a:pt x="499882" y="338359"/>
                  </a:lnTo>
                  <a:lnTo>
                    <a:pt x="501229" y="342151"/>
                  </a:lnTo>
                  <a:lnTo>
                    <a:pt x="502575" y="345922"/>
                  </a:lnTo>
                  <a:lnTo>
                    <a:pt x="503922" y="349654"/>
                  </a:lnTo>
                  <a:lnTo>
                    <a:pt x="505269" y="353363"/>
                  </a:lnTo>
                  <a:lnTo>
                    <a:pt x="506615" y="357040"/>
                  </a:lnTo>
                  <a:lnTo>
                    <a:pt x="507962" y="360671"/>
                  </a:lnTo>
                  <a:lnTo>
                    <a:pt x="509309" y="364274"/>
                  </a:lnTo>
                  <a:lnTo>
                    <a:pt x="510655" y="367832"/>
                  </a:lnTo>
                  <a:lnTo>
                    <a:pt x="512002" y="371339"/>
                  </a:lnTo>
                  <a:lnTo>
                    <a:pt x="513349" y="374814"/>
                  </a:lnTo>
                  <a:lnTo>
                    <a:pt x="514695" y="378230"/>
                  </a:lnTo>
                  <a:lnTo>
                    <a:pt x="516042" y="381594"/>
                  </a:lnTo>
                  <a:lnTo>
                    <a:pt x="517389" y="384921"/>
                  </a:lnTo>
                  <a:lnTo>
                    <a:pt x="518735" y="388176"/>
                  </a:lnTo>
                  <a:lnTo>
                    <a:pt x="520082" y="391380"/>
                  </a:lnTo>
                  <a:lnTo>
                    <a:pt x="521429" y="394543"/>
                  </a:lnTo>
                  <a:lnTo>
                    <a:pt x="522775" y="397620"/>
                  </a:lnTo>
                  <a:lnTo>
                    <a:pt x="524122" y="400649"/>
                  </a:lnTo>
                  <a:lnTo>
                    <a:pt x="525469" y="403633"/>
                  </a:lnTo>
                  <a:lnTo>
                    <a:pt x="526815" y="406523"/>
                  </a:lnTo>
                  <a:lnTo>
                    <a:pt x="528162" y="409367"/>
                  </a:lnTo>
                  <a:lnTo>
                    <a:pt x="529509" y="412155"/>
                  </a:lnTo>
                  <a:lnTo>
                    <a:pt x="530855" y="414853"/>
                  </a:lnTo>
                  <a:lnTo>
                    <a:pt x="532202" y="417504"/>
                  </a:lnTo>
                  <a:lnTo>
                    <a:pt x="533549" y="420091"/>
                  </a:lnTo>
                  <a:lnTo>
                    <a:pt x="534895" y="422592"/>
                  </a:lnTo>
                  <a:lnTo>
                    <a:pt x="536242" y="425046"/>
                  </a:lnTo>
                  <a:lnTo>
                    <a:pt x="537588" y="427426"/>
                  </a:lnTo>
                  <a:lnTo>
                    <a:pt x="538935" y="429729"/>
                  </a:lnTo>
                  <a:lnTo>
                    <a:pt x="540282" y="431984"/>
                  </a:lnTo>
                  <a:lnTo>
                    <a:pt x="541628" y="434158"/>
                  </a:lnTo>
                  <a:lnTo>
                    <a:pt x="542975" y="436262"/>
                  </a:lnTo>
                  <a:lnTo>
                    <a:pt x="543519" y="43709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l2892"/>
            <p:cNvSpPr/>
            <p:nvPr/>
          </p:nvSpPr>
          <p:spPr>
            <a:xfrm>
              <a:off x="7060580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l2893"/>
            <p:cNvSpPr/>
            <p:nvPr/>
          </p:nvSpPr>
          <p:spPr>
            <a:xfrm>
              <a:off x="707106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l2894"/>
            <p:cNvSpPr/>
            <p:nvPr/>
          </p:nvSpPr>
          <p:spPr>
            <a:xfrm>
              <a:off x="709832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l2895"/>
            <p:cNvSpPr/>
            <p:nvPr/>
          </p:nvSpPr>
          <p:spPr>
            <a:xfrm>
              <a:off x="7117196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l2896"/>
            <p:cNvSpPr/>
            <p:nvPr/>
          </p:nvSpPr>
          <p:spPr>
            <a:xfrm>
              <a:off x="7123487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l2897"/>
            <p:cNvSpPr/>
            <p:nvPr/>
          </p:nvSpPr>
          <p:spPr>
            <a:xfrm>
              <a:off x="712558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l2898"/>
            <p:cNvSpPr/>
            <p:nvPr/>
          </p:nvSpPr>
          <p:spPr>
            <a:xfrm>
              <a:off x="7127681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l2899"/>
            <p:cNvSpPr/>
            <p:nvPr/>
          </p:nvSpPr>
          <p:spPr>
            <a:xfrm>
              <a:off x="7133972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l2900"/>
            <p:cNvSpPr/>
            <p:nvPr/>
          </p:nvSpPr>
          <p:spPr>
            <a:xfrm>
              <a:off x="7142359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l2901"/>
            <p:cNvSpPr/>
            <p:nvPr/>
          </p:nvSpPr>
          <p:spPr>
            <a:xfrm>
              <a:off x="7142359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l2902"/>
            <p:cNvSpPr/>
            <p:nvPr/>
          </p:nvSpPr>
          <p:spPr>
            <a:xfrm>
              <a:off x="7154941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l2903"/>
            <p:cNvSpPr/>
            <p:nvPr/>
          </p:nvSpPr>
          <p:spPr>
            <a:xfrm>
              <a:off x="718010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l2904"/>
            <p:cNvSpPr/>
            <p:nvPr/>
          </p:nvSpPr>
          <p:spPr>
            <a:xfrm>
              <a:off x="7188491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l2905"/>
            <p:cNvSpPr/>
            <p:nvPr/>
          </p:nvSpPr>
          <p:spPr>
            <a:xfrm>
              <a:off x="7190588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l2906"/>
            <p:cNvSpPr/>
            <p:nvPr/>
          </p:nvSpPr>
          <p:spPr>
            <a:xfrm>
              <a:off x="7201073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l2907"/>
            <p:cNvSpPr/>
            <p:nvPr/>
          </p:nvSpPr>
          <p:spPr>
            <a:xfrm>
              <a:off x="721365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l2908"/>
            <p:cNvSpPr/>
            <p:nvPr/>
          </p:nvSpPr>
          <p:spPr>
            <a:xfrm>
              <a:off x="7222042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l2909"/>
            <p:cNvSpPr/>
            <p:nvPr/>
          </p:nvSpPr>
          <p:spPr>
            <a:xfrm>
              <a:off x="7222042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l2910"/>
            <p:cNvSpPr/>
            <p:nvPr/>
          </p:nvSpPr>
          <p:spPr>
            <a:xfrm>
              <a:off x="7224139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l2911"/>
            <p:cNvSpPr/>
            <p:nvPr/>
          </p:nvSpPr>
          <p:spPr>
            <a:xfrm>
              <a:off x="7228333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l2912"/>
            <p:cNvSpPr/>
            <p:nvPr/>
          </p:nvSpPr>
          <p:spPr>
            <a:xfrm>
              <a:off x="7232527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l2913"/>
            <p:cNvSpPr/>
            <p:nvPr/>
          </p:nvSpPr>
          <p:spPr>
            <a:xfrm>
              <a:off x="7245108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l2914"/>
            <p:cNvSpPr/>
            <p:nvPr/>
          </p:nvSpPr>
          <p:spPr>
            <a:xfrm>
              <a:off x="7261883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l2915"/>
            <p:cNvSpPr/>
            <p:nvPr/>
          </p:nvSpPr>
          <p:spPr>
            <a:xfrm>
              <a:off x="7263980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l2916"/>
            <p:cNvSpPr/>
            <p:nvPr/>
          </p:nvSpPr>
          <p:spPr>
            <a:xfrm>
              <a:off x="726817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l2917"/>
            <p:cNvSpPr/>
            <p:nvPr/>
          </p:nvSpPr>
          <p:spPr>
            <a:xfrm>
              <a:off x="726817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l2918"/>
            <p:cNvSpPr/>
            <p:nvPr/>
          </p:nvSpPr>
          <p:spPr>
            <a:xfrm>
              <a:off x="7287046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l2919"/>
            <p:cNvSpPr/>
            <p:nvPr/>
          </p:nvSpPr>
          <p:spPr>
            <a:xfrm>
              <a:off x="7299628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l2920"/>
            <p:cNvSpPr/>
            <p:nvPr/>
          </p:nvSpPr>
          <p:spPr>
            <a:xfrm>
              <a:off x="7303822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l2921"/>
            <p:cNvSpPr/>
            <p:nvPr/>
          </p:nvSpPr>
          <p:spPr>
            <a:xfrm>
              <a:off x="7308015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l2922"/>
            <p:cNvSpPr/>
            <p:nvPr/>
          </p:nvSpPr>
          <p:spPr>
            <a:xfrm>
              <a:off x="7314306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l2923"/>
            <p:cNvSpPr/>
            <p:nvPr/>
          </p:nvSpPr>
          <p:spPr>
            <a:xfrm>
              <a:off x="7320597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l2924"/>
            <p:cNvSpPr/>
            <p:nvPr/>
          </p:nvSpPr>
          <p:spPr>
            <a:xfrm>
              <a:off x="732269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l2925"/>
            <p:cNvSpPr/>
            <p:nvPr/>
          </p:nvSpPr>
          <p:spPr>
            <a:xfrm>
              <a:off x="7331081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l2926"/>
            <p:cNvSpPr/>
            <p:nvPr/>
          </p:nvSpPr>
          <p:spPr>
            <a:xfrm>
              <a:off x="7341566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l2927"/>
            <p:cNvSpPr/>
            <p:nvPr/>
          </p:nvSpPr>
          <p:spPr>
            <a:xfrm>
              <a:off x="7345760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l2928"/>
            <p:cNvSpPr/>
            <p:nvPr/>
          </p:nvSpPr>
          <p:spPr>
            <a:xfrm>
              <a:off x="7360438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l2929"/>
            <p:cNvSpPr/>
            <p:nvPr/>
          </p:nvSpPr>
          <p:spPr>
            <a:xfrm>
              <a:off x="7373020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l2930"/>
            <p:cNvSpPr/>
            <p:nvPr/>
          </p:nvSpPr>
          <p:spPr>
            <a:xfrm>
              <a:off x="7377213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l2931"/>
            <p:cNvSpPr/>
            <p:nvPr/>
          </p:nvSpPr>
          <p:spPr>
            <a:xfrm>
              <a:off x="7387698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l2932"/>
            <p:cNvSpPr/>
            <p:nvPr/>
          </p:nvSpPr>
          <p:spPr>
            <a:xfrm>
              <a:off x="7408667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l2933"/>
            <p:cNvSpPr/>
            <p:nvPr/>
          </p:nvSpPr>
          <p:spPr>
            <a:xfrm>
              <a:off x="7414958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l2934"/>
            <p:cNvSpPr/>
            <p:nvPr/>
          </p:nvSpPr>
          <p:spPr>
            <a:xfrm>
              <a:off x="7427539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l2935"/>
            <p:cNvSpPr/>
            <p:nvPr/>
          </p:nvSpPr>
          <p:spPr>
            <a:xfrm>
              <a:off x="7429636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l2936"/>
            <p:cNvSpPr/>
            <p:nvPr/>
          </p:nvSpPr>
          <p:spPr>
            <a:xfrm>
              <a:off x="7442218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l2937"/>
            <p:cNvSpPr/>
            <p:nvPr/>
          </p:nvSpPr>
          <p:spPr>
            <a:xfrm>
              <a:off x="7452702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l2938"/>
            <p:cNvSpPr/>
            <p:nvPr/>
          </p:nvSpPr>
          <p:spPr>
            <a:xfrm>
              <a:off x="7471574" y="593919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tx2939"/>
            <p:cNvSpPr/>
            <p:nvPr/>
          </p:nvSpPr>
          <p:spPr>
            <a:xfrm>
              <a:off x="6977033" y="5453140"/>
              <a:ext cx="548732" cy="957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meanLitT</a:t>
              </a:r>
            </a:p>
          </p:txBody>
        </p:sp>
        <p:sp>
          <p:nvSpPr>
            <p:cNvPr id="2940" name="pl2940"/>
            <p:cNvSpPr/>
            <p:nvPr/>
          </p:nvSpPr>
          <p:spPr>
            <a:xfrm>
              <a:off x="6979639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l2941"/>
            <p:cNvSpPr/>
            <p:nvPr/>
          </p:nvSpPr>
          <p:spPr>
            <a:xfrm>
              <a:off x="7002337" y="6499021"/>
              <a:ext cx="462176" cy="0"/>
            </a:xfrm>
            <a:custGeom>
              <a:avLst/>
              <a:gdLst/>
              <a:ahLst/>
              <a:cxnLst/>
              <a:rect l="0" t="0" r="0" b="0"/>
              <a:pathLst>
                <a:path w="462176">
                  <a:moveTo>
                    <a:pt x="0" y="0"/>
                  </a:moveTo>
                  <a:lnTo>
                    <a:pt x="4621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l2942"/>
            <p:cNvSpPr/>
            <p:nvPr/>
          </p:nvSpPr>
          <p:spPr>
            <a:xfrm>
              <a:off x="7002337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l2943"/>
            <p:cNvSpPr/>
            <p:nvPr/>
          </p:nvSpPr>
          <p:spPr>
            <a:xfrm>
              <a:off x="7079366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l2944"/>
            <p:cNvSpPr/>
            <p:nvPr/>
          </p:nvSpPr>
          <p:spPr>
            <a:xfrm>
              <a:off x="7156396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l2945"/>
            <p:cNvSpPr/>
            <p:nvPr/>
          </p:nvSpPr>
          <p:spPr>
            <a:xfrm>
              <a:off x="7233425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l2946"/>
            <p:cNvSpPr/>
            <p:nvPr/>
          </p:nvSpPr>
          <p:spPr>
            <a:xfrm>
              <a:off x="7310455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l2947"/>
            <p:cNvSpPr/>
            <p:nvPr/>
          </p:nvSpPr>
          <p:spPr>
            <a:xfrm>
              <a:off x="7387484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l2948"/>
            <p:cNvSpPr/>
            <p:nvPr/>
          </p:nvSpPr>
          <p:spPr>
            <a:xfrm>
              <a:off x="7464513" y="6499021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tx2949"/>
            <p:cNvSpPr/>
            <p:nvPr/>
          </p:nvSpPr>
          <p:spPr>
            <a:xfrm>
              <a:off x="6974367" y="6644283"/>
              <a:ext cx="55940" cy="7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50" name="tx2950"/>
            <p:cNvSpPr/>
            <p:nvPr/>
          </p:nvSpPr>
          <p:spPr>
            <a:xfrm>
              <a:off x="7128426" y="6642760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51" name="tx2951"/>
            <p:cNvSpPr/>
            <p:nvPr/>
          </p:nvSpPr>
          <p:spPr>
            <a:xfrm>
              <a:off x="7282485" y="6642760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952" name="pt2952"/>
            <p:cNvSpPr/>
            <p:nvPr/>
          </p:nvSpPr>
          <p:spPr>
            <a:xfrm>
              <a:off x="7067006" y="59530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t2953"/>
            <p:cNvSpPr/>
            <p:nvPr/>
          </p:nvSpPr>
          <p:spPr>
            <a:xfrm>
              <a:off x="6977138" y="59701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t2954"/>
            <p:cNvSpPr/>
            <p:nvPr/>
          </p:nvSpPr>
          <p:spPr>
            <a:xfrm>
              <a:off x="7149170" y="60700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t2955"/>
            <p:cNvSpPr/>
            <p:nvPr/>
          </p:nvSpPr>
          <p:spPr>
            <a:xfrm>
              <a:off x="7133764" y="63240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t2956"/>
            <p:cNvSpPr/>
            <p:nvPr/>
          </p:nvSpPr>
          <p:spPr>
            <a:xfrm>
              <a:off x="7123494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t2957"/>
            <p:cNvSpPr/>
            <p:nvPr/>
          </p:nvSpPr>
          <p:spPr>
            <a:xfrm>
              <a:off x="7164576" y="60779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t2958"/>
            <p:cNvSpPr/>
            <p:nvPr/>
          </p:nvSpPr>
          <p:spPr>
            <a:xfrm>
              <a:off x="7187685" y="61490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t2959"/>
            <p:cNvSpPr/>
            <p:nvPr/>
          </p:nvSpPr>
          <p:spPr>
            <a:xfrm>
              <a:off x="7359717" y="60891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t2960"/>
            <p:cNvSpPr/>
            <p:nvPr/>
          </p:nvSpPr>
          <p:spPr>
            <a:xfrm>
              <a:off x="7403367" y="6204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t2961"/>
            <p:cNvSpPr/>
            <p:nvPr/>
          </p:nvSpPr>
          <p:spPr>
            <a:xfrm>
              <a:off x="7321203" y="61700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t2962"/>
            <p:cNvSpPr/>
            <p:nvPr/>
          </p:nvSpPr>
          <p:spPr>
            <a:xfrm>
              <a:off x="7226200" y="61582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t2963"/>
            <p:cNvSpPr/>
            <p:nvPr/>
          </p:nvSpPr>
          <p:spPr>
            <a:xfrm>
              <a:off x="7411070" y="62023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t2964"/>
            <p:cNvSpPr/>
            <p:nvPr/>
          </p:nvSpPr>
          <p:spPr>
            <a:xfrm>
              <a:off x="7480397" y="6124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t2965"/>
            <p:cNvSpPr/>
            <p:nvPr/>
          </p:nvSpPr>
          <p:spPr>
            <a:xfrm>
              <a:off x="7254444" y="603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t2966"/>
            <p:cNvSpPr/>
            <p:nvPr/>
          </p:nvSpPr>
          <p:spPr>
            <a:xfrm>
              <a:off x="7174847" y="61470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t2967"/>
            <p:cNvSpPr/>
            <p:nvPr/>
          </p:nvSpPr>
          <p:spPr>
            <a:xfrm>
              <a:off x="7231335" y="60424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t2968"/>
            <p:cNvSpPr/>
            <p:nvPr/>
          </p:nvSpPr>
          <p:spPr>
            <a:xfrm>
              <a:off x="7298094" y="60082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t2969"/>
            <p:cNvSpPr/>
            <p:nvPr/>
          </p:nvSpPr>
          <p:spPr>
            <a:xfrm>
              <a:off x="7426476" y="62602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t2970"/>
            <p:cNvSpPr/>
            <p:nvPr/>
          </p:nvSpPr>
          <p:spPr>
            <a:xfrm>
              <a:off x="7377691" y="610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t2971"/>
            <p:cNvSpPr/>
            <p:nvPr/>
          </p:nvSpPr>
          <p:spPr>
            <a:xfrm>
              <a:off x="7326338" y="60727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t2972"/>
            <p:cNvSpPr/>
            <p:nvPr/>
          </p:nvSpPr>
          <p:spPr>
            <a:xfrm>
              <a:off x="7444450" y="63108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t2973"/>
            <p:cNvSpPr/>
            <p:nvPr/>
          </p:nvSpPr>
          <p:spPr>
            <a:xfrm>
              <a:off x="7280120" y="6156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t2974"/>
            <p:cNvSpPr/>
            <p:nvPr/>
          </p:nvSpPr>
          <p:spPr>
            <a:xfrm>
              <a:off x="7295526" y="60404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t2975"/>
            <p:cNvSpPr/>
            <p:nvPr/>
          </p:nvSpPr>
          <p:spPr>
            <a:xfrm>
              <a:off x="7287823" y="60483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t2976"/>
            <p:cNvSpPr/>
            <p:nvPr/>
          </p:nvSpPr>
          <p:spPr>
            <a:xfrm>
              <a:off x="7364853" y="61168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t2977"/>
            <p:cNvSpPr/>
            <p:nvPr/>
          </p:nvSpPr>
          <p:spPr>
            <a:xfrm>
              <a:off x="7429044" y="6174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t2978"/>
            <p:cNvSpPr/>
            <p:nvPr/>
          </p:nvSpPr>
          <p:spPr>
            <a:xfrm>
              <a:off x="7274985" y="60128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t2979"/>
            <p:cNvSpPr/>
            <p:nvPr/>
          </p:nvSpPr>
          <p:spPr>
            <a:xfrm>
              <a:off x="7269850" y="61793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t2980"/>
            <p:cNvSpPr/>
            <p:nvPr/>
          </p:nvSpPr>
          <p:spPr>
            <a:xfrm>
              <a:off x="7231335" y="60911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t2981"/>
            <p:cNvSpPr/>
            <p:nvPr/>
          </p:nvSpPr>
          <p:spPr>
            <a:xfrm>
              <a:off x="7223632" y="60293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t2982"/>
            <p:cNvSpPr/>
            <p:nvPr/>
          </p:nvSpPr>
          <p:spPr>
            <a:xfrm>
              <a:off x="7077276" y="63588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t2983"/>
            <p:cNvSpPr/>
            <p:nvPr/>
          </p:nvSpPr>
          <p:spPr>
            <a:xfrm>
              <a:off x="7059303" y="64562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t2984"/>
            <p:cNvSpPr/>
            <p:nvPr/>
          </p:nvSpPr>
          <p:spPr>
            <a:xfrm>
              <a:off x="7046464" y="64299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t2985"/>
            <p:cNvSpPr/>
            <p:nvPr/>
          </p:nvSpPr>
          <p:spPr>
            <a:xfrm>
              <a:off x="6989976" y="64556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t2986"/>
            <p:cNvSpPr/>
            <p:nvPr/>
          </p:nvSpPr>
          <p:spPr>
            <a:xfrm>
              <a:off x="7092682" y="61654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t2987"/>
            <p:cNvSpPr/>
            <p:nvPr/>
          </p:nvSpPr>
          <p:spPr>
            <a:xfrm>
              <a:off x="7023356" y="61536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t2988"/>
            <p:cNvSpPr/>
            <p:nvPr/>
          </p:nvSpPr>
          <p:spPr>
            <a:xfrm>
              <a:off x="7203091" y="61010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t2989"/>
            <p:cNvSpPr/>
            <p:nvPr/>
          </p:nvSpPr>
          <p:spPr>
            <a:xfrm>
              <a:off x="7136332" y="6053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t2990"/>
            <p:cNvSpPr/>
            <p:nvPr/>
          </p:nvSpPr>
          <p:spPr>
            <a:xfrm>
              <a:off x="7056735" y="62556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t2991"/>
            <p:cNvSpPr/>
            <p:nvPr/>
          </p:nvSpPr>
          <p:spPr>
            <a:xfrm>
              <a:off x="7054167" y="6208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t2992"/>
            <p:cNvSpPr/>
            <p:nvPr/>
          </p:nvSpPr>
          <p:spPr>
            <a:xfrm>
              <a:off x="7077276" y="6188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t2993"/>
            <p:cNvSpPr/>
            <p:nvPr/>
          </p:nvSpPr>
          <p:spPr>
            <a:xfrm>
              <a:off x="7174847" y="63187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t2994"/>
            <p:cNvSpPr/>
            <p:nvPr/>
          </p:nvSpPr>
          <p:spPr>
            <a:xfrm>
              <a:off x="7177414" y="62135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t2995"/>
            <p:cNvSpPr/>
            <p:nvPr/>
          </p:nvSpPr>
          <p:spPr>
            <a:xfrm>
              <a:off x="7182550" y="64042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t2996"/>
            <p:cNvSpPr/>
            <p:nvPr/>
          </p:nvSpPr>
          <p:spPr>
            <a:xfrm>
              <a:off x="7457288" y="6216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t2997"/>
            <p:cNvSpPr/>
            <p:nvPr/>
          </p:nvSpPr>
          <p:spPr>
            <a:xfrm>
              <a:off x="7308364" y="61016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t2998"/>
            <p:cNvSpPr/>
            <p:nvPr/>
          </p:nvSpPr>
          <p:spPr>
            <a:xfrm>
              <a:off x="7344311" y="61233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l2999"/>
            <p:cNvSpPr/>
            <p:nvPr/>
          </p:nvSpPr>
          <p:spPr>
            <a:xfrm>
              <a:off x="6999769" y="6118258"/>
              <a:ext cx="503258" cy="261578"/>
            </a:xfrm>
            <a:custGeom>
              <a:avLst/>
              <a:gdLst/>
              <a:ahLst/>
              <a:cxnLst/>
              <a:rect l="0" t="0" r="0" b="0"/>
              <a:pathLst>
                <a:path w="503258" h="261578">
                  <a:moveTo>
                    <a:pt x="0" y="261578"/>
                  </a:moveTo>
                  <a:lnTo>
                    <a:pt x="12838" y="246227"/>
                  </a:lnTo>
                  <a:lnTo>
                    <a:pt x="46217" y="207307"/>
                  </a:lnTo>
                  <a:lnTo>
                    <a:pt x="69326" y="180927"/>
                  </a:lnTo>
                  <a:lnTo>
                    <a:pt x="77029" y="172244"/>
                  </a:lnTo>
                  <a:lnTo>
                    <a:pt x="79597" y="169364"/>
                  </a:lnTo>
                  <a:lnTo>
                    <a:pt x="82164" y="166489"/>
                  </a:lnTo>
                  <a:lnTo>
                    <a:pt x="89867" y="157907"/>
                  </a:lnTo>
                  <a:lnTo>
                    <a:pt x="100138" y="146550"/>
                  </a:lnTo>
                  <a:lnTo>
                    <a:pt x="100138" y="146550"/>
                  </a:lnTo>
                  <a:lnTo>
                    <a:pt x="115544" y="129712"/>
                  </a:lnTo>
                  <a:lnTo>
                    <a:pt x="146355" y="97205"/>
                  </a:lnTo>
                  <a:lnTo>
                    <a:pt x="156626" y="87203"/>
                  </a:lnTo>
                  <a:lnTo>
                    <a:pt x="159194" y="84881"/>
                  </a:lnTo>
                  <a:lnTo>
                    <a:pt x="172032" y="72419"/>
                  </a:lnTo>
                  <a:lnTo>
                    <a:pt x="187438" y="56618"/>
                  </a:lnTo>
                  <a:lnTo>
                    <a:pt x="197708" y="46558"/>
                  </a:lnTo>
                  <a:lnTo>
                    <a:pt x="197708" y="46558"/>
                  </a:lnTo>
                  <a:lnTo>
                    <a:pt x="200276" y="44411"/>
                  </a:lnTo>
                  <a:lnTo>
                    <a:pt x="205411" y="41027"/>
                  </a:lnTo>
                  <a:lnTo>
                    <a:pt x="210546" y="37555"/>
                  </a:lnTo>
                  <a:lnTo>
                    <a:pt x="225952" y="28744"/>
                  </a:lnTo>
                  <a:lnTo>
                    <a:pt x="246494" y="19090"/>
                  </a:lnTo>
                  <a:lnTo>
                    <a:pt x="249061" y="18106"/>
                  </a:lnTo>
                  <a:lnTo>
                    <a:pt x="254196" y="16337"/>
                  </a:lnTo>
                  <a:lnTo>
                    <a:pt x="254196" y="16337"/>
                  </a:lnTo>
                  <a:lnTo>
                    <a:pt x="277305" y="8545"/>
                  </a:lnTo>
                  <a:lnTo>
                    <a:pt x="292711" y="2167"/>
                  </a:lnTo>
                  <a:lnTo>
                    <a:pt x="297846" y="2197"/>
                  </a:lnTo>
                  <a:lnTo>
                    <a:pt x="302982" y="0"/>
                  </a:lnTo>
                  <a:lnTo>
                    <a:pt x="310685" y="985"/>
                  </a:lnTo>
                  <a:lnTo>
                    <a:pt x="318388" y="656"/>
                  </a:lnTo>
                  <a:lnTo>
                    <a:pt x="320955" y="1088"/>
                  </a:lnTo>
                  <a:lnTo>
                    <a:pt x="331226" y="4264"/>
                  </a:lnTo>
                  <a:lnTo>
                    <a:pt x="344064" y="13672"/>
                  </a:lnTo>
                  <a:lnTo>
                    <a:pt x="349199" y="16451"/>
                  </a:lnTo>
                  <a:lnTo>
                    <a:pt x="367173" y="32435"/>
                  </a:lnTo>
                  <a:lnTo>
                    <a:pt x="382579" y="44515"/>
                  </a:lnTo>
                  <a:lnTo>
                    <a:pt x="387714" y="48322"/>
                  </a:lnTo>
                  <a:lnTo>
                    <a:pt x="400552" y="57666"/>
                  </a:lnTo>
                  <a:lnTo>
                    <a:pt x="426229" y="76425"/>
                  </a:lnTo>
                  <a:lnTo>
                    <a:pt x="433932" y="82191"/>
                  </a:lnTo>
                  <a:lnTo>
                    <a:pt x="449338" y="93973"/>
                  </a:lnTo>
                  <a:lnTo>
                    <a:pt x="451905" y="95968"/>
                  </a:lnTo>
                  <a:lnTo>
                    <a:pt x="467311" y="108108"/>
                  </a:lnTo>
                  <a:lnTo>
                    <a:pt x="480149" y="118397"/>
                  </a:lnTo>
                  <a:lnTo>
                    <a:pt x="503258" y="137039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l3000"/>
            <p:cNvSpPr/>
            <p:nvPr/>
          </p:nvSpPr>
          <p:spPr>
            <a:xfrm>
              <a:off x="7523158" y="1063828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l3001"/>
            <p:cNvSpPr/>
            <p:nvPr/>
          </p:nvSpPr>
          <p:spPr>
            <a:xfrm>
              <a:off x="7534737" y="1063828"/>
              <a:ext cx="493390" cy="0"/>
            </a:xfrm>
            <a:custGeom>
              <a:avLst/>
              <a:gdLst/>
              <a:ahLst/>
              <a:cxnLst/>
              <a:rect l="0" t="0" r="0" b="0"/>
              <a:pathLst>
                <a:path w="493390">
                  <a:moveTo>
                    <a:pt x="0" y="0"/>
                  </a:moveTo>
                  <a:lnTo>
                    <a:pt x="4933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l3002"/>
            <p:cNvSpPr/>
            <p:nvPr/>
          </p:nvSpPr>
          <p:spPr>
            <a:xfrm>
              <a:off x="7534737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l3003"/>
            <p:cNvSpPr/>
            <p:nvPr/>
          </p:nvSpPr>
          <p:spPr>
            <a:xfrm>
              <a:off x="7633415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l3004"/>
            <p:cNvSpPr/>
            <p:nvPr/>
          </p:nvSpPr>
          <p:spPr>
            <a:xfrm>
              <a:off x="7732093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l3005"/>
            <p:cNvSpPr/>
            <p:nvPr/>
          </p:nvSpPr>
          <p:spPr>
            <a:xfrm>
              <a:off x="7830771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l3006"/>
            <p:cNvSpPr/>
            <p:nvPr/>
          </p:nvSpPr>
          <p:spPr>
            <a:xfrm>
              <a:off x="7929449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l3007"/>
            <p:cNvSpPr/>
            <p:nvPr/>
          </p:nvSpPr>
          <p:spPr>
            <a:xfrm>
              <a:off x="8028128" y="1003477"/>
              <a:ext cx="0" cy="60350"/>
            </a:xfrm>
            <a:custGeom>
              <a:avLst/>
              <a:gdLst/>
              <a:ahLst/>
              <a:cxnLst/>
              <a:rect l="0" t="0" r="0" b="0"/>
              <a:pathLst>
                <a:path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tx3008"/>
            <p:cNvSpPr/>
            <p:nvPr/>
          </p:nvSpPr>
          <p:spPr>
            <a:xfrm>
              <a:off x="7478797" y="845464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09" name="tx3009"/>
            <p:cNvSpPr/>
            <p:nvPr/>
          </p:nvSpPr>
          <p:spPr>
            <a:xfrm>
              <a:off x="7676153" y="845464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10" name="tx3010"/>
            <p:cNvSpPr/>
            <p:nvPr/>
          </p:nvSpPr>
          <p:spPr>
            <a:xfrm>
              <a:off x="7873509" y="845415"/>
              <a:ext cx="111880" cy="735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011" name="pl3011"/>
            <p:cNvSpPr/>
            <p:nvPr/>
          </p:nvSpPr>
          <p:spPr>
            <a:xfrm>
              <a:off x="8066678" y="1082942"/>
              <a:ext cx="0" cy="507829"/>
            </a:xfrm>
            <a:custGeom>
              <a:avLst/>
              <a:gdLst/>
              <a:ahLst/>
              <a:cxnLst/>
              <a:rect l="0" t="0" r="0" b="0"/>
              <a:pathLst>
                <a:path h="507829">
                  <a:moveTo>
                    <a:pt x="0" y="5078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l3012"/>
            <p:cNvSpPr/>
            <p:nvPr/>
          </p:nvSpPr>
          <p:spPr>
            <a:xfrm>
              <a:off x="8066678" y="159077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l3013"/>
            <p:cNvSpPr/>
            <p:nvPr/>
          </p:nvSpPr>
          <p:spPr>
            <a:xfrm>
              <a:off x="8066678" y="148920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l3014"/>
            <p:cNvSpPr/>
            <p:nvPr/>
          </p:nvSpPr>
          <p:spPr>
            <a:xfrm>
              <a:off x="8066678" y="1387640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l3015"/>
            <p:cNvSpPr/>
            <p:nvPr/>
          </p:nvSpPr>
          <p:spPr>
            <a:xfrm>
              <a:off x="8066678" y="128607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pl3016"/>
            <p:cNvSpPr/>
            <p:nvPr/>
          </p:nvSpPr>
          <p:spPr>
            <a:xfrm>
              <a:off x="8066678" y="118450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l3017"/>
            <p:cNvSpPr/>
            <p:nvPr/>
          </p:nvSpPr>
          <p:spPr>
            <a:xfrm>
              <a:off x="8066678" y="108294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tx3018"/>
            <p:cNvSpPr/>
            <p:nvPr/>
          </p:nvSpPr>
          <p:spPr>
            <a:xfrm rot="-5400000">
              <a:off x="8191238" y="1554010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19" name="tx3019"/>
            <p:cNvSpPr/>
            <p:nvPr/>
          </p:nvSpPr>
          <p:spPr>
            <a:xfrm rot="-5400000">
              <a:off x="8191238" y="1350879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020" name="tx3020"/>
            <p:cNvSpPr/>
            <p:nvPr/>
          </p:nvSpPr>
          <p:spPr>
            <a:xfrm rot="-5400000">
              <a:off x="8163268" y="1046181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021" name="tx3021"/>
            <p:cNvSpPr/>
            <p:nvPr/>
          </p:nvSpPr>
          <p:spPr>
            <a:xfrm>
              <a:off x="7709389" y="1307243"/>
              <a:ext cx="171057" cy="548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</a:t>
              </a:r>
            </a:p>
          </p:txBody>
        </p:sp>
        <p:sp>
          <p:nvSpPr>
            <p:cNvPr id="3022" name="tx3022"/>
            <p:cNvSpPr/>
            <p:nvPr/>
          </p:nvSpPr>
          <p:spPr>
            <a:xfrm>
              <a:off x="7924814" y="1172532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023" name="pl3023"/>
            <p:cNvSpPr/>
            <p:nvPr/>
          </p:nvSpPr>
          <p:spPr>
            <a:xfrm>
              <a:off x="7523158" y="1607347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tx3024"/>
            <p:cNvSpPr/>
            <p:nvPr/>
          </p:nvSpPr>
          <p:spPr>
            <a:xfrm>
              <a:off x="7614416" y="1819288"/>
              <a:ext cx="361003" cy="115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-0.56</a:t>
              </a:r>
            </a:p>
          </p:txBody>
        </p:sp>
        <p:sp>
          <p:nvSpPr>
            <p:cNvPr id="3025" name="tx3025"/>
            <p:cNvSpPr/>
            <p:nvPr/>
          </p:nvSpPr>
          <p:spPr>
            <a:xfrm>
              <a:off x="7818632" y="1780739"/>
              <a:ext cx="278684" cy="72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3026" name="pl3026"/>
            <p:cNvSpPr/>
            <p:nvPr/>
          </p:nvSpPr>
          <p:spPr>
            <a:xfrm>
              <a:off x="7523158" y="215086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l3027"/>
            <p:cNvSpPr/>
            <p:nvPr/>
          </p:nvSpPr>
          <p:spPr>
            <a:xfrm>
              <a:off x="8066678" y="2236477"/>
              <a:ext cx="0" cy="374170"/>
            </a:xfrm>
            <a:custGeom>
              <a:avLst/>
              <a:gdLst/>
              <a:ahLst/>
              <a:cxnLst/>
              <a:rect l="0" t="0" r="0" b="0"/>
              <a:pathLst>
                <a:path h="374170">
                  <a:moveTo>
                    <a:pt x="0" y="3741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l3028"/>
            <p:cNvSpPr/>
            <p:nvPr/>
          </p:nvSpPr>
          <p:spPr>
            <a:xfrm>
              <a:off x="8066678" y="261064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l3029"/>
            <p:cNvSpPr/>
            <p:nvPr/>
          </p:nvSpPr>
          <p:spPr>
            <a:xfrm>
              <a:off x="8066678" y="251710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l3030"/>
            <p:cNvSpPr/>
            <p:nvPr/>
          </p:nvSpPr>
          <p:spPr>
            <a:xfrm>
              <a:off x="8066678" y="242356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l3031"/>
            <p:cNvSpPr/>
            <p:nvPr/>
          </p:nvSpPr>
          <p:spPr>
            <a:xfrm>
              <a:off x="8066678" y="233001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l3032"/>
            <p:cNvSpPr/>
            <p:nvPr/>
          </p:nvSpPr>
          <p:spPr>
            <a:xfrm>
              <a:off x="8066678" y="223647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tx3033"/>
            <p:cNvSpPr/>
            <p:nvPr/>
          </p:nvSpPr>
          <p:spPr>
            <a:xfrm rot="-5400000">
              <a:off x="8177265" y="2573885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034" name="tx3034"/>
            <p:cNvSpPr/>
            <p:nvPr/>
          </p:nvSpPr>
          <p:spPr>
            <a:xfrm rot="-5400000">
              <a:off x="8177265" y="2293258"/>
              <a:ext cx="139825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3035" name="tx3035"/>
            <p:cNvSpPr/>
            <p:nvPr/>
          </p:nvSpPr>
          <p:spPr>
            <a:xfrm>
              <a:off x="7700075" y="2385817"/>
              <a:ext cx="189686" cy="712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3036" name="tx3036"/>
            <p:cNvSpPr/>
            <p:nvPr/>
          </p:nvSpPr>
          <p:spPr>
            <a:xfrm>
              <a:off x="7918498" y="2259570"/>
              <a:ext cx="7895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037" name="pl3037"/>
            <p:cNvSpPr/>
            <p:nvPr/>
          </p:nvSpPr>
          <p:spPr>
            <a:xfrm>
              <a:off x="7523158" y="2694386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tx3038"/>
            <p:cNvSpPr/>
            <p:nvPr/>
          </p:nvSpPr>
          <p:spPr>
            <a:xfrm>
              <a:off x="7652449" y="2918839"/>
              <a:ext cx="284937" cy="914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</a:t>
              </a:r>
            </a:p>
          </p:txBody>
        </p:sp>
        <p:sp>
          <p:nvSpPr>
            <p:cNvPr id="3039" name="tx3039"/>
            <p:cNvSpPr/>
            <p:nvPr/>
          </p:nvSpPr>
          <p:spPr>
            <a:xfrm>
              <a:off x="7865079" y="2867778"/>
              <a:ext cx="185789" cy="727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3040" name="pl3040"/>
            <p:cNvSpPr/>
            <p:nvPr/>
          </p:nvSpPr>
          <p:spPr>
            <a:xfrm>
              <a:off x="7523158" y="323790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l3041"/>
            <p:cNvSpPr/>
            <p:nvPr/>
          </p:nvSpPr>
          <p:spPr>
            <a:xfrm>
              <a:off x="8066678" y="3288821"/>
              <a:ext cx="0" cy="475837"/>
            </a:xfrm>
            <a:custGeom>
              <a:avLst/>
              <a:gdLst/>
              <a:ahLst/>
              <a:cxnLst/>
              <a:rect l="0" t="0" r="0" b="0"/>
              <a:pathLst>
                <a:path h="475837">
                  <a:moveTo>
                    <a:pt x="0" y="4758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l3042"/>
            <p:cNvSpPr/>
            <p:nvPr/>
          </p:nvSpPr>
          <p:spPr>
            <a:xfrm>
              <a:off x="8066678" y="376465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l3043"/>
            <p:cNvSpPr/>
            <p:nvPr/>
          </p:nvSpPr>
          <p:spPr>
            <a:xfrm>
              <a:off x="8066678" y="368535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l3044"/>
            <p:cNvSpPr/>
            <p:nvPr/>
          </p:nvSpPr>
          <p:spPr>
            <a:xfrm>
              <a:off x="8066678" y="360604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l3045"/>
            <p:cNvSpPr/>
            <p:nvPr/>
          </p:nvSpPr>
          <p:spPr>
            <a:xfrm>
              <a:off x="8066678" y="3526739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l3046"/>
            <p:cNvSpPr/>
            <p:nvPr/>
          </p:nvSpPr>
          <p:spPr>
            <a:xfrm>
              <a:off x="8066678" y="3447433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l3047"/>
            <p:cNvSpPr/>
            <p:nvPr/>
          </p:nvSpPr>
          <p:spPr>
            <a:xfrm>
              <a:off x="8066678" y="336812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l3048"/>
            <p:cNvSpPr/>
            <p:nvPr/>
          </p:nvSpPr>
          <p:spPr>
            <a:xfrm>
              <a:off x="8066678" y="328882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tx3049"/>
            <p:cNvSpPr/>
            <p:nvPr/>
          </p:nvSpPr>
          <p:spPr>
            <a:xfrm rot="-5400000">
              <a:off x="8219208" y="3727897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50" name="tx3050"/>
            <p:cNvSpPr/>
            <p:nvPr/>
          </p:nvSpPr>
          <p:spPr>
            <a:xfrm rot="-5400000">
              <a:off x="8163268" y="3489978"/>
              <a:ext cx="16782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051" name="tx3051"/>
            <p:cNvSpPr/>
            <p:nvPr/>
          </p:nvSpPr>
          <p:spPr>
            <a:xfrm>
              <a:off x="7697837" y="3477492"/>
              <a:ext cx="194162" cy="62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</a:p>
          </p:txBody>
        </p:sp>
        <p:sp>
          <p:nvSpPr>
            <p:cNvPr id="3052" name="tx3052"/>
            <p:cNvSpPr/>
            <p:nvPr/>
          </p:nvSpPr>
          <p:spPr>
            <a:xfrm>
              <a:off x="7924814" y="3346609"/>
              <a:ext cx="6632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7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7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053" name="pl3053"/>
            <p:cNvSpPr/>
            <p:nvPr/>
          </p:nvSpPr>
          <p:spPr>
            <a:xfrm>
              <a:off x="7523158" y="3781425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tx3054"/>
            <p:cNvSpPr/>
            <p:nvPr/>
          </p:nvSpPr>
          <p:spPr>
            <a:xfrm>
              <a:off x="7691826" y="4013173"/>
              <a:ext cx="206184" cy="774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0.18</a:t>
              </a:r>
            </a:p>
          </p:txBody>
        </p:sp>
        <p:sp>
          <p:nvSpPr>
            <p:cNvPr id="3055" name="tx3055"/>
            <p:cNvSpPr/>
            <p:nvPr/>
          </p:nvSpPr>
          <p:spPr>
            <a:xfrm>
              <a:off x="7918498" y="3890128"/>
              <a:ext cx="7895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056" name="pl3056"/>
            <p:cNvSpPr/>
            <p:nvPr/>
          </p:nvSpPr>
          <p:spPr>
            <a:xfrm>
              <a:off x="7523158" y="4324944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l3057"/>
            <p:cNvSpPr/>
            <p:nvPr/>
          </p:nvSpPr>
          <p:spPr>
            <a:xfrm>
              <a:off x="8066678" y="4417787"/>
              <a:ext cx="0" cy="391138"/>
            </a:xfrm>
            <a:custGeom>
              <a:avLst/>
              <a:gdLst/>
              <a:ahLst/>
              <a:cxnLst/>
              <a:rect l="0" t="0" r="0" b="0"/>
              <a:pathLst>
                <a:path h="391138">
                  <a:moveTo>
                    <a:pt x="0" y="3911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l3058"/>
            <p:cNvSpPr/>
            <p:nvPr/>
          </p:nvSpPr>
          <p:spPr>
            <a:xfrm>
              <a:off x="8066678" y="480892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l3059"/>
            <p:cNvSpPr/>
            <p:nvPr/>
          </p:nvSpPr>
          <p:spPr>
            <a:xfrm>
              <a:off x="8066678" y="4711141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l3060"/>
            <p:cNvSpPr/>
            <p:nvPr/>
          </p:nvSpPr>
          <p:spPr>
            <a:xfrm>
              <a:off x="8066678" y="461335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l3061"/>
            <p:cNvSpPr/>
            <p:nvPr/>
          </p:nvSpPr>
          <p:spPr>
            <a:xfrm>
              <a:off x="8066678" y="4515572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l3062"/>
            <p:cNvSpPr/>
            <p:nvPr/>
          </p:nvSpPr>
          <p:spPr>
            <a:xfrm>
              <a:off x="8066678" y="441778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tx3063"/>
            <p:cNvSpPr/>
            <p:nvPr/>
          </p:nvSpPr>
          <p:spPr>
            <a:xfrm rot="-5400000">
              <a:off x="8219846" y="4772803"/>
              <a:ext cx="55940" cy="722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64" name="tx3064"/>
            <p:cNvSpPr/>
            <p:nvPr/>
          </p:nvSpPr>
          <p:spPr>
            <a:xfrm rot="-5400000">
              <a:off x="8191238" y="4576595"/>
              <a:ext cx="11188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065" name="tx3065"/>
            <p:cNvSpPr/>
            <p:nvPr/>
          </p:nvSpPr>
          <p:spPr>
            <a:xfrm>
              <a:off x="7726528" y="4576060"/>
              <a:ext cx="136779" cy="399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4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3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0.021</a:t>
              </a:r>
            </a:p>
          </p:txBody>
        </p:sp>
        <p:sp>
          <p:nvSpPr>
            <p:cNvPr id="3066" name="tx3066"/>
            <p:cNvSpPr/>
            <p:nvPr/>
          </p:nvSpPr>
          <p:spPr>
            <a:xfrm>
              <a:off x="7927270" y="4433648"/>
              <a:ext cx="61407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4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067" name="pl3067"/>
            <p:cNvSpPr/>
            <p:nvPr/>
          </p:nvSpPr>
          <p:spPr>
            <a:xfrm>
              <a:off x="7523158" y="486846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tx3068"/>
            <p:cNvSpPr/>
            <p:nvPr/>
          </p:nvSpPr>
          <p:spPr>
            <a:xfrm>
              <a:off x="7676439" y="5094240"/>
              <a:ext cx="236958" cy="88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3069" name="tx3069"/>
            <p:cNvSpPr/>
            <p:nvPr/>
          </p:nvSpPr>
          <p:spPr>
            <a:xfrm>
              <a:off x="7918498" y="4962945"/>
              <a:ext cx="78952" cy="284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3070" name="pl3070"/>
            <p:cNvSpPr/>
            <p:nvPr/>
          </p:nvSpPr>
          <p:spPr>
            <a:xfrm>
              <a:off x="7523158" y="5411983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l3071"/>
            <p:cNvSpPr/>
            <p:nvPr/>
          </p:nvSpPr>
          <p:spPr>
            <a:xfrm>
              <a:off x="8066678" y="5470628"/>
              <a:ext cx="0" cy="462176"/>
            </a:xfrm>
            <a:custGeom>
              <a:avLst/>
              <a:gdLst/>
              <a:ahLst/>
              <a:cxnLst/>
              <a:rect l="0" t="0" r="0" b="0"/>
              <a:pathLst>
                <a:path h="462176">
                  <a:moveTo>
                    <a:pt x="0" y="4621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l3072"/>
            <p:cNvSpPr/>
            <p:nvPr/>
          </p:nvSpPr>
          <p:spPr>
            <a:xfrm>
              <a:off x="8066678" y="5932804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l3073"/>
            <p:cNvSpPr/>
            <p:nvPr/>
          </p:nvSpPr>
          <p:spPr>
            <a:xfrm>
              <a:off x="8066678" y="585577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l3074"/>
            <p:cNvSpPr/>
            <p:nvPr/>
          </p:nvSpPr>
          <p:spPr>
            <a:xfrm>
              <a:off x="8066678" y="5778745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l3075"/>
            <p:cNvSpPr/>
            <p:nvPr/>
          </p:nvSpPr>
          <p:spPr>
            <a:xfrm>
              <a:off x="8066678" y="570171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l3076"/>
            <p:cNvSpPr/>
            <p:nvPr/>
          </p:nvSpPr>
          <p:spPr>
            <a:xfrm>
              <a:off x="8066678" y="5624686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l3077"/>
            <p:cNvSpPr/>
            <p:nvPr/>
          </p:nvSpPr>
          <p:spPr>
            <a:xfrm>
              <a:off x="8066678" y="5547657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l3078"/>
            <p:cNvSpPr/>
            <p:nvPr/>
          </p:nvSpPr>
          <p:spPr>
            <a:xfrm>
              <a:off x="8066678" y="5470628"/>
              <a:ext cx="60350" cy="0"/>
            </a:xfrm>
            <a:custGeom>
              <a:avLst/>
              <a:gdLst/>
              <a:ahLst/>
              <a:cxnLst/>
              <a:rect l="0" t="0" r="0" b="0"/>
              <a:pathLst>
                <a:path w="6035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tx3079"/>
            <p:cNvSpPr/>
            <p:nvPr/>
          </p:nvSpPr>
          <p:spPr>
            <a:xfrm rot="-5400000">
              <a:off x="8219969" y="5896804"/>
              <a:ext cx="55940" cy="7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80" name="tx3080"/>
            <p:cNvSpPr/>
            <p:nvPr/>
          </p:nvSpPr>
          <p:spPr>
            <a:xfrm rot="-5400000">
              <a:off x="8219208" y="5741984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81" name="tx3081"/>
            <p:cNvSpPr/>
            <p:nvPr/>
          </p:nvSpPr>
          <p:spPr>
            <a:xfrm rot="-5400000">
              <a:off x="8219208" y="5587925"/>
              <a:ext cx="55940" cy="73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82" name="tx3082"/>
            <p:cNvSpPr/>
            <p:nvPr/>
          </p:nvSpPr>
          <p:spPr>
            <a:xfrm>
              <a:off x="7689491" y="5642825"/>
              <a:ext cx="210854" cy="79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3083" name="tx3083"/>
            <p:cNvSpPr/>
            <p:nvPr/>
          </p:nvSpPr>
          <p:spPr>
            <a:xfrm>
              <a:off x="7918498" y="5520686"/>
              <a:ext cx="78952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37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084" name="pl3084"/>
            <p:cNvSpPr/>
            <p:nvPr/>
          </p:nvSpPr>
          <p:spPr>
            <a:xfrm>
              <a:off x="7523158" y="5955502"/>
              <a:ext cx="543519" cy="543519"/>
            </a:xfrm>
            <a:custGeom>
              <a:avLst/>
              <a:gdLst/>
              <a:ahLst/>
              <a:cxnLst/>
              <a:rect l="0" t="0" r="0" b="0"/>
              <a:pathLst>
                <a:path w="543519" h="543519">
                  <a:moveTo>
                    <a:pt x="0" y="543519"/>
                  </a:moveTo>
                  <a:lnTo>
                    <a:pt x="543519" y="543519"/>
                  </a:lnTo>
                  <a:lnTo>
                    <a:pt x="543519" y="0"/>
                  </a:lnTo>
                  <a:lnTo>
                    <a:pt x="0" y="0"/>
                  </a:lnTo>
                  <a:lnTo>
                    <a:pt x="0" y="543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tx3085"/>
            <p:cNvSpPr/>
            <p:nvPr/>
          </p:nvSpPr>
          <p:spPr>
            <a:xfrm>
              <a:off x="7769772" y="6905526"/>
              <a:ext cx="50292" cy="52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3086" name="tx3086"/>
            <p:cNvSpPr/>
            <p:nvPr/>
          </p:nvSpPr>
          <p:spPr>
            <a:xfrm rot="-5400000">
              <a:off x="6922635" y="6180678"/>
              <a:ext cx="335394" cy="9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3087" name="rc3087"/>
            <p:cNvSpPr/>
            <p:nvPr/>
          </p:nvSpPr>
          <p:spPr>
            <a:xfrm>
              <a:off x="7543289" y="6367056"/>
              <a:ext cx="83876" cy="11183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rc3088"/>
            <p:cNvSpPr/>
            <p:nvPr/>
          </p:nvSpPr>
          <p:spPr>
            <a:xfrm>
              <a:off x="7627165" y="6367056"/>
              <a:ext cx="83876" cy="11183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rc3089"/>
            <p:cNvSpPr/>
            <p:nvPr/>
          </p:nvSpPr>
          <p:spPr>
            <a:xfrm>
              <a:off x="7711042" y="6171344"/>
              <a:ext cx="83876" cy="30754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rc3090"/>
            <p:cNvSpPr/>
            <p:nvPr/>
          </p:nvSpPr>
          <p:spPr>
            <a:xfrm>
              <a:off x="7794918" y="5975632"/>
              <a:ext cx="83876" cy="50325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rc3091"/>
            <p:cNvSpPr/>
            <p:nvPr/>
          </p:nvSpPr>
          <p:spPr>
            <a:xfrm>
              <a:off x="7878795" y="6255220"/>
              <a:ext cx="83876" cy="22367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rc3092"/>
            <p:cNvSpPr/>
            <p:nvPr/>
          </p:nvSpPr>
          <p:spPr>
            <a:xfrm>
              <a:off x="7962671" y="6422973"/>
              <a:ext cx="83876" cy="559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l3093"/>
            <p:cNvSpPr/>
            <p:nvPr/>
          </p:nvSpPr>
          <p:spPr>
            <a:xfrm>
              <a:off x="7523158" y="6026209"/>
              <a:ext cx="543519" cy="450932"/>
            </a:xfrm>
            <a:custGeom>
              <a:avLst/>
              <a:gdLst/>
              <a:ahLst/>
              <a:cxnLst/>
              <a:rect l="0" t="0" r="0" b="0"/>
              <a:pathLst>
                <a:path w="543519" h="450932">
                  <a:moveTo>
                    <a:pt x="0" y="400097"/>
                  </a:moveTo>
                  <a:lnTo>
                    <a:pt x="236" y="399759"/>
                  </a:lnTo>
                  <a:lnTo>
                    <a:pt x="1494" y="397946"/>
                  </a:lnTo>
                  <a:lnTo>
                    <a:pt x="2753" y="396131"/>
                  </a:lnTo>
                  <a:lnTo>
                    <a:pt x="4012" y="394314"/>
                  </a:lnTo>
                  <a:lnTo>
                    <a:pt x="5270" y="392500"/>
                  </a:lnTo>
                  <a:lnTo>
                    <a:pt x="6529" y="390693"/>
                  </a:lnTo>
                  <a:lnTo>
                    <a:pt x="7788" y="388895"/>
                  </a:lnTo>
                  <a:lnTo>
                    <a:pt x="9047" y="387107"/>
                  </a:lnTo>
                  <a:lnTo>
                    <a:pt x="10305" y="385342"/>
                  </a:lnTo>
                  <a:lnTo>
                    <a:pt x="11564" y="383594"/>
                  </a:lnTo>
                  <a:lnTo>
                    <a:pt x="12823" y="381863"/>
                  </a:lnTo>
                  <a:lnTo>
                    <a:pt x="14082" y="380170"/>
                  </a:lnTo>
                  <a:lnTo>
                    <a:pt x="15340" y="378504"/>
                  </a:lnTo>
                  <a:lnTo>
                    <a:pt x="16599" y="376864"/>
                  </a:lnTo>
                  <a:lnTo>
                    <a:pt x="17858" y="375268"/>
                  </a:lnTo>
                  <a:lnTo>
                    <a:pt x="19117" y="373714"/>
                  </a:lnTo>
                  <a:lnTo>
                    <a:pt x="20375" y="372194"/>
                  </a:lnTo>
                  <a:lnTo>
                    <a:pt x="21634" y="370722"/>
                  </a:lnTo>
                  <a:lnTo>
                    <a:pt x="22893" y="369307"/>
                  </a:lnTo>
                  <a:lnTo>
                    <a:pt x="24152" y="367933"/>
                  </a:lnTo>
                  <a:lnTo>
                    <a:pt x="25410" y="366607"/>
                  </a:lnTo>
                  <a:lnTo>
                    <a:pt x="26669" y="365354"/>
                  </a:lnTo>
                  <a:lnTo>
                    <a:pt x="27928" y="364147"/>
                  </a:lnTo>
                  <a:lnTo>
                    <a:pt x="29187" y="362987"/>
                  </a:lnTo>
                  <a:lnTo>
                    <a:pt x="30445" y="361911"/>
                  </a:lnTo>
                  <a:lnTo>
                    <a:pt x="31704" y="360887"/>
                  </a:lnTo>
                  <a:lnTo>
                    <a:pt x="32963" y="359913"/>
                  </a:lnTo>
                  <a:lnTo>
                    <a:pt x="34221" y="359018"/>
                  </a:lnTo>
                  <a:lnTo>
                    <a:pt x="35480" y="358186"/>
                  </a:lnTo>
                  <a:lnTo>
                    <a:pt x="36739" y="357405"/>
                  </a:lnTo>
                  <a:lnTo>
                    <a:pt x="37998" y="356695"/>
                  </a:lnTo>
                  <a:lnTo>
                    <a:pt x="39256" y="356057"/>
                  </a:lnTo>
                  <a:lnTo>
                    <a:pt x="40515" y="355470"/>
                  </a:lnTo>
                  <a:lnTo>
                    <a:pt x="41774" y="354942"/>
                  </a:lnTo>
                  <a:lnTo>
                    <a:pt x="43033" y="354494"/>
                  </a:lnTo>
                  <a:lnTo>
                    <a:pt x="44291" y="354094"/>
                  </a:lnTo>
                  <a:lnTo>
                    <a:pt x="45550" y="353742"/>
                  </a:lnTo>
                  <a:lnTo>
                    <a:pt x="46809" y="353471"/>
                  </a:lnTo>
                  <a:lnTo>
                    <a:pt x="48068" y="353244"/>
                  </a:lnTo>
                  <a:lnTo>
                    <a:pt x="49326" y="353060"/>
                  </a:lnTo>
                  <a:lnTo>
                    <a:pt x="50585" y="352940"/>
                  </a:lnTo>
                  <a:lnTo>
                    <a:pt x="51844" y="352867"/>
                  </a:lnTo>
                  <a:lnTo>
                    <a:pt x="53103" y="352830"/>
                  </a:lnTo>
                  <a:lnTo>
                    <a:pt x="54361" y="352841"/>
                  </a:lnTo>
                  <a:lnTo>
                    <a:pt x="55620" y="352896"/>
                  </a:lnTo>
                  <a:lnTo>
                    <a:pt x="56879" y="352979"/>
                  </a:lnTo>
                  <a:lnTo>
                    <a:pt x="58138" y="353096"/>
                  </a:lnTo>
                  <a:lnTo>
                    <a:pt x="59396" y="353250"/>
                  </a:lnTo>
                  <a:lnTo>
                    <a:pt x="60655" y="353424"/>
                  </a:lnTo>
                  <a:lnTo>
                    <a:pt x="61914" y="353618"/>
                  </a:lnTo>
                  <a:lnTo>
                    <a:pt x="63172" y="353839"/>
                  </a:lnTo>
                  <a:lnTo>
                    <a:pt x="64431" y="354072"/>
                  </a:lnTo>
                  <a:lnTo>
                    <a:pt x="65690" y="354314"/>
                  </a:lnTo>
                  <a:lnTo>
                    <a:pt x="66949" y="354568"/>
                  </a:lnTo>
                  <a:lnTo>
                    <a:pt x="68207" y="354826"/>
                  </a:lnTo>
                  <a:lnTo>
                    <a:pt x="69466" y="355084"/>
                  </a:lnTo>
                  <a:lnTo>
                    <a:pt x="70725" y="355341"/>
                  </a:lnTo>
                  <a:lnTo>
                    <a:pt x="71984" y="355590"/>
                  </a:lnTo>
                  <a:lnTo>
                    <a:pt x="73242" y="355832"/>
                  </a:lnTo>
                  <a:lnTo>
                    <a:pt x="74501" y="356063"/>
                  </a:lnTo>
                  <a:lnTo>
                    <a:pt x="75760" y="356274"/>
                  </a:lnTo>
                  <a:lnTo>
                    <a:pt x="77019" y="356469"/>
                  </a:lnTo>
                  <a:lnTo>
                    <a:pt x="78277" y="356648"/>
                  </a:lnTo>
                  <a:lnTo>
                    <a:pt x="79536" y="356793"/>
                  </a:lnTo>
                  <a:lnTo>
                    <a:pt x="80795" y="356916"/>
                  </a:lnTo>
                  <a:lnTo>
                    <a:pt x="82054" y="357017"/>
                  </a:lnTo>
                  <a:lnTo>
                    <a:pt x="83312" y="357077"/>
                  </a:lnTo>
                  <a:lnTo>
                    <a:pt x="84571" y="357107"/>
                  </a:lnTo>
                  <a:lnTo>
                    <a:pt x="85830" y="357110"/>
                  </a:lnTo>
                  <a:lnTo>
                    <a:pt x="87089" y="357070"/>
                  </a:lnTo>
                  <a:lnTo>
                    <a:pt x="88347" y="356991"/>
                  </a:lnTo>
                  <a:lnTo>
                    <a:pt x="89606" y="356881"/>
                  </a:lnTo>
                  <a:lnTo>
                    <a:pt x="90865" y="356732"/>
                  </a:lnTo>
                  <a:lnTo>
                    <a:pt x="92123" y="356534"/>
                  </a:lnTo>
                  <a:lnTo>
                    <a:pt x="93382" y="356305"/>
                  </a:lnTo>
                  <a:lnTo>
                    <a:pt x="94641" y="356041"/>
                  </a:lnTo>
                  <a:lnTo>
                    <a:pt x="95900" y="355723"/>
                  </a:lnTo>
                  <a:lnTo>
                    <a:pt x="97158" y="355374"/>
                  </a:lnTo>
                  <a:lnTo>
                    <a:pt x="98417" y="354993"/>
                  </a:lnTo>
                  <a:lnTo>
                    <a:pt x="99676" y="354561"/>
                  </a:lnTo>
                  <a:lnTo>
                    <a:pt x="100935" y="354097"/>
                  </a:lnTo>
                  <a:lnTo>
                    <a:pt x="102193" y="353605"/>
                  </a:lnTo>
                  <a:lnTo>
                    <a:pt x="103452" y="353071"/>
                  </a:lnTo>
                  <a:lnTo>
                    <a:pt x="104711" y="352504"/>
                  </a:lnTo>
                  <a:lnTo>
                    <a:pt x="105970" y="351912"/>
                  </a:lnTo>
                  <a:lnTo>
                    <a:pt x="107228" y="351289"/>
                  </a:lnTo>
                  <a:lnTo>
                    <a:pt x="108487" y="350635"/>
                  </a:lnTo>
                  <a:lnTo>
                    <a:pt x="109746" y="349962"/>
                  </a:lnTo>
                  <a:lnTo>
                    <a:pt x="111005" y="349268"/>
                  </a:lnTo>
                  <a:lnTo>
                    <a:pt x="112263" y="348547"/>
                  </a:lnTo>
                  <a:lnTo>
                    <a:pt x="113522" y="347813"/>
                  </a:lnTo>
                  <a:lnTo>
                    <a:pt x="114781" y="347066"/>
                  </a:lnTo>
                  <a:lnTo>
                    <a:pt x="116040" y="346301"/>
                  </a:lnTo>
                  <a:lnTo>
                    <a:pt x="117298" y="345529"/>
                  </a:lnTo>
                  <a:lnTo>
                    <a:pt x="118557" y="344750"/>
                  </a:lnTo>
                  <a:lnTo>
                    <a:pt x="119816" y="343965"/>
                  </a:lnTo>
                  <a:lnTo>
                    <a:pt x="121074" y="343178"/>
                  </a:lnTo>
                  <a:lnTo>
                    <a:pt x="122333" y="342390"/>
                  </a:lnTo>
                  <a:lnTo>
                    <a:pt x="123592" y="341603"/>
                  </a:lnTo>
                  <a:lnTo>
                    <a:pt x="124851" y="340822"/>
                  </a:lnTo>
                  <a:lnTo>
                    <a:pt x="126109" y="340046"/>
                  </a:lnTo>
                  <a:lnTo>
                    <a:pt x="127368" y="339277"/>
                  </a:lnTo>
                  <a:lnTo>
                    <a:pt x="128627" y="338520"/>
                  </a:lnTo>
                  <a:lnTo>
                    <a:pt x="129886" y="337773"/>
                  </a:lnTo>
                  <a:lnTo>
                    <a:pt x="131144" y="337035"/>
                  </a:lnTo>
                  <a:lnTo>
                    <a:pt x="132403" y="336316"/>
                  </a:lnTo>
                  <a:lnTo>
                    <a:pt x="133662" y="335609"/>
                  </a:lnTo>
                  <a:lnTo>
                    <a:pt x="134921" y="334915"/>
                  </a:lnTo>
                  <a:lnTo>
                    <a:pt x="136179" y="334239"/>
                  </a:lnTo>
                  <a:lnTo>
                    <a:pt x="137438" y="333579"/>
                  </a:lnTo>
                  <a:lnTo>
                    <a:pt x="138697" y="332932"/>
                  </a:lnTo>
                  <a:lnTo>
                    <a:pt x="139956" y="332301"/>
                  </a:lnTo>
                  <a:lnTo>
                    <a:pt x="141214" y="331686"/>
                  </a:lnTo>
                  <a:lnTo>
                    <a:pt x="142473" y="331082"/>
                  </a:lnTo>
                  <a:lnTo>
                    <a:pt x="143732" y="330491"/>
                  </a:lnTo>
                  <a:lnTo>
                    <a:pt x="144991" y="329913"/>
                  </a:lnTo>
                  <a:lnTo>
                    <a:pt x="146249" y="329341"/>
                  </a:lnTo>
                  <a:lnTo>
                    <a:pt x="147508" y="328777"/>
                  </a:lnTo>
                  <a:lnTo>
                    <a:pt x="148767" y="328219"/>
                  </a:lnTo>
                  <a:lnTo>
                    <a:pt x="150025" y="327662"/>
                  </a:lnTo>
                  <a:lnTo>
                    <a:pt x="151284" y="327105"/>
                  </a:lnTo>
                  <a:lnTo>
                    <a:pt x="152543" y="326544"/>
                  </a:lnTo>
                  <a:lnTo>
                    <a:pt x="153802" y="325975"/>
                  </a:lnTo>
                  <a:lnTo>
                    <a:pt x="155060" y="325399"/>
                  </a:lnTo>
                  <a:lnTo>
                    <a:pt x="156319" y="324808"/>
                  </a:lnTo>
                  <a:lnTo>
                    <a:pt x="157578" y="324196"/>
                  </a:lnTo>
                  <a:lnTo>
                    <a:pt x="158837" y="323567"/>
                  </a:lnTo>
                  <a:lnTo>
                    <a:pt x="160095" y="322915"/>
                  </a:lnTo>
                  <a:lnTo>
                    <a:pt x="161354" y="322224"/>
                  </a:lnTo>
                  <a:lnTo>
                    <a:pt x="162613" y="321504"/>
                  </a:lnTo>
                  <a:lnTo>
                    <a:pt x="163872" y="320755"/>
                  </a:lnTo>
                  <a:lnTo>
                    <a:pt x="165130" y="319945"/>
                  </a:lnTo>
                  <a:lnTo>
                    <a:pt x="166389" y="319095"/>
                  </a:lnTo>
                  <a:lnTo>
                    <a:pt x="167648" y="318205"/>
                  </a:lnTo>
                  <a:lnTo>
                    <a:pt x="168907" y="317241"/>
                  </a:lnTo>
                  <a:lnTo>
                    <a:pt x="170165" y="316219"/>
                  </a:lnTo>
                  <a:lnTo>
                    <a:pt x="171424" y="315145"/>
                  </a:lnTo>
                  <a:lnTo>
                    <a:pt x="172683" y="313991"/>
                  </a:lnTo>
                  <a:lnTo>
                    <a:pt x="173942" y="312757"/>
                  </a:lnTo>
                  <a:lnTo>
                    <a:pt x="175200" y="311459"/>
                  </a:lnTo>
                  <a:lnTo>
                    <a:pt x="176459" y="310080"/>
                  </a:lnTo>
                  <a:lnTo>
                    <a:pt x="177718" y="308595"/>
                  </a:lnTo>
                  <a:lnTo>
                    <a:pt x="178976" y="307037"/>
                  </a:lnTo>
                  <a:lnTo>
                    <a:pt x="180235" y="305400"/>
                  </a:lnTo>
                  <a:lnTo>
                    <a:pt x="181494" y="303630"/>
                  </a:lnTo>
                  <a:lnTo>
                    <a:pt x="182753" y="301779"/>
                  </a:lnTo>
                  <a:lnTo>
                    <a:pt x="184011" y="299846"/>
                  </a:lnTo>
                  <a:lnTo>
                    <a:pt x="185270" y="297773"/>
                  </a:lnTo>
                  <a:lnTo>
                    <a:pt x="186529" y="295603"/>
                  </a:lnTo>
                  <a:lnTo>
                    <a:pt x="187788" y="293345"/>
                  </a:lnTo>
                  <a:lnTo>
                    <a:pt x="189046" y="290955"/>
                  </a:lnTo>
                  <a:lnTo>
                    <a:pt x="190305" y="288447"/>
                  </a:lnTo>
                  <a:lnTo>
                    <a:pt x="191564" y="285847"/>
                  </a:lnTo>
                  <a:lnTo>
                    <a:pt x="192823" y="283129"/>
                  </a:lnTo>
                  <a:lnTo>
                    <a:pt x="194081" y="280272"/>
                  </a:lnTo>
                  <a:lnTo>
                    <a:pt x="195340" y="277323"/>
                  </a:lnTo>
                  <a:lnTo>
                    <a:pt x="196599" y="274272"/>
                  </a:lnTo>
                  <a:lnTo>
                    <a:pt x="197858" y="271066"/>
                  </a:lnTo>
                  <a:lnTo>
                    <a:pt x="199116" y="267768"/>
                  </a:lnTo>
                  <a:lnTo>
                    <a:pt x="200375" y="264380"/>
                  </a:lnTo>
                  <a:lnTo>
                    <a:pt x="201634" y="260840"/>
                  </a:lnTo>
                  <a:lnTo>
                    <a:pt x="202893" y="257205"/>
                  </a:lnTo>
                  <a:lnTo>
                    <a:pt x="204151" y="253484"/>
                  </a:lnTo>
                  <a:lnTo>
                    <a:pt x="205410" y="249636"/>
                  </a:lnTo>
                  <a:lnTo>
                    <a:pt x="206669" y="245684"/>
                  </a:lnTo>
                  <a:lnTo>
                    <a:pt x="207927" y="241653"/>
                  </a:lnTo>
                  <a:lnTo>
                    <a:pt x="209186" y="237520"/>
                  </a:lnTo>
                  <a:lnTo>
                    <a:pt x="210445" y="233280"/>
                  </a:lnTo>
                  <a:lnTo>
                    <a:pt x="211704" y="228971"/>
                  </a:lnTo>
                  <a:lnTo>
                    <a:pt x="212962" y="224584"/>
                  </a:lnTo>
                  <a:lnTo>
                    <a:pt x="214221" y="220094"/>
                  </a:lnTo>
                  <a:lnTo>
                    <a:pt x="215480" y="215547"/>
                  </a:lnTo>
                  <a:lnTo>
                    <a:pt x="216739" y="210943"/>
                  </a:lnTo>
                  <a:lnTo>
                    <a:pt x="217997" y="206250"/>
                  </a:lnTo>
                  <a:lnTo>
                    <a:pt x="219256" y="201511"/>
                  </a:lnTo>
                  <a:lnTo>
                    <a:pt x="220515" y="196729"/>
                  </a:lnTo>
                  <a:lnTo>
                    <a:pt x="221774" y="191889"/>
                  </a:lnTo>
                  <a:lnTo>
                    <a:pt x="223032" y="187012"/>
                  </a:lnTo>
                  <a:lnTo>
                    <a:pt x="224291" y="182107"/>
                  </a:lnTo>
                  <a:lnTo>
                    <a:pt x="225550" y="177170"/>
                  </a:lnTo>
                  <a:lnTo>
                    <a:pt x="226809" y="172211"/>
                  </a:lnTo>
                  <a:lnTo>
                    <a:pt x="228067" y="167240"/>
                  </a:lnTo>
                  <a:lnTo>
                    <a:pt x="229326" y="162260"/>
                  </a:lnTo>
                  <a:lnTo>
                    <a:pt x="230585" y="157279"/>
                  </a:lnTo>
                  <a:lnTo>
                    <a:pt x="231844" y="152303"/>
                  </a:lnTo>
                  <a:lnTo>
                    <a:pt x="233102" y="147335"/>
                  </a:lnTo>
                  <a:lnTo>
                    <a:pt x="234361" y="142392"/>
                  </a:lnTo>
                  <a:lnTo>
                    <a:pt x="235620" y="137472"/>
                  </a:lnTo>
                  <a:lnTo>
                    <a:pt x="236878" y="132575"/>
                  </a:lnTo>
                  <a:lnTo>
                    <a:pt x="238137" y="127724"/>
                  </a:lnTo>
                  <a:lnTo>
                    <a:pt x="239396" y="122918"/>
                  </a:lnTo>
                  <a:lnTo>
                    <a:pt x="240655" y="118151"/>
                  </a:lnTo>
                  <a:lnTo>
                    <a:pt x="241913" y="113445"/>
                  </a:lnTo>
                  <a:lnTo>
                    <a:pt x="243172" y="108808"/>
                  </a:lnTo>
                  <a:lnTo>
                    <a:pt x="244431" y="104226"/>
                  </a:lnTo>
                  <a:lnTo>
                    <a:pt x="245690" y="99711"/>
                  </a:lnTo>
                  <a:lnTo>
                    <a:pt x="246948" y="95295"/>
                  </a:lnTo>
                  <a:lnTo>
                    <a:pt x="248207" y="90945"/>
                  </a:lnTo>
                  <a:lnTo>
                    <a:pt x="249466" y="86664"/>
                  </a:lnTo>
                  <a:lnTo>
                    <a:pt x="250725" y="82512"/>
                  </a:lnTo>
                  <a:lnTo>
                    <a:pt x="251983" y="78438"/>
                  </a:lnTo>
                  <a:lnTo>
                    <a:pt x="253242" y="74441"/>
                  </a:lnTo>
                  <a:lnTo>
                    <a:pt x="254501" y="70576"/>
                  </a:lnTo>
                  <a:lnTo>
                    <a:pt x="255760" y="66810"/>
                  </a:lnTo>
                  <a:lnTo>
                    <a:pt x="257018" y="63129"/>
                  </a:lnTo>
                  <a:lnTo>
                    <a:pt x="258277" y="59574"/>
                  </a:lnTo>
                  <a:lnTo>
                    <a:pt x="259536" y="56142"/>
                  </a:lnTo>
                  <a:lnTo>
                    <a:pt x="260795" y="52800"/>
                  </a:lnTo>
                  <a:lnTo>
                    <a:pt x="262053" y="49572"/>
                  </a:lnTo>
                  <a:lnTo>
                    <a:pt x="263312" y="46489"/>
                  </a:lnTo>
                  <a:lnTo>
                    <a:pt x="264571" y="43498"/>
                  </a:lnTo>
                  <a:lnTo>
                    <a:pt x="265829" y="40606"/>
                  </a:lnTo>
                  <a:lnTo>
                    <a:pt x="267088" y="37877"/>
                  </a:lnTo>
                  <a:lnTo>
                    <a:pt x="268347" y="35242"/>
                  </a:lnTo>
                  <a:lnTo>
                    <a:pt x="269606" y="32699"/>
                  </a:lnTo>
                  <a:lnTo>
                    <a:pt x="270864" y="30309"/>
                  </a:lnTo>
                  <a:lnTo>
                    <a:pt x="272123" y="28023"/>
                  </a:lnTo>
                  <a:lnTo>
                    <a:pt x="273382" y="25826"/>
                  </a:lnTo>
                  <a:lnTo>
                    <a:pt x="274641" y="23760"/>
                  </a:lnTo>
                  <a:lnTo>
                    <a:pt x="275899" y="21810"/>
                  </a:lnTo>
                  <a:lnTo>
                    <a:pt x="277158" y="19944"/>
                  </a:lnTo>
                  <a:lnTo>
                    <a:pt x="278417" y="18186"/>
                  </a:lnTo>
                  <a:lnTo>
                    <a:pt x="279676" y="16551"/>
                  </a:lnTo>
                  <a:lnTo>
                    <a:pt x="280934" y="14996"/>
                  </a:lnTo>
                  <a:lnTo>
                    <a:pt x="282193" y="13525"/>
                  </a:lnTo>
                  <a:lnTo>
                    <a:pt x="283452" y="12182"/>
                  </a:lnTo>
                  <a:lnTo>
                    <a:pt x="284711" y="10910"/>
                  </a:lnTo>
                  <a:lnTo>
                    <a:pt x="285969" y="9709"/>
                  </a:lnTo>
                  <a:lnTo>
                    <a:pt x="287228" y="8623"/>
                  </a:lnTo>
                  <a:lnTo>
                    <a:pt x="288487" y="7607"/>
                  </a:lnTo>
                  <a:lnTo>
                    <a:pt x="289746" y="6654"/>
                  </a:lnTo>
                  <a:lnTo>
                    <a:pt x="291004" y="5793"/>
                  </a:lnTo>
                  <a:lnTo>
                    <a:pt x="292263" y="5004"/>
                  </a:lnTo>
                  <a:lnTo>
                    <a:pt x="293522" y="4272"/>
                  </a:lnTo>
                  <a:lnTo>
                    <a:pt x="294780" y="3609"/>
                  </a:lnTo>
                  <a:lnTo>
                    <a:pt x="296039" y="3021"/>
                  </a:lnTo>
                  <a:lnTo>
                    <a:pt x="297298" y="2482"/>
                  </a:lnTo>
                  <a:lnTo>
                    <a:pt x="298557" y="1995"/>
                  </a:lnTo>
                  <a:lnTo>
                    <a:pt x="299815" y="1584"/>
                  </a:lnTo>
                  <a:lnTo>
                    <a:pt x="301074" y="1215"/>
                  </a:lnTo>
                  <a:lnTo>
                    <a:pt x="302333" y="888"/>
                  </a:lnTo>
                  <a:lnTo>
                    <a:pt x="303592" y="631"/>
                  </a:lnTo>
                  <a:lnTo>
                    <a:pt x="304850" y="414"/>
                  </a:lnTo>
                  <a:lnTo>
                    <a:pt x="306109" y="236"/>
                  </a:lnTo>
                  <a:lnTo>
                    <a:pt x="307368" y="115"/>
                  </a:lnTo>
                  <a:lnTo>
                    <a:pt x="308627" y="39"/>
                  </a:lnTo>
                  <a:lnTo>
                    <a:pt x="309885" y="0"/>
                  </a:lnTo>
                  <a:lnTo>
                    <a:pt x="311144" y="7"/>
                  </a:lnTo>
                  <a:lnTo>
                    <a:pt x="312403" y="67"/>
                  </a:lnTo>
                  <a:lnTo>
                    <a:pt x="313662" y="161"/>
                  </a:lnTo>
                  <a:lnTo>
                    <a:pt x="314920" y="297"/>
                  </a:lnTo>
                  <a:lnTo>
                    <a:pt x="316179" y="492"/>
                  </a:lnTo>
                  <a:lnTo>
                    <a:pt x="317438" y="723"/>
                  </a:lnTo>
                  <a:lnTo>
                    <a:pt x="318697" y="991"/>
                  </a:lnTo>
                  <a:lnTo>
                    <a:pt x="319955" y="1327"/>
                  </a:lnTo>
                  <a:lnTo>
                    <a:pt x="321214" y="1704"/>
                  </a:lnTo>
                  <a:lnTo>
                    <a:pt x="322473" y="2121"/>
                  </a:lnTo>
                  <a:lnTo>
                    <a:pt x="323731" y="2603"/>
                  </a:lnTo>
                  <a:lnTo>
                    <a:pt x="324990" y="3139"/>
                  </a:lnTo>
                  <a:lnTo>
                    <a:pt x="326249" y="3719"/>
                  </a:lnTo>
                  <a:lnTo>
                    <a:pt x="327508" y="4362"/>
                  </a:lnTo>
                  <a:lnTo>
                    <a:pt x="328766" y="5075"/>
                  </a:lnTo>
                  <a:lnTo>
                    <a:pt x="330025" y="5837"/>
                  </a:lnTo>
                  <a:lnTo>
                    <a:pt x="331284" y="6659"/>
                  </a:lnTo>
                  <a:lnTo>
                    <a:pt x="332543" y="7568"/>
                  </a:lnTo>
                  <a:lnTo>
                    <a:pt x="333801" y="8533"/>
                  </a:lnTo>
                  <a:lnTo>
                    <a:pt x="335060" y="9554"/>
                  </a:lnTo>
                  <a:lnTo>
                    <a:pt x="336319" y="10682"/>
                  </a:lnTo>
                  <a:lnTo>
                    <a:pt x="337578" y="11872"/>
                  </a:lnTo>
                  <a:lnTo>
                    <a:pt x="338836" y="13124"/>
                  </a:lnTo>
                  <a:lnTo>
                    <a:pt x="340095" y="14481"/>
                  </a:lnTo>
                  <a:lnTo>
                    <a:pt x="341354" y="15918"/>
                  </a:lnTo>
                  <a:lnTo>
                    <a:pt x="342613" y="17423"/>
                  </a:lnTo>
                  <a:lnTo>
                    <a:pt x="343871" y="19027"/>
                  </a:lnTo>
                  <a:lnTo>
                    <a:pt x="345130" y="20731"/>
                  </a:lnTo>
                  <a:lnTo>
                    <a:pt x="346389" y="22508"/>
                  </a:lnTo>
                  <a:lnTo>
                    <a:pt x="347648" y="24377"/>
                  </a:lnTo>
                  <a:lnTo>
                    <a:pt x="348906" y="26366"/>
                  </a:lnTo>
                  <a:lnTo>
                    <a:pt x="350165" y="28433"/>
                  </a:lnTo>
                  <a:lnTo>
                    <a:pt x="351424" y="30580"/>
                  </a:lnTo>
                  <a:lnTo>
                    <a:pt x="352682" y="32869"/>
                  </a:lnTo>
                  <a:lnTo>
                    <a:pt x="353941" y="35238"/>
                  </a:lnTo>
                  <a:lnTo>
                    <a:pt x="355200" y="37688"/>
                  </a:lnTo>
                  <a:lnTo>
                    <a:pt x="356459" y="40272"/>
                  </a:lnTo>
                  <a:lnTo>
                    <a:pt x="357717" y="42952"/>
                  </a:lnTo>
                  <a:lnTo>
                    <a:pt x="358976" y="45714"/>
                  </a:lnTo>
                  <a:lnTo>
                    <a:pt x="360235" y="48596"/>
                  </a:lnTo>
                  <a:lnTo>
                    <a:pt x="361494" y="51589"/>
                  </a:lnTo>
                  <a:lnTo>
                    <a:pt x="362752" y="54664"/>
                  </a:lnTo>
                  <a:lnTo>
                    <a:pt x="364011" y="57843"/>
                  </a:lnTo>
                  <a:lnTo>
                    <a:pt x="365270" y="61147"/>
                  </a:lnTo>
                  <a:lnTo>
                    <a:pt x="366529" y="64531"/>
                  </a:lnTo>
                  <a:lnTo>
                    <a:pt x="367787" y="68000"/>
                  </a:lnTo>
                  <a:lnTo>
                    <a:pt x="369046" y="71606"/>
                  </a:lnTo>
                  <a:lnTo>
                    <a:pt x="370305" y="75288"/>
                  </a:lnTo>
                  <a:lnTo>
                    <a:pt x="371564" y="79047"/>
                  </a:lnTo>
                  <a:lnTo>
                    <a:pt x="372822" y="82930"/>
                  </a:lnTo>
                  <a:lnTo>
                    <a:pt x="374081" y="86893"/>
                  </a:lnTo>
                  <a:lnTo>
                    <a:pt x="375340" y="90927"/>
                  </a:lnTo>
                  <a:lnTo>
                    <a:pt x="376599" y="95064"/>
                  </a:lnTo>
                  <a:lnTo>
                    <a:pt x="377857" y="99285"/>
                  </a:lnTo>
                  <a:lnTo>
                    <a:pt x="379116" y="103570"/>
                  </a:lnTo>
                  <a:lnTo>
                    <a:pt x="380375" y="107935"/>
                  </a:lnTo>
                  <a:lnTo>
                    <a:pt x="381633" y="112386"/>
                  </a:lnTo>
                  <a:lnTo>
                    <a:pt x="382892" y="116891"/>
                  </a:lnTo>
                  <a:lnTo>
                    <a:pt x="384151" y="121456"/>
                  </a:lnTo>
                  <a:lnTo>
                    <a:pt x="385410" y="126102"/>
                  </a:lnTo>
                  <a:lnTo>
                    <a:pt x="386668" y="130793"/>
                  </a:lnTo>
                  <a:lnTo>
                    <a:pt x="387927" y="135528"/>
                  </a:lnTo>
                  <a:lnTo>
                    <a:pt x="389186" y="140329"/>
                  </a:lnTo>
                  <a:lnTo>
                    <a:pt x="390445" y="145166"/>
                  </a:lnTo>
                  <a:lnTo>
                    <a:pt x="391703" y="150035"/>
                  </a:lnTo>
                  <a:lnTo>
                    <a:pt x="392962" y="154947"/>
                  </a:lnTo>
                  <a:lnTo>
                    <a:pt x="394221" y="159889"/>
                  </a:lnTo>
                  <a:lnTo>
                    <a:pt x="395480" y="164850"/>
                  </a:lnTo>
                  <a:lnTo>
                    <a:pt x="396738" y="169834"/>
                  </a:lnTo>
                  <a:lnTo>
                    <a:pt x="397997" y="174836"/>
                  </a:lnTo>
                  <a:lnTo>
                    <a:pt x="399256" y="179845"/>
                  </a:lnTo>
                  <a:lnTo>
                    <a:pt x="400515" y="184861"/>
                  </a:lnTo>
                  <a:lnTo>
                    <a:pt x="401773" y="189879"/>
                  </a:lnTo>
                  <a:lnTo>
                    <a:pt x="403032" y="194892"/>
                  </a:lnTo>
                  <a:lnTo>
                    <a:pt x="404291" y="199900"/>
                  </a:lnTo>
                  <a:lnTo>
                    <a:pt x="405550" y="204891"/>
                  </a:lnTo>
                  <a:lnTo>
                    <a:pt x="406808" y="209866"/>
                  </a:lnTo>
                  <a:lnTo>
                    <a:pt x="408067" y="214824"/>
                  </a:lnTo>
                  <a:lnTo>
                    <a:pt x="409326" y="219752"/>
                  </a:lnTo>
                  <a:lnTo>
                    <a:pt x="410584" y="224649"/>
                  </a:lnTo>
                  <a:lnTo>
                    <a:pt x="411843" y="229519"/>
                  </a:lnTo>
                  <a:lnTo>
                    <a:pt x="413102" y="234350"/>
                  </a:lnTo>
                  <a:lnTo>
                    <a:pt x="414361" y="239134"/>
                  </a:lnTo>
                  <a:lnTo>
                    <a:pt x="415619" y="243883"/>
                  </a:lnTo>
                  <a:lnTo>
                    <a:pt x="416878" y="248588"/>
                  </a:lnTo>
                  <a:lnTo>
                    <a:pt x="418137" y="253228"/>
                  </a:lnTo>
                  <a:lnTo>
                    <a:pt x="419396" y="257826"/>
                  </a:lnTo>
                  <a:lnTo>
                    <a:pt x="420654" y="262381"/>
                  </a:lnTo>
                  <a:lnTo>
                    <a:pt x="421913" y="266855"/>
                  </a:lnTo>
                  <a:lnTo>
                    <a:pt x="423172" y="271280"/>
                  </a:lnTo>
                  <a:lnTo>
                    <a:pt x="424431" y="275657"/>
                  </a:lnTo>
                  <a:lnTo>
                    <a:pt x="425689" y="279954"/>
                  </a:lnTo>
                  <a:lnTo>
                    <a:pt x="426948" y="284190"/>
                  </a:lnTo>
                  <a:lnTo>
                    <a:pt x="428207" y="288374"/>
                  </a:lnTo>
                  <a:lnTo>
                    <a:pt x="429466" y="292484"/>
                  </a:lnTo>
                  <a:lnTo>
                    <a:pt x="430724" y="296521"/>
                  </a:lnTo>
                  <a:lnTo>
                    <a:pt x="431983" y="300503"/>
                  </a:lnTo>
                  <a:lnTo>
                    <a:pt x="433242" y="304421"/>
                  </a:lnTo>
                  <a:lnTo>
                    <a:pt x="434501" y="308254"/>
                  </a:lnTo>
                  <a:lnTo>
                    <a:pt x="435759" y="312032"/>
                  </a:lnTo>
                  <a:lnTo>
                    <a:pt x="437018" y="315756"/>
                  </a:lnTo>
                  <a:lnTo>
                    <a:pt x="438277" y="319385"/>
                  </a:lnTo>
                  <a:lnTo>
                    <a:pt x="439536" y="322961"/>
                  </a:lnTo>
                  <a:lnTo>
                    <a:pt x="440794" y="326484"/>
                  </a:lnTo>
                  <a:lnTo>
                    <a:pt x="442053" y="329922"/>
                  </a:lnTo>
                  <a:lnTo>
                    <a:pt x="443312" y="333301"/>
                  </a:lnTo>
                  <a:lnTo>
                    <a:pt x="444570" y="336629"/>
                  </a:lnTo>
                  <a:lnTo>
                    <a:pt x="445829" y="339884"/>
                  </a:lnTo>
                  <a:lnTo>
                    <a:pt x="447088" y="343073"/>
                  </a:lnTo>
                  <a:lnTo>
                    <a:pt x="448347" y="346214"/>
                  </a:lnTo>
                  <a:lnTo>
                    <a:pt x="449605" y="349295"/>
                  </a:lnTo>
                  <a:lnTo>
                    <a:pt x="450864" y="352303"/>
                  </a:lnTo>
                  <a:lnTo>
                    <a:pt x="452123" y="355266"/>
                  </a:lnTo>
                  <a:lnTo>
                    <a:pt x="453382" y="358181"/>
                  </a:lnTo>
                  <a:lnTo>
                    <a:pt x="454640" y="361018"/>
                  </a:lnTo>
                  <a:lnTo>
                    <a:pt x="455899" y="363812"/>
                  </a:lnTo>
                  <a:lnTo>
                    <a:pt x="457158" y="366563"/>
                  </a:lnTo>
                  <a:lnTo>
                    <a:pt x="458417" y="369244"/>
                  </a:lnTo>
                  <a:lnTo>
                    <a:pt x="459675" y="371879"/>
                  </a:lnTo>
                  <a:lnTo>
                    <a:pt x="460934" y="374473"/>
                  </a:lnTo>
                  <a:lnTo>
                    <a:pt x="462193" y="377007"/>
                  </a:lnTo>
                  <a:lnTo>
                    <a:pt x="463452" y="379489"/>
                  </a:lnTo>
                  <a:lnTo>
                    <a:pt x="464710" y="381933"/>
                  </a:lnTo>
                  <a:lnTo>
                    <a:pt x="465969" y="384326"/>
                  </a:lnTo>
                  <a:lnTo>
                    <a:pt x="467228" y="386662"/>
                  </a:lnTo>
                  <a:lnTo>
                    <a:pt x="468487" y="388960"/>
                  </a:lnTo>
                  <a:lnTo>
                    <a:pt x="469745" y="391217"/>
                  </a:lnTo>
                  <a:lnTo>
                    <a:pt x="471004" y="393411"/>
                  </a:lnTo>
                  <a:lnTo>
                    <a:pt x="472263" y="395567"/>
                  </a:lnTo>
                  <a:lnTo>
                    <a:pt x="473521" y="397687"/>
                  </a:lnTo>
                  <a:lnTo>
                    <a:pt x="474780" y="399745"/>
                  </a:lnTo>
                  <a:lnTo>
                    <a:pt x="476039" y="401762"/>
                  </a:lnTo>
                  <a:lnTo>
                    <a:pt x="477298" y="403743"/>
                  </a:lnTo>
                  <a:lnTo>
                    <a:pt x="478556" y="405670"/>
                  </a:lnTo>
                  <a:lnTo>
                    <a:pt x="479815" y="407549"/>
                  </a:lnTo>
                  <a:lnTo>
                    <a:pt x="481074" y="409392"/>
                  </a:lnTo>
                  <a:lnTo>
                    <a:pt x="482333" y="411187"/>
                  </a:lnTo>
                  <a:lnTo>
                    <a:pt x="483591" y="412929"/>
                  </a:lnTo>
                  <a:lnTo>
                    <a:pt x="484850" y="414634"/>
                  </a:lnTo>
                  <a:lnTo>
                    <a:pt x="486109" y="416299"/>
                  </a:lnTo>
                  <a:lnTo>
                    <a:pt x="487368" y="417903"/>
                  </a:lnTo>
                  <a:lnTo>
                    <a:pt x="488626" y="419471"/>
                  </a:lnTo>
                  <a:lnTo>
                    <a:pt x="489885" y="421002"/>
                  </a:lnTo>
                  <a:lnTo>
                    <a:pt x="491144" y="422471"/>
                  </a:lnTo>
                  <a:lnTo>
                    <a:pt x="492403" y="423902"/>
                  </a:lnTo>
                  <a:lnTo>
                    <a:pt x="493661" y="425298"/>
                  </a:lnTo>
                  <a:lnTo>
                    <a:pt x="494920" y="426638"/>
                  </a:lnTo>
                  <a:lnTo>
                    <a:pt x="496179" y="427933"/>
                  </a:lnTo>
                  <a:lnTo>
                    <a:pt x="497438" y="429194"/>
                  </a:lnTo>
                  <a:lnTo>
                    <a:pt x="498696" y="430407"/>
                  </a:lnTo>
                  <a:lnTo>
                    <a:pt x="499955" y="431569"/>
                  </a:lnTo>
                  <a:lnTo>
                    <a:pt x="501214" y="432698"/>
                  </a:lnTo>
                  <a:lnTo>
                    <a:pt x="502472" y="433787"/>
                  </a:lnTo>
                  <a:lnTo>
                    <a:pt x="503731" y="434821"/>
                  </a:lnTo>
                  <a:lnTo>
                    <a:pt x="504990" y="435822"/>
                  </a:lnTo>
                  <a:lnTo>
                    <a:pt x="506249" y="436790"/>
                  </a:lnTo>
                  <a:lnTo>
                    <a:pt x="507507" y="437701"/>
                  </a:lnTo>
                  <a:lnTo>
                    <a:pt x="508766" y="438580"/>
                  </a:lnTo>
                  <a:lnTo>
                    <a:pt x="510025" y="439428"/>
                  </a:lnTo>
                  <a:lnTo>
                    <a:pt x="511284" y="440229"/>
                  </a:lnTo>
                  <a:lnTo>
                    <a:pt x="512542" y="440993"/>
                  </a:lnTo>
                  <a:lnTo>
                    <a:pt x="513801" y="441728"/>
                  </a:lnTo>
                  <a:lnTo>
                    <a:pt x="515060" y="442424"/>
                  </a:lnTo>
                  <a:lnTo>
                    <a:pt x="516319" y="443081"/>
                  </a:lnTo>
                  <a:lnTo>
                    <a:pt x="517577" y="443711"/>
                  </a:lnTo>
                  <a:lnTo>
                    <a:pt x="518836" y="444311"/>
                  </a:lnTo>
                  <a:lnTo>
                    <a:pt x="520095" y="444870"/>
                  </a:lnTo>
                  <a:lnTo>
                    <a:pt x="521354" y="445404"/>
                  </a:lnTo>
                  <a:lnTo>
                    <a:pt x="522612" y="445915"/>
                  </a:lnTo>
                  <a:lnTo>
                    <a:pt x="523871" y="446385"/>
                  </a:lnTo>
                  <a:lnTo>
                    <a:pt x="525130" y="446834"/>
                  </a:lnTo>
                  <a:lnTo>
                    <a:pt x="526389" y="447262"/>
                  </a:lnTo>
                  <a:lnTo>
                    <a:pt x="527647" y="447656"/>
                  </a:lnTo>
                  <a:lnTo>
                    <a:pt x="528906" y="448029"/>
                  </a:lnTo>
                  <a:lnTo>
                    <a:pt x="530165" y="448382"/>
                  </a:lnTo>
                  <a:lnTo>
                    <a:pt x="531423" y="448710"/>
                  </a:lnTo>
                  <a:lnTo>
                    <a:pt x="532682" y="449015"/>
                  </a:lnTo>
                  <a:lnTo>
                    <a:pt x="533941" y="449304"/>
                  </a:lnTo>
                  <a:lnTo>
                    <a:pt x="535200" y="449574"/>
                  </a:lnTo>
                  <a:lnTo>
                    <a:pt x="536458" y="449822"/>
                  </a:lnTo>
                  <a:lnTo>
                    <a:pt x="537717" y="450055"/>
                  </a:lnTo>
                  <a:lnTo>
                    <a:pt x="538976" y="450275"/>
                  </a:lnTo>
                  <a:lnTo>
                    <a:pt x="540235" y="450473"/>
                  </a:lnTo>
                  <a:lnTo>
                    <a:pt x="541493" y="450660"/>
                  </a:lnTo>
                  <a:lnTo>
                    <a:pt x="542752" y="450835"/>
                  </a:lnTo>
                  <a:lnTo>
                    <a:pt x="543519" y="450932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l3094"/>
            <p:cNvSpPr/>
            <p:nvPr/>
          </p:nvSpPr>
          <p:spPr>
            <a:xfrm>
              <a:off x="7550558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l3095"/>
            <p:cNvSpPr/>
            <p:nvPr/>
          </p:nvSpPr>
          <p:spPr>
            <a:xfrm>
              <a:off x="7551117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l3096"/>
            <p:cNvSpPr/>
            <p:nvPr/>
          </p:nvSpPr>
          <p:spPr>
            <a:xfrm>
              <a:off x="7572925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l3097"/>
            <p:cNvSpPr/>
            <p:nvPr/>
          </p:nvSpPr>
          <p:spPr>
            <a:xfrm>
              <a:off x="759473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l3098"/>
            <p:cNvSpPr/>
            <p:nvPr/>
          </p:nvSpPr>
          <p:spPr>
            <a:xfrm>
              <a:off x="7633316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l3099"/>
            <p:cNvSpPr/>
            <p:nvPr/>
          </p:nvSpPr>
          <p:spPr>
            <a:xfrm>
              <a:off x="766295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l3100"/>
            <p:cNvSpPr/>
            <p:nvPr/>
          </p:nvSpPr>
          <p:spPr>
            <a:xfrm>
              <a:off x="7667426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l3101"/>
            <p:cNvSpPr/>
            <p:nvPr/>
          </p:nvSpPr>
          <p:spPr>
            <a:xfrm>
              <a:off x="7674136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l3102"/>
            <p:cNvSpPr/>
            <p:nvPr/>
          </p:nvSpPr>
          <p:spPr>
            <a:xfrm>
              <a:off x="771719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l3103"/>
            <p:cNvSpPr/>
            <p:nvPr/>
          </p:nvSpPr>
          <p:spPr>
            <a:xfrm>
              <a:off x="7721107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l3104"/>
            <p:cNvSpPr/>
            <p:nvPr/>
          </p:nvSpPr>
          <p:spPr>
            <a:xfrm>
              <a:off x="7754098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l3105"/>
            <p:cNvSpPr/>
            <p:nvPr/>
          </p:nvSpPr>
          <p:spPr>
            <a:xfrm>
              <a:off x="7756894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l3106"/>
            <p:cNvSpPr/>
            <p:nvPr/>
          </p:nvSpPr>
          <p:spPr>
            <a:xfrm>
              <a:off x="7760808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l3107"/>
            <p:cNvSpPr/>
            <p:nvPr/>
          </p:nvSpPr>
          <p:spPr>
            <a:xfrm>
              <a:off x="776472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l3108"/>
            <p:cNvSpPr/>
            <p:nvPr/>
          </p:nvSpPr>
          <p:spPr>
            <a:xfrm>
              <a:off x="7766400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l3109"/>
            <p:cNvSpPr/>
            <p:nvPr/>
          </p:nvSpPr>
          <p:spPr>
            <a:xfrm>
              <a:off x="777814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l3110"/>
            <p:cNvSpPr/>
            <p:nvPr/>
          </p:nvSpPr>
          <p:spPr>
            <a:xfrm>
              <a:off x="7785971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l3111"/>
            <p:cNvSpPr/>
            <p:nvPr/>
          </p:nvSpPr>
          <p:spPr>
            <a:xfrm>
              <a:off x="7789886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l3112"/>
            <p:cNvSpPr/>
            <p:nvPr/>
          </p:nvSpPr>
          <p:spPr>
            <a:xfrm>
              <a:off x="7793800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l3113"/>
            <p:cNvSpPr/>
            <p:nvPr/>
          </p:nvSpPr>
          <p:spPr>
            <a:xfrm>
              <a:off x="7797714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l3114"/>
            <p:cNvSpPr/>
            <p:nvPr/>
          </p:nvSpPr>
          <p:spPr>
            <a:xfrm>
              <a:off x="7803865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l3115"/>
            <p:cNvSpPr/>
            <p:nvPr/>
          </p:nvSpPr>
          <p:spPr>
            <a:xfrm>
              <a:off x="7805542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l3116"/>
            <p:cNvSpPr/>
            <p:nvPr/>
          </p:nvSpPr>
          <p:spPr>
            <a:xfrm>
              <a:off x="7807779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l3117"/>
            <p:cNvSpPr/>
            <p:nvPr/>
          </p:nvSpPr>
          <p:spPr>
            <a:xfrm>
              <a:off x="781169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l3118"/>
            <p:cNvSpPr/>
            <p:nvPr/>
          </p:nvSpPr>
          <p:spPr>
            <a:xfrm>
              <a:off x="7813371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l3119"/>
            <p:cNvSpPr/>
            <p:nvPr/>
          </p:nvSpPr>
          <p:spPr>
            <a:xfrm>
              <a:off x="783238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l3120"/>
            <p:cNvSpPr/>
            <p:nvPr/>
          </p:nvSpPr>
          <p:spPr>
            <a:xfrm>
              <a:off x="7833501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l3121"/>
            <p:cNvSpPr/>
            <p:nvPr/>
          </p:nvSpPr>
          <p:spPr>
            <a:xfrm>
              <a:off x="783909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l3122"/>
            <p:cNvSpPr/>
            <p:nvPr/>
          </p:nvSpPr>
          <p:spPr>
            <a:xfrm>
              <a:off x="7846362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pl3123"/>
            <p:cNvSpPr/>
            <p:nvPr/>
          </p:nvSpPr>
          <p:spPr>
            <a:xfrm>
              <a:off x="7851954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4" name="pl3124"/>
            <p:cNvSpPr/>
            <p:nvPr/>
          </p:nvSpPr>
          <p:spPr>
            <a:xfrm>
              <a:off x="785251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5" name="pl3125"/>
            <p:cNvSpPr/>
            <p:nvPr/>
          </p:nvSpPr>
          <p:spPr>
            <a:xfrm>
              <a:off x="7860901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6" name="pl3126"/>
            <p:cNvSpPr/>
            <p:nvPr/>
          </p:nvSpPr>
          <p:spPr>
            <a:xfrm>
              <a:off x="7860901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pl3127"/>
            <p:cNvSpPr/>
            <p:nvPr/>
          </p:nvSpPr>
          <p:spPr>
            <a:xfrm>
              <a:off x="7862578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8" name="pl3128"/>
            <p:cNvSpPr/>
            <p:nvPr/>
          </p:nvSpPr>
          <p:spPr>
            <a:xfrm>
              <a:off x="7872084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pl3129"/>
            <p:cNvSpPr/>
            <p:nvPr/>
          </p:nvSpPr>
          <p:spPr>
            <a:xfrm>
              <a:off x="7876558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0" name="pl3130"/>
            <p:cNvSpPr/>
            <p:nvPr/>
          </p:nvSpPr>
          <p:spPr>
            <a:xfrm>
              <a:off x="7878795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pl3131"/>
            <p:cNvSpPr/>
            <p:nvPr/>
          </p:nvSpPr>
          <p:spPr>
            <a:xfrm>
              <a:off x="7892774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2" name="pl3132"/>
            <p:cNvSpPr/>
            <p:nvPr/>
          </p:nvSpPr>
          <p:spPr>
            <a:xfrm>
              <a:off x="7897247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pl3133"/>
            <p:cNvSpPr/>
            <p:nvPr/>
          </p:nvSpPr>
          <p:spPr>
            <a:xfrm>
              <a:off x="7902280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4" name="pl3134"/>
            <p:cNvSpPr/>
            <p:nvPr/>
          </p:nvSpPr>
          <p:spPr>
            <a:xfrm>
              <a:off x="7903957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pl3135"/>
            <p:cNvSpPr/>
            <p:nvPr/>
          </p:nvSpPr>
          <p:spPr>
            <a:xfrm>
              <a:off x="7905076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pl3136"/>
            <p:cNvSpPr/>
            <p:nvPr/>
          </p:nvSpPr>
          <p:spPr>
            <a:xfrm>
              <a:off x="791346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pl3137"/>
            <p:cNvSpPr/>
            <p:nvPr/>
          </p:nvSpPr>
          <p:spPr>
            <a:xfrm>
              <a:off x="7927443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pl3138"/>
            <p:cNvSpPr/>
            <p:nvPr/>
          </p:nvSpPr>
          <p:spPr>
            <a:xfrm>
              <a:off x="7931357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pl3139"/>
            <p:cNvSpPr/>
            <p:nvPr/>
          </p:nvSpPr>
          <p:spPr>
            <a:xfrm>
              <a:off x="7963789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pl3140"/>
            <p:cNvSpPr/>
            <p:nvPr/>
          </p:nvSpPr>
          <p:spPr>
            <a:xfrm>
              <a:off x="7978328" y="6482716"/>
              <a:ext cx="0" cy="16305"/>
            </a:xfrm>
            <a:custGeom>
              <a:avLst/>
              <a:gdLst/>
              <a:ahLst/>
              <a:cxnLst/>
              <a:rect l="0" t="0" r="0" b="0"/>
              <a:pathLst>
                <a:path h="16305">
                  <a:moveTo>
                    <a:pt x="0" y="16305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tx3141"/>
            <p:cNvSpPr/>
            <p:nvPr/>
          </p:nvSpPr>
          <p:spPr>
            <a:xfrm>
              <a:off x="7465692" y="5995760"/>
              <a:ext cx="658452" cy="974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meanSoilM</a:t>
              </a:r>
            </a:p>
          </p:txBody>
        </p:sp>
      </p:grpSp>
      <p:sp>
        <p:nvSpPr>
          <p:cNvPr id="3142" name="tx638">
            <a:extLst>
              <a:ext uri="{FF2B5EF4-FFF2-40B4-BE49-F238E27FC236}">
                <a16:creationId xmlns:a16="http://schemas.microsoft.com/office/drawing/2014/main" id="{9D0E9F93-B51E-4E1B-A2E8-9CB1DC7013F2}"/>
              </a:ext>
            </a:extLst>
          </p:cNvPr>
          <p:cNvSpPr/>
          <p:nvPr/>
        </p:nvSpPr>
        <p:spPr>
          <a:xfrm>
            <a:off x="1005681" y="123825"/>
            <a:ext cx="904569" cy="1151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3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36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SCBI Correlation Plot</a:t>
            </a:r>
            <a:endParaRPr sz="1036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202</Words>
  <Application>Microsoft Office PowerPoint</Application>
  <PresentationFormat>Custom</PresentationFormat>
  <Paragraphs>175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Alex Polussa</cp:lastModifiedBy>
  <cp:revision>6</cp:revision>
  <dcterms:created xsi:type="dcterms:W3CDTF">2015-07-14T21:05:00Z</dcterms:created>
  <dcterms:modified xsi:type="dcterms:W3CDTF">2020-02-16T23:04:32Z</dcterms:modified>
</cp:coreProperties>
</file>