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063082" y="1495425"/>
            <a:ext cx="4572000" cy="4572000"/>
            <a:chOff x="3063082" y="1495425"/>
            <a:chExt cx="4572000" cy="4572000"/>
          </a:xfrm>
        </p:grpSpPr>
        <p:sp>
          <p:nvSpPr>
            <p:cNvPr id="3" name="rc3"/>
            <p:cNvSpPr/>
            <p:nvPr/>
          </p:nvSpPr>
          <p:spPr>
            <a:xfrm>
              <a:off x="3063081" y="1495425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063081" y="1495425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482981" y="1565014"/>
              <a:ext cx="3299329" cy="41077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482981" y="5484889"/>
              <a:ext cx="3299329" cy="0"/>
            </a:xfrm>
            <a:custGeom>
              <a:avLst/>
              <a:pathLst>
                <a:path w="3299329" h="0">
                  <a:moveTo>
                    <a:pt x="0" y="0"/>
                  </a:moveTo>
                  <a:lnTo>
                    <a:pt x="3299329" y="0"/>
                  </a:lnTo>
                  <a:lnTo>
                    <a:pt x="32993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482981" y="4251746"/>
              <a:ext cx="3299329" cy="0"/>
            </a:xfrm>
            <a:custGeom>
              <a:avLst/>
              <a:pathLst>
                <a:path w="3299329" h="0">
                  <a:moveTo>
                    <a:pt x="0" y="0"/>
                  </a:moveTo>
                  <a:lnTo>
                    <a:pt x="3299329" y="0"/>
                  </a:lnTo>
                  <a:lnTo>
                    <a:pt x="32993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482981" y="3018603"/>
              <a:ext cx="3299329" cy="0"/>
            </a:xfrm>
            <a:custGeom>
              <a:avLst/>
              <a:pathLst>
                <a:path w="3299329" h="0">
                  <a:moveTo>
                    <a:pt x="0" y="0"/>
                  </a:moveTo>
                  <a:lnTo>
                    <a:pt x="3299329" y="0"/>
                  </a:lnTo>
                  <a:lnTo>
                    <a:pt x="32993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482981" y="1785460"/>
              <a:ext cx="3299329" cy="0"/>
            </a:xfrm>
            <a:custGeom>
              <a:avLst/>
              <a:pathLst>
                <a:path w="3299329" h="0">
                  <a:moveTo>
                    <a:pt x="0" y="0"/>
                  </a:moveTo>
                  <a:lnTo>
                    <a:pt x="3299329" y="0"/>
                  </a:lnTo>
                  <a:lnTo>
                    <a:pt x="32993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482981" y="4868317"/>
              <a:ext cx="3299329" cy="0"/>
            </a:xfrm>
            <a:custGeom>
              <a:avLst/>
              <a:pathLst>
                <a:path w="3299329" h="0">
                  <a:moveTo>
                    <a:pt x="0" y="0"/>
                  </a:moveTo>
                  <a:lnTo>
                    <a:pt x="3299329" y="0"/>
                  </a:lnTo>
                  <a:lnTo>
                    <a:pt x="3299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482981" y="3635174"/>
              <a:ext cx="3299329" cy="0"/>
            </a:xfrm>
            <a:custGeom>
              <a:avLst/>
              <a:pathLst>
                <a:path w="3299329" h="0">
                  <a:moveTo>
                    <a:pt x="0" y="0"/>
                  </a:moveTo>
                  <a:lnTo>
                    <a:pt x="3299329" y="0"/>
                  </a:lnTo>
                  <a:lnTo>
                    <a:pt x="3299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482981" y="2402031"/>
              <a:ext cx="3299329" cy="0"/>
            </a:xfrm>
            <a:custGeom>
              <a:avLst/>
              <a:pathLst>
                <a:path w="3299329" h="0">
                  <a:moveTo>
                    <a:pt x="0" y="0"/>
                  </a:moveTo>
                  <a:lnTo>
                    <a:pt x="3299329" y="0"/>
                  </a:lnTo>
                  <a:lnTo>
                    <a:pt x="3299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503347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537291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571235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605178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639122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67306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0701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4095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774897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808841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842784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876728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910672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94461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97855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01250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046447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08039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114334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148278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182222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16165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25010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8405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317997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35194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385884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419828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453771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487715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52165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55560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58954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62349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657434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691377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725321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759265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79320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827152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86109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89504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928984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962927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996871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030815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064758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098702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13264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16659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20053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234477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268421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302364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336308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370252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40419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543813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47208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506027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539971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573914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07858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641802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675745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570968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74363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777577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81152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845464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879408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5913351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947295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598123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601518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604912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608307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6117014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6150958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6184901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6218845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625278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6286732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632067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35462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6388564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6422507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6456451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6490395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652433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558282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659222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662617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66011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6694057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6728001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761945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060393" y="5173138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403845" y="5051775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5506027" y="4949594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807155" y="5380350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180536" y="469169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553917" y="4961450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6557932" y="5435753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6660113" y="5333572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621804" y="5230641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6625819" y="5314258"/>
              <a:ext cx="156491" cy="0"/>
            </a:xfrm>
            <a:custGeom>
              <a:avLst/>
              <a:pathLst>
                <a:path w="156491" h="0">
                  <a:moveTo>
                    <a:pt x="0" y="0"/>
                  </a:moveTo>
                  <a:lnTo>
                    <a:pt x="156491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6728001" y="5212076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689691" y="5348131"/>
              <a:ext cx="92619" cy="144506"/>
            </a:xfrm>
            <a:custGeom>
              <a:avLst/>
              <a:pathLst>
                <a:path w="92619" h="144506">
                  <a:moveTo>
                    <a:pt x="0" y="144506"/>
                  </a:moveTo>
                  <a:lnTo>
                    <a:pt x="92619" y="144506"/>
                  </a:lnTo>
                  <a:lnTo>
                    <a:pt x="926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094336" y="5155163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128280" y="5314285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5132296" y="5129270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5234477" y="5027088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196168" y="4675633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230111" y="4359725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5234127" y="5122787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5336308" y="5020606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5268071" y="5108208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5370252" y="5006026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5302014" y="5228528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5404196" y="5126347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5335958" y="5151452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438139" y="5049270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399830" y="5082091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5467717" y="4995810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5471733" y="5228980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5573914" y="5126799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535605" y="4724250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569549" y="5275985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603492" y="5102258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5607508" y="5334279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5709689" y="5232098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5641452" y="5114617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5743633" y="5012436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705323" y="5208121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739267" y="4658776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773211" y="4938263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5841098" y="4154728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845114" y="5094377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5947295" y="4992196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908986" y="3388813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5913001" y="5094971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6015183" y="4992790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976873" y="3374971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010817" y="4406531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044761" y="4320217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078704" y="5341937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112648" y="540916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146592" y="5413816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214479" y="5262741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6218495" y="5146792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6320676" y="5044611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6282367" y="5072280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316310" y="5166556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350254" y="4811850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384198" y="4828985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6388213" y="5039862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6490395" y="4937680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452085" y="4758385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6456101" y="5388485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6558282" y="5286303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519973" y="4738022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3482981" y="2193751"/>
              <a:ext cx="117674" cy="168543"/>
            </a:xfrm>
            <a:custGeom>
              <a:avLst/>
              <a:pathLst>
                <a:path w="117674" h="168543">
                  <a:moveTo>
                    <a:pt x="20366" y="0"/>
                  </a:moveTo>
                  <a:lnTo>
                    <a:pt x="117674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3804475" y="2370996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3804475" y="2370996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3804475" y="2370996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4177856" y="3448828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80"/>
            <p:cNvSpPr/>
            <p:nvPr/>
          </p:nvSpPr>
          <p:spPr>
            <a:xfrm>
              <a:off x="4551237" y="2931427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4551237" y="2931427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4551237" y="2931427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4865619" y="4133419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924618" y="3566558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4958562" y="2895611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4958562" y="2895611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4958562" y="2895611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4967450" y="2295368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5026449" y="4471773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5026449" y="4471773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5026449" y="4471773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3482981" y="3941637"/>
              <a:ext cx="126563" cy="144506"/>
            </a:xfrm>
            <a:custGeom>
              <a:avLst/>
              <a:pathLst>
                <a:path w="126563" h="144506">
                  <a:moveTo>
                    <a:pt x="0" y="144506"/>
                  </a:moveTo>
                  <a:lnTo>
                    <a:pt x="126563" y="144506"/>
                  </a:lnTo>
                  <a:lnTo>
                    <a:pt x="1265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3498982" y="4401212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3498982" y="4401212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3498982" y="4401212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3507870" y="3992904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3566869" y="440300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3600813" y="3982603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3600813" y="3982603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3600813" y="3982603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3609701" y="3738035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3668700" y="3373036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3668700" y="3373036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3668700" y="3373036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3702644" y="3198114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3702644" y="319811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3702644" y="3198114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3736588" y="3902380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3745476" y="3261586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3838419" y="2833106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3838419" y="2833106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3838419" y="2833106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3872362" y="3871466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3881251" y="3720853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3940250" y="4284863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3949138" y="3609717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4008137" y="4495742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4017026" y="3832562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4076025" y="379527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4109969" y="2963523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4109969" y="2963523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4109969" y="2963523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4118857" y="3597953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4211800" y="3727263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4245743" y="4326677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4245743" y="4326677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4245743" y="4326677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4279687" y="4775142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4288575" y="3026465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4322519" y="3440025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4381518" y="2990558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4381518" y="2990558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381518" y="2990558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4390407" y="1639368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4424350" y="1653208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4483349" y="1681834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4483349" y="168183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4483349" y="1681834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4492238" y="1869028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4585181" y="2624262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4585181" y="2624262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4585181" y="2624262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4619124" y="3312499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4653068" y="4658803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4687012" y="4003526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4687012" y="4003526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4687012" y="4003526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4720956" y="3531383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4720956" y="3531383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4720956" y="3531383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4754899" y="4379912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4788843" y="4469748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4797731" y="3214301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4856730" y="4827691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tx255"/>
            <p:cNvSpPr/>
            <p:nvPr/>
          </p:nvSpPr>
          <p:spPr>
            <a:xfrm>
              <a:off x="3296040" y="482662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3296040" y="359348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57" name="tx257"/>
            <p:cNvSpPr/>
            <p:nvPr/>
          </p:nvSpPr>
          <p:spPr>
            <a:xfrm>
              <a:off x="3296040" y="236034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258" name="pl258"/>
            <p:cNvSpPr/>
            <p:nvPr/>
          </p:nvSpPr>
          <p:spPr>
            <a:xfrm>
              <a:off x="3448186" y="4868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3448186" y="36351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3448186" y="24020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3503347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3537291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3571235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3605178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3639122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367306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3707010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3740953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3774897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3808841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3842784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3876728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3910672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394461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397855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4012503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4046447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4080390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4114334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4148278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4182222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4216165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425010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4284053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4317997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4351940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4385884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4419828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4453771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4487715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452165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4555603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458954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4623490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4657434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4691377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4725321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4759265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479320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4827152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486109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4895040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4928984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4962927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4996871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5030815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5064758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5098702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513264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5166590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5200533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5234477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5268421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5302364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5336308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5370252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540419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543813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5472083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5506027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5539971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5573914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5607858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5641802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5675745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570968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5743633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5777577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5811520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5845464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5879408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5913351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5947295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598123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6015183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604912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6083070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6117014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6150958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6184901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6218845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625278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6286732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632067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6354620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6388564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6422507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6456451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6490395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652433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6558282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659222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6626170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6660113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6694057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6728001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6761945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tx358"/>
            <p:cNvSpPr/>
            <p:nvPr/>
          </p:nvSpPr>
          <p:spPr>
            <a:xfrm>
              <a:off x="3301492" y="5735088"/>
              <a:ext cx="4037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1</a:t>
              </a:r>
            </a:p>
          </p:txBody>
        </p:sp>
        <p:sp>
          <p:nvSpPr>
            <p:cNvPr id="359" name="tx359"/>
            <p:cNvSpPr/>
            <p:nvPr/>
          </p:nvSpPr>
          <p:spPr>
            <a:xfrm>
              <a:off x="3304358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10</a:t>
              </a:r>
            </a:p>
          </p:txBody>
        </p:sp>
        <p:sp>
          <p:nvSpPr>
            <p:cNvPr id="360" name="tx360"/>
            <p:cNvSpPr/>
            <p:nvPr/>
          </p:nvSpPr>
          <p:spPr>
            <a:xfrm>
              <a:off x="3338301" y="5735088"/>
              <a:ext cx="465866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11</a:t>
              </a:r>
            </a:p>
          </p:txBody>
        </p:sp>
        <p:sp>
          <p:nvSpPr>
            <p:cNvPr id="361" name="tx361"/>
            <p:cNvSpPr/>
            <p:nvPr/>
          </p:nvSpPr>
          <p:spPr>
            <a:xfrm>
              <a:off x="3372245" y="5735088"/>
              <a:ext cx="465866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12</a:t>
              </a:r>
            </a:p>
          </p:txBody>
        </p:sp>
        <p:sp>
          <p:nvSpPr>
            <p:cNvPr id="362" name="tx362"/>
            <p:cNvSpPr/>
            <p:nvPr/>
          </p:nvSpPr>
          <p:spPr>
            <a:xfrm>
              <a:off x="3406189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13</a:t>
              </a:r>
            </a:p>
          </p:txBody>
        </p:sp>
        <p:sp>
          <p:nvSpPr>
            <p:cNvPr id="363" name="tx363"/>
            <p:cNvSpPr/>
            <p:nvPr/>
          </p:nvSpPr>
          <p:spPr>
            <a:xfrm>
              <a:off x="3440132" y="5735088"/>
              <a:ext cx="465866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14</a:t>
              </a:r>
            </a:p>
          </p:txBody>
        </p:sp>
        <p:sp>
          <p:nvSpPr>
            <p:cNvPr id="364" name="tx364"/>
            <p:cNvSpPr/>
            <p:nvPr/>
          </p:nvSpPr>
          <p:spPr>
            <a:xfrm>
              <a:off x="3474076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15</a:t>
              </a:r>
            </a:p>
          </p:txBody>
        </p:sp>
        <p:sp>
          <p:nvSpPr>
            <p:cNvPr id="365" name="tx365"/>
            <p:cNvSpPr/>
            <p:nvPr/>
          </p:nvSpPr>
          <p:spPr>
            <a:xfrm>
              <a:off x="3508020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16</a:t>
              </a:r>
            </a:p>
          </p:txBody>
        </p:sp>
        <p:sp>
          <p:nvSpPr>
            <p:cNvPr id="366" name="tx366"/>
            <p:cNvSpPr/>
            <p:nvPr/>
          </p:nvSpPr>
          <p:spPr>
            <a:xfrm>
              <a:off x="3541964" y="5735088"/>
              <a:ext cx="465866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17</a:t>
              </a:r>
            </a:p>
          </p:txBody>
        </p:sp>
        <p:sp>
          <p:nvSpPr>
            <p:cNvPr id="367" name="tx367"/>
            <p:cNvSpPr/>
            <p:nvPr/>
          </p:nvSpPr>
          <p:spPr>
            <a:xfrm>
              <a:off x="3575907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18</a:t>
              </a:r>
            </a:p>
          </p:txBody>
        </p:sp>
        <p:sp>
          <p:nvSpPr>
            <p:cNvPr id="368" name="tx368"/>
            <p:cNvSpPr/>
            <p:nvPr/>
          </p:nvSpPr>
          <p:spPr>
            <a:xfrm>
              <a:off x="3609851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19</a:t>
              </a:r>
            </a:p>
          </p:txBody>
        </p:sp>
        <p:sp>
          <p:nvSpPr>
            <p:cNvPr id="369" name="tx369"/>
            <p:cNvSpPr/>
            <p:nvPr/>
          </p:nvSpPr>
          <p:spPr>
            <a:xfrm>
              <a:off x="3674873" y="5735088"/>
              <a:ext cx="4037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2</a:t>
              </a:r>
            </a:p>
          </p:txBody>
        </p:sp>
        <p:sp>
          <p:nvSpPr>
            <p:cNvPr id="370" name="tx370"/>
            <p:cNvSpPr/>
            <p:nvPr/>
          </p:nvSpPr>
          <p:spPr>
            <a:xfrm>
              <a:off x="3677738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20</a:t>
              </a:r>
            </a:p>
          </p:txBody>
        </p:sp>
        <p:sp>
          <p:nvSpPr>
            <p:cNvPr id="371" name="tx371"/>
            <p:cNvSpPr/>
            <p:nvPr/>
          </p:nvSpPr>
          <p:spPr>
            <a:xfrm>
              <a:off x="3711682" y="5735088"/>
              <a:ext cx="465866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21</a:t>
              </a:r>
            </a:p>
          </p:txBody>
        </p:sp>
        <p:sp>
          <p:nvSpPr>
            <p:cNvPr id="372" name="tx372"/>
            <p:cNvSpPr/>
            <p:nvPr/>
          </p:nvSpPr>
          <p:spPr>
            <a:xfrm>
              <a:off x="3745626" y="5735088"/>
              <a:ext cx="465866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22</a:t>
              </a:r>
            </a:p>
          </p:txBody>
        </p:sp>
        <p:sp>
          <p:nvSpPr>
            <p:cNvPr id="373" name="tx373"/>
            <p:cNvSpPr/>
            <p:nvPr/>
          </p:nvSpPr>
          <p:spPr>
            <a:xfrm>
              <a:off x="3779570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23</a:t>
              </a:r>
            </a:p>
          </p:txBody>
        </p:sp>
        <p:sp>
          <p:nvSpPr>
            <p:cNvPr id="374" name="tx374"/>
            <p:cNvSpPr/>
            <p:nvPr/>
          </p:nvSpPr>
          <p:spPr>
            <a:xfrm>
              <a:off x="3813513" y="5735088"/>
              <a:ext cx="465866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24</a:t>
              </a:r>
            </a:p>
          </p:txBody>
        </p:sp>
        <p:sp>
          <p:nvSpPr>
            <p:cNvPr id="375" name="tx375"/>
            <p:cNvSpPr/>
            <p:nvPr/>
          </p:nvSpPr>
          <p:spPr>
            <a:xfrm>
              <a:off x="3847457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25</a:t>
              </a:r>
            </a:p>
          </p:txBody>
        </p:sp>
        <p:sp>
          <p:nvSpPr>
            <p:cNvPr id="376" name="tx376"/>
            <p:cNvSpPr/>
            <p:nvPr/>
          </p:nvSpPr>
          <p:spPr>
            <a:xfrm>
              <a:off x="3881401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26</a:t>
              </a:r>
            </a:p>
          </p:txBody>
        </p:sp>
        <p:sp>
          <p:nvSpPr>
            <p:cNvPr id="377" name="tx377"/>
            <p:cNvSpPr/>
            <p:nvPr/>
          </p:nvSpPr>
          <p:spPr>
            <a:xfrm>
              <a:off x="3915345" y="5735088"/>
              <a:ext cx="465866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27</a:t>
              </a:r>
            </a:p>
          </p:txBody>
        </p:sp>
        <p:sp>
          <p:nvSpPr>
            <p:cNvPr id="378" name="tx378"/>
            <p:cNvSpPr/>
            <p:nvPr/>
          </p:nvSpPr>
          <p:spPr>
            <a:xfrm>
              <a:off x="3949288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28</a:t>
              </a:r>
            </a:p>
          </p:txBody>
        </p:sp>
        <p:sp>
          <p:nvSpPr>
            <p:cNvPr id="379" name="tx379"/>
            <p:cNvSpPr/>
            <p:nvPr/>
          </p:nvSpPr>
          <p:spPr>
            <a:xfrm>
              <a:off x="3983232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29</a:t>
              </a:r>
            </a:p>
          </p:txBody>
        </p:sp>
        <p:sp>
          <p:nvSpPr>
            <p:cNvPr id="380" name="tx380"/>
            <p:cNvSpPr/>
            <p:nvPr/>
          </p:nvSpPr>
          <p:spPr>
            <a:xfrm>
              <a:off x="4048254" y="5733670"/>
              <a:ext cx="4037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3</a:t>
              </a:r>
            </a:p>
          </p:txBody>
        </p:sp>
        <p:sp>
          <p:nvSpPr>
            <p:cNvPr id="381" name="tx381"/>
            <p:cNvSpPr/>
            <p:nvPr/>
          </p:nvSpPr>
          <p:spPr>
            <a:xfrm>
              <a:off x="4051119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30</a:t>
              </a:r>
            </a:p>
          </p:txBody>
        </p:sp>
        <p:sp>
          <p:nvSpPr>
            <p:cNvPr id="382" name="tx382"/>
            <p:cNvSpPr/>
            <p:nvPr/>
          </p:nvSpPr>
          <p:spPr>
            <a:xfrm>
              <a:off x="4085063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31</a:t>
              </a:r>
            </a:p>
          </p:txBody>
        </p:sp>
        <p:sp>
          <p:nvSpPr>
            <p:cNvPr id="383" name="tx383"/>
            <p:cNvSpPr/>
            <p:nvPr/>
          </p:nvSpPr>
          <p:spPr>
            <a:xfrm>
              <a:off x="4119007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32</a:t>
              </a:r>
            </a:p>
          </p:txBody>
        </p:sp>
        <p:sp>
          <p:nvSpPr>
            <p:cNvPr id="384" name="tx384"/>
            <p:cNvSpPr/>
            <p:nvPr/>
          </p:nvSpPr>
          <p:spPr>
            <a:xfrm>
              <a:off x="4152951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33</a:t>
              </a:r>
            </a:p>
          </p:txBody>
        </p:sp>
        <p:sp>
          <p:nvSpPr>
            <p:cNvPr id="385" name="tx385"/>
            <p:cNvSpPr/>
            <p:nvPr/>
          </p:nvSpPr>
          <p:spPr>
            <a:xfrm>
              <a:off x="4186894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34</a:t>
              </a:r>
            </a:p>
          </p:txBody>
        </p:sp>
        <p:sp>
          <p:nvSpPr>
            <p:cNvPr id="386" name="tx386"/>
            <p:cNvSpPr/>
            <p:nvPr/>
          </p:nvSpPr>
          <p:spPr>
            <a:xfrm>
              <a:off x="4220838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35</a:t>
              </a:r>
            </a:p>
          </p:txBody>
        </p:sp>
        <p:sp>
          <p:nvSpPr>
            <p:cNvPr id="387" name="tx387"/>
            <p:cNvSpPr/>
            <p:nvPr/>
          </p:nvSpPr>
          <p:spPr>
            <a:xfrm>
              <a:off x="4254782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36</a:t>
              </a:r>
            </a:p>
          </p:txBody>
        </p:sp>
        <p:sp>
          <p:nvSpPr>
            <p:cNvPr id="388" name="tx388"/>
            <p:cNvSpPr/>
            <p:nvPr/>
          </p:nvSpPr>
          <p:spPr>
            <a:xfrm>
              <a:off x="4288725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37</a:t>
              </a:r>
            </a:p>
          </p:txBody>
        </p:sp>
        <p:sp>
          <p:nvSpPr>
            <p:cNvPr id="389" name="tx389"/>
            <p:cNvSpPr/>
            <p:nvPr/>
          </p:nvSpPr>
          <p:spPr>
            <a:xfrm>
              <a:off x="4322669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38</a:t>
              </a:r>
            </a:p>
          </p:txBody>
        </p:sp>
        <p:sp>
          <p:nvSpPr>
            <p:cNvPr id="390" name="tx390"/>
            <p:cNvSpPr/>
            <p:nvPr/>
          </p:nvSpPr>
          <p:spPr>
            <a:xfrm>
              <a:off x="4356613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39</a:t>
              </a:r>
            </a:p>
          </p:txBody>
        </p:sp>
        <p:sp>
          <p:nvSpPr>
            <p:cNvPr id="391" name="tx391"/>
            <p:cNvSpPr/>
            <p:nvPr/>
          </p:nvSpPr>
          <p:spPr>
            <a:xfrm>
              <a:off x="4421634" y="5735416"/>
              <a:ext cx="4037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4</a:t>
              </a:r>
            </a:p>
          </p:txBody>
        </p:sp>
        <p:sp>
          <p:nvSpPr>
            <p:cNvPr id="392" name="tx392"/>
            <p:cNvSpPr/>
            <p:nvPr/>
          </p:nvSpPr>
          <p:spPr>
            <a:xfrm>
              <a:off x="4424500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40</a:t>
              </a:r>
            </a:p>
          </p:txBody>
        </p:sp>
        <p:sp>
          <p:nvSpPr>
            <p:cNvPr id="393" name="tx393"/>
            <p:cNvSpPr/>
            <p:nvPr/>
          </p:nvSpPr>
          <p:spPr>
            <a:xfrm>
              <a:off x="4458444" y="5735088"/>
              <a:ext cx="465866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41</a:t>
              </a:r>
            </a:p>
          </p:txBody>
        </p:sp>
        <p:sp>
          <p:nvSpPr>
            <p:cNvPr id="394" name="tx394"/>
            <p:cNvSpPr/>
            <p:nvPr/>
          </p:nvSpPr>
          <p:spPr>
            <a:xfrm>
              <a:off x="4492388" y="5735088"/>
              <a:ext cx="465866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42</a:t>
              </a:r>
            </a:p>
          </p:txBody>
        </p:sp>
        <p:sp>
          <p:nvSpPr>
            <p:cNvPr id="395" name="tx395"/>
            <p:cNvSpPr/>
            <p:nvPr/>
          </p:nvSpPr>
          <p:spPr>
            <a:xfrm>
              <a:off x="4526332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43</a:t>
              </a:r>
            </a:p>
          </p:txBody>
        </p:sp>
        <p:sp>
          <p:nvSpPr>
            <p:cNvPr id="396" name="tx396"/>
            <p:cNvSpPr/>
            <p:nvPr/>
          </p:nvSpPr>
          <p:spPr>
            <a:xfrm>
              <a:off x="4560275" y="5735416"/>
              <a:ext cx="46586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44</a:t>
              </a:r>
            </a:p>
          </p:txBody>
        </p:sp>
        <p:sp>
          <p:nvSpPr>
            <p:cNvPr id="397" name="tx397"/>
            <p:cNvSpPr/>
            <p:nvPr/>
          </p:nvSpPr>
          <p:spPr>
            <a:xfrm>
              <a:off x="4594219" y="5734052"/>
              <a:ext cx="465866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45</a:t>
              </a:r>
            </a:p>
          </p:txBody>
        </p:sp>
        <p:sp>
          <p:nvSpPr>
            <p:cNvPr id="398" name="tx398"/>
            <p:cNvSpPr/>
            <p:nvPr/>
          </p:nvSpPr>
          <p:spPr>
            <a:xfrm>
              <a:off x="4628163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46</a:t>
              </a:r>
            </a:p>
          </p:txBody>
        </p:sp>
        <p:sp>
          <p:nvSpPr>
            <p:cNvPr id="399" name="tx399"/>
            <p:cNvSpPr/>
            <p:nvPr/>
          </p:nvSpPr>
          <p:spPr>
            <a:xfrm>
              <a:off x="4662106" y="5735416"/>
              <a:ext cx="46586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47</a:t>
              </a:r>
            </a:p>
          </p:txBody>
        </p:sp>
        <p:sp>
          <p:nvSpPr>
            <p:cNvPr id="400" name="tx400"/>
            <p:cNvSpPr/>
            <p:nvPr/>
          </p:nvSpPr>
          <p:spPr>
            <a:xfrm>
              <a:off x="4696050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48</a:t>
              </a:r>
            </a:p>
          </p:txBody>
        </p:sp>
        <p:sp>
          <p:nvSpPr>
            <p:cNvPr id="401" name="tx401"/>
            <p:cNvSpPr/>
            <p:nvPr/>
          </p:nvSpPr>
          <p:spPr>
            <a:xfrm>
              <a:off x="4761072" y="5734052"/>
              <a:ext cx="4037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5</a:t>
              </a:r>
            </a:p>
          </p:txBody>
        </p:sp>
        <p:sp>
          <p:nvSpPr>
            <p:cNvPr id="402" name="tx402"/>
            <p:cNvSpPr/>
            <p:nvPr/>
          </p:nvSpPr>
          <p:spPr>
            <a:xfrm>
              <a:off x="4795015" y="5733724"/>
              <a:ext cx="4037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6</a:t>
              </a:r>
            </a:p>
          </p:txBody>
        </p:sp>
        <p:sp>
          <p:nvSpPr>
            <p:cNvPr id="403" name="tx403"/>
            <p:cNvSpPr/>
            <p:nvPr/>
          </p:nvSpPr>
          <p:spPr>
            <a:xfrm>
              <a:off x="4828959" y="5735416"/>
              <a:ext cx="4037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7</a:t>
              </a:r>
            </a:p>
          </p:txBody>
        </p:sp>
        <p:sp>
          <p:nvSpPr>
            <p:cNvPr id="404" name="tx404"/>
            <p:cNvSpPr/>
            <p:nvPr/>
          </p:nvSpPr>
          <p:spPr>
            <a:xfrm>
              <a:off x="4862903" y="5733724"/>
              <a:ext cx="4037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8</a:t>
              </a:r>
            </a:p>
          </p:txBody>
        </p:sp>
        <p:sp>
          <p:nvSpPr>
            <p:cNvPr id="405" name="tx405"/>
            <p:cNvSpPr/>
            <p:nvPr/>
          </p:nvSpPr>
          <p:spPr>
            <a:xfrm>
              <a:off x="4896847" y="5733724"/>
              <a:ext cx="4037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9</a:t>
              </a:r>
            </a:p>
          </p:txBody>
        </p:sp>
        <p:sp>
          <p:nvSpPr>
            <p:cNvPr id="406" name="tx406"/>
            <p:cNvSpPr/>
            <p:nvPr/>
          </p:nvSpPr>
          <p:spPr>
            <a:xfrm>
              <a:off x="4955620" y="5732687"/>
              <a:ext cx="35405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1</a:t>
              </a:r>
            </a:p>
          </p:txBody>
        </p:sp>
        <p:sp>
          <p:nvSpPr>
            <p:cNvPr id="407" name="tx407"/>
            <p:cNvSpPr/>
            <p:nvPr/>
          </p:nvSpPr>
          <p:spPr>
            <a:xfrm>
              <a:off x="4958486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10</a:t>
              </a:r>
            </a:p>
          </p:txBody>
        </p:sp>
        <p:sp>
          <p:nvSpPr>
            <p:cNvPr id="408" name="tx408"/>
            <p:cNvSpPr/>
            <p:nvPr/>
          </p:nvSpPr>
          <p:spPr>
            <a:xfrm>
              <a:off x="4992429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11</a:t>
              </a:r>
            </a:p>
          </p:txBody>
        </p:sp>
        <p:sp>
          <p:nvSpPr>
            <p:cNvPr id="409" name="tx409"/>
            <p:cNvSpPr/>
            <p:nvPr/>
          </p:nvSpPr>
          <p:spPr>
            <a:xfrm>
              <a:off x="5026373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12</a:t>
              </a:r>
            </a:p>
          </p:txBody>
        </p:sp>
        <p:sp>
          <p:nvSpPr>
            <p:cNvPr id="410" name="tx410"/>
            <p:cNvSpPr/>
            <p:nvPr/>
          </p:nvSpPr>
          <p:spPr>
            <a:xfrm>
              <a:off x="5060317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13</a:t>
              </a:r>
            </a:p>
          </p:txBody>
        </p:sp>
        <p:sp>
          <p:nvSpPr>
            <p:cNvPr id="411" name="tx411"/>
            <p:cNvSpPr/>
            <p:nvPr/>
          </p:nvSpPr>
          <p:spPr>
            <a:xfrm>
              <a:off x="5094261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14</a:t>
              </a:r>
            </a:p>
          </p:txBody>
        </p:sp>
        <p:sp>
          <p:nvSpPr>
            <p:cNvPr id="412" name="tx412"/>
            <p:cNvSpPr/>
            <p:nvPr/>
          </p:nvSpPr>
          <p:spPr>
            <a:xfrm>
              <a:off x="5128204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15</a:t>
              </a:r>
            </a:p>
          </p:txBody>
        </p:sp>
        <p:sp>
          <p:nvSpPr>
            <p:cNvPr id="413" name="tx413"/>
            <p:cNvSpPr/>
            <p:nvPr/>
          </p:nvSpPr>
          <p:spPr>
            <a:xfrm>
              <a:off x="5162148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16</a:t>
              </a:r>
            </a:p>
          </p:txBody>
        </p:sp>
        <p:sp>
          <p:nvSpPr>
            <p:cNvPr id="414" name="tx414"/>
            <p:cNvSpPr/>
            <p:nvPr/>
          </p:nvSpPr>
          <p:spPr>
            <a:xfrm>
              <a:off x="5196092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17</a:t>
              </a:r>
            </a:p>
          </p:txBody>
        </p:sp>
        <p:sp>
          <p:nvSpPr>
            <p:cNvPr id="415" name="tx415"/>
            <p:cNvSpPr/>
            <p:nvPr/>
          </p:nvSpPr>
          <p:spPr>
            <a:xfrm>
              <a:off x="5230035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18</a:t>
              </a:r>
            </a:p>
          </p:txBody>
        </p:sp>
        <p:sp>
          <p:nvSpPr>
            <p:cNvPr id="416" name="tx416"/>
            <p:cNvSpPr/>
            <p:nvPr/>
          </p:nvSpPr>
          <p:spPr>
            <a:xfrm>
              <a:off x="5263979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19</a:t>
              </a:r>
            </a:p>
          </p:txBody>
        </p:sp>
        <p:sp>
          <p:nvSpPr>
            <p:cNvPr id="417" name="tx417"/>
            <p:cNvSpPr/>
            <p:nvPr/>
          </p:nvSpPr>
          <p:spPr>
            <a:xfrm>
              <a:off x="5329001" y="5732687"/>
              <a:ext cx="35405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2</a:t>
              </a:r>
            </a:p>
          </p:txBody>
        </p:sp>
        <p:sp>
          <p:nvSpPr>
            <p:cNvPr id="418" name="tx418"/>
            <p:cNvSpPr/>
            <p:nvPr/>
          </p:nvSpPr>
          <p:spPr>
            <a:xfrm>
              <a:off x="5331867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20</a:t>
              </a:r>
            </a:p>
          </p:txBody>
        </p:sp>
        <p:sp>
          <p:nvSpPr>
            <p:cNvPr id="419" name="tx419"/>
            <p:cNvSpPr/>
            <p:nvPr/>
          </p:nvSpPr>
          <p:spPr>
            <a:xfrm>
              <a:off x="5365810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21</a:t>
              </a:r>
            </a:p>
          </p:txBody>
        </p:sp>
        <p:sp>
          <p:nvSpPr>
            <p:cNvPr id="420" name="tx420"/>
            <p:cNvSpPr/>
            <p:nvPr/>
          </p:nvSpPr>
          <p:spPr>
            <a:xfrm>
              <a:off x="5399754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22</a:t>
              </a:r>
            </a:p>
          </p:txBody>
        </p:sp>
        <p:sp>
          <p:nvSpPr>
            <p:cNvPr id="421" name="tx421"/>
            <p:cNvSpPr/>
            <p:nvPr/>
          </p:nvSpPr>
          <p:spPr>
            <a:xfrm>
              <a:off x="5433698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23</a:t>
              </a:r>
            </a:p>
          </p:txBody>
        </p:sp>
        <p:sp>
          <p:nvSpPr>
            <p:cNvPr id="422" name="tx422"/>
            <p:cNvSpPr/>
            <p:nvPr/>
          </p:nvSpPr>
          <p:spPr>
            <a:xfrm>
              <a:off x="5467642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24</a:t>
              </a:r>
            </a:p>
          </p:txBody>
        </p:sp>
        <p:sp>
          <p:nvSpPr>
            <p:cNvPr id="423" name="tx423"/>
            <p:cNvSpPr/>
            <p:nvPr/>
          </p:nvSpPr>
          <p:spPr>
            <a:xfrm>
              <a:off x="5501585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25</a:t>
              </a:r>
            </a:p>
          </p:txBody>
        </p:sp>
        <p:sp>
          <p:nvSpPr>
            <p:cNvPr id="424" name="tx424"/>
            <p:cNvSpPr/>
            <p:nvPr/>
          </p:nvSpPr>
          <p:spPr>
            <a:xfrm>
              <a:off x="5535529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26</a:t>
              </a:r>
            </a:p>
          </p:txBody>
        </p:sp>
        <p:sp>
          <p:nvSpPr>
            <p:cNvPr id="425" name="tx425"/>
            <p:cNvSpPr/>
            <p:nvPr/>
          </p:nvSpPr>
          <p:spPr>
            <a:xfrm>
              <a:off x="5569473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27</a:t>
              </a:r>
            </a:p>
          </p:txBody>
        </p:sp>
        <p:sp>
          <p:nvSpPr>
            <p:cNvPr id="426" name="tx426"/>
            <p:cNvSpPr/>
            <p:nvPr/>
          </p:nvSpPr>
          <p:spPr>
            <a:xfrm>
              <a:off x="5603416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28</a:t>
              </a:r>
            </a:p>
          </p:txBody>
        </p:sp>
        <p:sp>
          <p:nvSpPr>
            <p:cNvPr id="427" name="tx427"/>
            <p:cNvSpPr/>
            <p:nvPr/>
          </p:nvSpPr>
          <p:spPr>
            <a:xfrm>
              <a:off x="5637360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29</a:t>
              </a:r>
            </a:p>
          </p:txBody>
        </p:sp>
        <p:sp>
          <p:nvSpPr>
            <p:cNvPr id="428" name="tx428"/>
            <p:cNvSpPr/>
            <p:nvPr/>
          </p:nvSpPr>
          <p:spPr>
            <a:xfrm>
              <a:off x="5702382" y="5732633"/>
              <a:ext cx="354052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3</a:t>
              </a:r>
            </a:p>
          </p:txBody>
        </p:sp>
        <p:sp>
          <p:nvSpPr>
            <p:cNvPr id="429" name="tx429"/>
            <p:cNvSpPr/>
            <p:nvPr/>
          </p:nvSpPr>
          <p:spPr>
            <a:xfrm>
              <a:off x="5705248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30</a:t>
              </a:r>
            </a:p>
          </p:txBody>
        </p:sp>
        <p:sp>
          <p:nvSpPr>
            <p:cNvPr id="430" name="tx430"/>
            <p:cNvSpPr/>
            <p:nvPr/>
          </p:nvSpPr>
          <p:spPr>
            <a:xfrm>
              <a:off x="5739191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31</a:t>
              </a:r>
            </a:p>
          </p:txBody>
        </p:sp>
        <p:sp>
          <p:nvSpPr>
            <p:cNvPr id="431" name="tx431"/>
            <p:cNvSpPr/>
            <p:nvPr/>
          </p:nvSpPr>
          <p:spPr>
            <a:xfrm>
              <a:off x="5773135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32</a:t>
              </a:r>
            </a:p>
          </p:txBody>
        </p:sp>
        <p:sp>
          <p:nvSpPr>
            <p:cNvPr id="432" name="tx432"/>
            <p:cNvSpPr/>
            <p:nvPr/>
          </p:nvSpPr>
          <p:spPr>
            <a:xfrm>
              <a:off x="5807079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33</a:t>
              </a:r>
            </a:p>
          </p:txBody>
        </p:sp>
        <p:sp>
          <p:nvSpPr>
            <p:cNvPr id="433" name="tx433"/>
            <p:cNvSpPr/>
            <p:nvPr/>
          </p:nvSpPr>
          <p:spPr>
            <a:xfrm>
              <a:off x="5841023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34</a:t>
              </a:r>
            </a:p>
          </p:txBody>
        </p:sp>
        <p:sp>
          <p:nvSpPr>
            <p:cNvPr id="434" name="tx434"/>
            <p:cNvSpPr/>
            <p:nvPr/>
          </p:nvSpPr>
          <p:spPr>
            <a:xfrm>
              <a:off x="5874966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35</a:t>
              </a:r>
            </a:p>
          </p:txBody>
        </p:sp>
        <p:sp>
          <p:nvSpPr>
            <p:cNvPr id="435" name="tx435"/>
            <p:cNvSpPr/>
            <p:nvPr/>
          </p:nvSpPr>
          <p:spPr>
            <a:xfrm>
              <a:off x="5908910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36</a:t>
              </a:r>
            </a:p>
          </p:txBody>
        </p:sp>
        <p:sp>
          <p:nvSpPr>
            <p:cNvPr id="436" name="tx436"/>
            <p:cNvSpPr/>
            <p:nvPr/>
          </p:nvSpPr>
          <p:spPr>
            <a:xfrm>
              <a:off x="5942854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37</a:t>
              </a:r>
            </a:p>
          </p:txBody>
        </p:sp>
        <p:sp>
          <p:nvSpPr>
            <p:cNvPr id="437" name="tx437"/>
            <p:cNvSpPr/>
            <p:nvPr/>
          </p:nvSpPr>
          <p:spPr>
            <a:xfrm>
              <a:off x="5976797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38</a:t>
              </a:r>
            </a:p>
          </p:txBody>
        </p:sp>
        <p:sp>
          <p:nvSpPr>
            <p:cNvPr id="438" name="tx438"/>
            <p:cNvSpPr/>
            <p:nvPr/>
          </p:nvSpPr>
          <p:spPr>
            <a:xfrm>
              <a:off x="6010741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39</a:t>
              </a:r>
            </a:p>
          </p:txBody>
        </p:sp>
        <p:sp>
          <p:nvSpPr>
            <p:cNvPr id="439" name="tx439"/>
            <p:cNvSpPr/>
            <p:nvPr/>
          </p:nvSpPr>
          <p:spPr>
            <a:xfrm>
              <a:off x="6075763" y="5732687"/>
              <a:ext cx="35405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4</a:t>
              </a:r>
            </a:p>
          </p:txBody>
        </p:sp>
        <p:sp>
          <p:nvSpPr>
            <p:cNvPr id="440" name="tx440"/>
            <p:cNvSpPr/>
            <p:nvPr/>
          </p:nvSpPr>
          <p:spPr>
            <a:xfrm>
              <a:off x="6078629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40</a:t>
              </a:r>
            </a:p>
          </p:txBody>
        </p:sp>
        <p:sp>
          <p:nvSpPr>
            <p:cNvPr id="441" name="tx441"/>
            <p:cNvSpPr/>
            <p:nvPr/>
          </p:nvSpPr>
          <p:spPr>
            <a:xfrm>
              <a:off x="6112572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41</a:t>
              </a:r>
            </a:p>
          </p:txBody>
        </p:sp>
        <p:sp>
          <p:nvSpPr>
            <p:cNvPr id="442" name="tx442"/>
            <p:cNvSpPr/>
            <p:nvPr/>
          </p:nvSpPr>
          <p:spPr>
            <a:xfrm>
              <a:off x="6146516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42</a:t>
              </a:r>
            </a:p>
          </p:txBody>
        </p:sp>
        <p:sp>
          <p:nvSpPr>
            <p:cNvPr id="443" name="tx443"/>
            <p:cNvSpPr/>
            <p:nvPr/>
          </p:nvSpPr>
          <p:spPr>
            <a:xfrm>
              <a:off x="6180460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43</a:t>
              </a:r>
            </a:p>
          </p:txBody>
        </p:sp>
        <p:sp>
          <p:nvSpPr>
            <p:cNvPr id="444" name="tx444"/>
            <p:cNvSpPr/>
            <p:nvPr/>
          </p:nvSpPr>
          <p:spPr>
            <a:xfrm>
              <a:off x="6214403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44</a:t>
              </a:r>
            </a:p>
          </p:txBody>
        </p:sp>
        <p:sp>
          <p:nvSpPr>
            <p:cNvPr id="445" name="tx445"/>
            <p:cNvSpPr/>
            <p:nvPr/>
          </p:nvSpPr>
          <p:spPr>
            <a:xfrm>
              <a:off x="6248347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45</a:t>
              </a:r>
            </a:p>
          </p:txBody>
        </p:sp>
        <p:sp>
          <p:nvSpPr>
            <p:cNvPr id="446" name="tx446"/>
            <p:cNvSpPr/>
            <p:nvPr/>
          </p:nvSpPr>
          <p:spPr>
            <a:xfrm>
              <a:off x="6282291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46</a:t>
              </a:r>
            </a:p>
          </p:txBody>
        </p:sp>
        <p:sp>
          <p:nvSpPr>
            <p:cNvPr id="447" name="tx447"/>
            <p:cNvSpPr/>
            <p:nvPr/>
          </p:nvSpPr>
          <p:spPr>
            <a:xfrm>
              <a:off x="6316235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47</a:t>
              </a:r>
            </a:p>
          </p:txBody>
        </p:sp>
        <p:sp>
          <p:nvSpPr>
            <p:cNvPr id="448" name="tx448"/>
            <p:cNvSpPr/>
            <p:nvPr/>
          </p:nvSpPr>
          <p:spPr>
            <a:xfrm>
              <a:off x="6350178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48</a:t>
              </a:r>
            </a:p>
          </p:txBody>
        </p:sp>
        <p:sp>
          <p:nvSpPr>
            <p:cNvPr id="449" name="tx449"/>
            <p:cNvSpPr/>
            <p:nvPr/>
          </p:nvSpPr>
          <p:spPr>
            <a:xfrm>
              <a:off x="6384122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49</a:t>
              </a:r>
            </a:p>
          </p:txBody>
        </p:sp>
        <p:sp>
          <p:nvSpPr>
            <p:cNvPr id="450" name="tx450"/>
            <p:cNvSpPr/>
            <p:nvPr/>
          </p:nvSpPr>
          <p:spPr>
            <a:xfrm>
              <a:off x="6449144" y="5732687"/>
              <a:ext cx="35405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5</a:t>
              </a:r>
            </a:p>
          </p:txBody>
        </p:sp>
        <p:sp>
          <p:nvSpPr>
            <p:cNvPr id="451" name="tx451"/>
            <p:cNvSpPr/>
            <p:nvPr/>
          </p:nvSpPr>
          <p:spPr>
            <a:xfrm>
              <a:off x="6483087" y="5732687"/>
              <a:ext cx="35405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6</a:t>
              </a:r>
            </a:p>
          </p:txBody>
        </p:sp>
        <p:sp>
          <p:nvSpPr>
            <p:cNvPr id="452" name="tx452"/>
            <p:cNvSpPr/>
            <p:nvPr/>
          </p:nvSpPr>
          <p:spPr>
            <a:xfrm>
              <a:off x="6517031" y="5732687"/>
              <a:ext cx="35405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7</a:t>
              </a:r>
            </a:p>
          </p:txBody>
        </p:sp>
        <p:sp>
          <p:nvSpPr>
            <p:cNvPr id="453" name="tx453"/>
            <p:cNvSpPr/>
            <p:nvPr/>
          </p:nvSpPr>
          <p:spPr>
            <a:xfrm>
              <a:off x="6550975" y="5732687"/>
              <a:ext cx="35405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8</a:t>
              </a:r>
            </a:p>
          </p:txBody>
        </p:sp>
        <p:sp>
          <p:nvSpPr>
            <p:cNvPr id="454" name="tx454"/>
            <p:cNvSpPr/>
            <p:nvPr/>
          </p:nvSpPr>
          <p:spPr>
            <a:xfrm>
              <a:off x="6584918" y="5732687"/>
              <a:ext cx="35405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9</a:t>
              </a:r>
            </a:p>
          </p:txBody>
        </p:sp>
        <p:sp>
          <p:nvSpPr>
            <p:cNvPr id="455" name="tx455"/>
            <p:cNvSpPr/>
            <p:nvPr/>
          </p:nvSpPr>
          <p:spPr>
            <a:xfrm>
              <a:off x="4503689" y="5838087"/>
              <a:ext cx="1257913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paste(Site, Quadrat)</a:t>
              </a:r>
            </a:p>
          </p:txBody>
        </p:sp>
        <p:sp>
          <p:nvSpPr>
            <p:cNvPr id="456" name="tx456"/>
            <p:cNvSpPr/>
            <p:nvPr/>
          </p:nvSpPr>
          <p:spPr>
            <a:xfrm rot="-5400000">
              <a:off x="2893788" y="3567194"/>
              <a:ext cx="57435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SoilGWC</a:t>
              </a:r>
            </a:p>
          </p:txBody>
        </p:sp>
        <p:sp>
          <p:nvSpPr>
            <p:cNvPr id="457" name="rc457"/>
            <p:cNvSpPr/>
            <p:nvPr/>
          </p:nvSpPr>
          <p:spPr>
            <a:xfrm>
              <a:off x="6921489" y="2894439"/>
              <a:ext cx="644003" cy="14489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tx458"/>
            <p:cNvSpPr/>
            <p:nvPr/>
          </p:nvSpPr>
          <p:spPr>
            <a:xfrm>
              <a:off x="6991078" y="2955997"/>
              <a:ext cx="496999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</a:t>
              </a:r>
            </a:p>
          </p:txBody>
        </p:sp>
        <p:sp>
          <p:nvSpPr>
            <p:cNvPr id="459" name="rc459"/>
            <p:cNvSpPr/>
            <p:nvPr/>
          </p:nvSpPr>
          <p:spPr>
            <a:xfrm>
              <a:off x="6991078" y="3176492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7028553" y="3213966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rc461"/>
            <p:cNvSpPr/>
            <p:nvPr/>
          </p:nvSpPr>
          <p:spPr>
            <a:xfrm>
              <a:off x="6991078" y="339594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7003497" y="3393313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rc463"/>
            <p:cNvSpPr/>
            <p:nvPr/>
          </p:nvSpPr>
          <p:spPr>
            <a:xfrm>
              <a:off x="6991078" y="361540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7028553" y="3652878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rc465"/>
            <p:cNvSpPr/>
            <p:nvPr/>
          </p:nvSpPr>
          <p:spPr>
            <a:xfrm>
              <a:off x="6991078" y="383486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6998625" y="3944588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7100806" y="3842406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rc468"/>
            <p:cNvSpPr/>
            <p:nvPr/>
          </p:nvSpPr>
          <p:spPr>
            <a:xfrm>
              <a:off x="6991078" y="405431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rc469"/>
            <p:cNvSpPr/>
            <p:nvPr/>
          </p:nvSpPr>
          <p:spPr>
            <a:xfrm>
              <a:off x="7028553" y="4091790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7028553" y="4091790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7028553" y="4091790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tx472"/>
            <p:cNvSpPr/>
            <p:nvPr/>
          </p:nvSpPr>
          <p:spPr>
            <a:xfrm>
              <a:off x="7280123" y="3246220"/>
              <a:ext cx="11176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</a:t>
              </a:r>
            </a:p>
          </p:txBody>
        </p:sp>
        <p:sp>
          <p:nvSpPr>
            <p:cNvPr id="473" name="tx473"/>
            <p:cNvSpPr/>
            <p:nvPr/>
          </p:nvSpPr>
          <p:spPr>
            <a:xfrm>
              <a:off x="7280123" y="3465676"/>
              <a:ext cx="17380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RM</a:t>
              </a:r>
            </a:p>
          </p:txBody>
        </p:sp>
        <p:sp>
          <p:nvSpPr>
            <p:cNvPr id="474" name="tx474"/>
            <p:cNvSpPr/>
            <p:nvPr/>
          </p:nvSpPr>
          <p:spPr>
            <a:xfrm>
              <a:off x="7280123" y="3682348"/>
              <a:ext cx="167640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</a:t>
              </a:r>
            </a:p>
          </p:txBody>
        </p:sp>
        <p:sp>
          <p:nvSpPr>
            <p:cNvPr id="475" name="tx475"/>
            <p:cNvSpPr/>
            <p:nvPr/>
          </p:nvSpPr>
          <p:spPr>
            <a:xfrm>
              <a:off x="7280123" y="3904588"/>
              <a:ext cx="1428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TP</a:t>
              </a:r>
            </a:p>
          </p:txBody>
        </p:sp>
        <p:sp>
          <p:nvSpPr>
            <p:cNvPr id="476" name="tx476"/>
            <p:cNvSpPr/>
            <p:nvPr/>
          </p:nvSpPr>
          <p:spPr>
            <a:xfrm>
              <a:off x="7280123" y="4124044"/>
              <a:ext cx="180027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WP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2020-02-11T21:38:09Z</dcterms:modified>
</cp:coreProperties>
</file>