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68581" y="1565014"/>
              <a:ext cx="503287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68581" y="5365639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68581" y="4376037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68581" y="3386435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68581" y="2396834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9879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0965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2051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3136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68581" y="4870838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68581" y="3881236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68581" y="2891634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68581" y="1902033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5422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6508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759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067402" y="5398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67402" y="53160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67402" y="53048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67402" y="19071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67402" y="18611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67402" y="18568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67402" y="43575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67402" y="43181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67402" y="44204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04623" y="53777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04623" y="53416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04623" y="5271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04623" y="17815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04623" y="18982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04623" y="18217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304623" y="43548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04623" y="4252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304623" y="43770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13525" y="53081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13525" y="52872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13525" y="53193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813525" y="18643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813525" y="18737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813525" y="19475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13525" y="42473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813525" y="43968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813525" y="4389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57272" y="5360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57272" y="53121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57272" y="54044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57272" y="18971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57272" y="18175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57272" y="18924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57272" y="43383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57272" y="43756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57272" y="43137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26765" y="52816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26765" y="5287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326765" y="53103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26765" y="19467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26765" y="1930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26765" y="19189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26765" y="44445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26765" y="43838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26765" y="43527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34169" y="53638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34169" y="5372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34169" y="53389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34169" y="18742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34169" y="19180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34169" y="19852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34169" y="43258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34169" y="43105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834169" y="42879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96949" y="5421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96949" y="5352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96949" y="5344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96949" y="19586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96949" y="17724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996949" y="19327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996949" y="43631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996949" y="43282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96949" y="42653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983027" y="5304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83027" y="53815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83027" y="5310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83027" y="18816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83027" y="18858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83027" y="19098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83027" y="43496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83027" y="43397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83027" y="43742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53000" y="53366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853000" y="5327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853000" y="52902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53000" y="19514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853000" y="19168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853000" y="18695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853000" y="43272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853000" y="43958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853000" y="43188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89425" y="54308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089425" y="53279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089425" y="5352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089425" y="18497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89425" y="18893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89425" y="18450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89425" y="4343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89425" y="43779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89425" y="43604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894468" y="5371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894468" y="53490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894468" y="53330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894468" y="18640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894468" y="18698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94468" y="18503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94468" y="43079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894468" y="42947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894468" y="42575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209676" y="53931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209676" y="5327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209676" y="53736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209676" y="19141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209676" y="18379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209676" y="19396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209676" y="42986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209676" y="4338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209676" y="43795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676950" y="5299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676950" y="5354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676950" y="53655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676950" y="18266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76950" y="19472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676950" y="18470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676950" y="43465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676950" y="43767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76950" y="43147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064004" y="5341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064004" y="53698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064004" y="53330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064004" y="17965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064004" y="18784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064004" y="18843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64004" y="44309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064004" y="43136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64004" y="43091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217619" y="54012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17619" y="53616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17619" y="5403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217619" y="18482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217619" y="1945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217619" y="19411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217619" y="44074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217619" y="43688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17619" y="42743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235481" y="52546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35481" y="54224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235481" y="53291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235481" y="18799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235481" y="18583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235481" y="19562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235481" y="43875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235481" y="43840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235481" y="42907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088064" y="53848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088064" y="53326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088064" y="53574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088064" y="18686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088064" y="18213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88064" y="19223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088064" y="43046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088064" y="43672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088064" y="44246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182498" y="5326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182498" y="5353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182498" y="5390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182498" y="18525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182498" y="19295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82498" y="18589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182498" y="44127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182498" y="43376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182498" y="43919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178955" y="5209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178955" y="53907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178955" y="53451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178955" y="1891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178955" y="18857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178955" y="18255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178955" y="42866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178955" y="43498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178955" y="43967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284666" y="53821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284666" y="5345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284666" y="52384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284666" y="18148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284666" y="19714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284666" y="18645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284666" y="44425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284666" y="42543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284666" y="44161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087509" y="53859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087509" y="53590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087509" y="52716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087509" y="18854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087509" y="19030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087509" y="19831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087509" y="4334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087509" y="43570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87509" y="4343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617384" y="53205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617384" y="5335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617384" y="53084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617384" y="19013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617384" y="18548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617384" y="18462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617384" y="42916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617384" y="43808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617384" y="43663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941393" y="5321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941393" y="530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941393" y="5368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941393" y="18303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941393" y="17829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941393" y="1927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941393" y="4372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941393" y="44056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941393" y="42477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154245" y="5382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154245" y="54372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154245" y="53476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154245" y="18536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154245" y="19077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154245" y="18939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154245" y="43691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154245" y="43368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154245" y="43462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958496" y="54194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958496" y="5375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958496" y="5370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958496" y="17994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958496" y="18187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958496" y="18488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58496" y="44469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958496" y="43213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958496" y="43337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227628" y="53108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227628" y="5290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227628" y="5423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227628" y="19220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227628" y="18199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227628" y="18418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227628" y="43635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227628" y="43447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227628" y="43452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024541" y="535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024541" y="54071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024541" y="5319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24541" y="19062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024541" y="18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024541" y="19075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024541" y="44108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024541" y="43118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024541" y="43337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697603" y="5274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697603" y="53139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697603" y="53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697603" y="18095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697603" y="18473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697603" y="18956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697603" y="43751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697603" y="4453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697603" y="43991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355173" y="53576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355173" y="5371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355173" y="53976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355173" y="18545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355173" y="19026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355173" y="18512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355173" y="44096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355173" y="43095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355173" y="43242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315168" y="53879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315168" y="53276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315168" y="52422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315168" y="18663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315168" y="18206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315168" y="18219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315168" y="43420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315168" y="43214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315168" y="44111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252427" y="54185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252427" y="53206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252427" y="53430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252427" y="18546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252427" y="1835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252427" y="19491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252427" y="43673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252427" y="43941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252427" y="44123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253574" y="5425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253574" y="53297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253574" y="531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253574" y="19348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253574" y="18175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253574" y="19422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253574" y="43586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253574" y="43732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253574" y="43789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251698" y="5375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251698" y="5360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251698" y="53477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251698" y="18906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251698" y="19212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251698" y="18421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251698" y="42866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251698" y="43481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251698" y="43109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270534" y="5332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270534" y="52863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270534" y="5422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270534" y="18789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270534" y="18689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270534" y="18612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270534" y="43476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270534" y="43869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270534" y="4473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006656" y="53819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006656" y="52845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006656" y="5244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006656" y="18362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006656" y="19529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006656" y="19218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006656" y="43520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006656" y="44312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006656" y="43203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112409" y="53746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112409" y="534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112409" y="5347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112409" y="18292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112409" y="19690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112409" y="18799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112409" y="43672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112409" y="42808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112409" y="43382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860589" y="54093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860589" y="5383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860589" y="5347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860589" y="18223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860589" y="19550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860589" y="18579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860589" y="43800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860589" y="43418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860589" y="43823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778221" y="5297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778221" y="53033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778221" y="53516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778221" y="18489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778221" y="18129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778221" y="18566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778221" y="43250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778221" y="42661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778221" y="43396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772522" y="53399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772522" y="546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772522" y="53216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772522" y="19187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772522" y="18904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772522" y="19855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772522" y="43868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772522" y="43590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772522" y="42688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957620" y="53146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957620" y="53342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957620" y="53303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957620" y="18943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957620" y="18784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957620" y="18356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957620" y="42888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957620" y="43887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957620" y="43824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188207" y="53930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188207" y="52974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188207" y="53151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88207" y="1929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88207" y="18599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88207" y="19167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188207" y="43368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188207" y="43881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188207" y="44552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190975" y="52648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190975" y="53420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190975" y="53634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190975" y="1860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190975" y="19568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190975" y="18453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190975" y="44064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190975" y="43230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190975" y="44762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075468" y="53396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075468" y="5325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075468" y="5350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075468" y="18438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075468" y="1849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075468" y="19310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075468" y="43068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075468" y="44187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075468" y="43355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510056" y="52275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510056" y="53441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510056" y="53815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510056" y="19354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510056" y="18500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510056" y="19579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510056" y="43343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510056" y="43246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510056" y="4371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489063" y="5420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489063" y="5325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489063" y="5323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489063" y="18928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489063" y="1881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489063" y="19165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489063" y="43086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489063" y="44067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489063" y="43146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319219" y="5370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319219" y="53428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319219" y="53209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319219" y="18568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319219" y="18147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319219" y="17516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319219" y="43627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319219" y="43645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319219" y="43493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575561" y="53873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575561" y="53022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575561" y="5358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575561" y="18369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575561" y="18783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575561" y="17466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575561" y="42705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575561" y="44085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575561" y="43361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892083" y="5338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2892083" y="53276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892083" y="53313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892083" y="18321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892083" y="18282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892083" y="18383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892083" y="44273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892083" y="43198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892083" y="43780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600510" y="5291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600510" y="5276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600510" y="53656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600510" y="18588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600510" y="17963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600510" y="19481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600510" y="44143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600510" y="42662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600510" y="43409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668633" y="535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668633" y="53290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668633" y="5325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668633" y="19263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668633" y="19054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668633" y="18801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668633" y="4304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668633" y="43730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668633" y="44051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500612" y="5309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500612" y="5344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500612" y="52553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500612" y="18814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500612" y="18641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500612" y="19708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500612" y="43707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500612" y="44083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500612" y="43389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180043" y="53747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180043" y="5214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180043" y="5388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180043" y="19104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180043" y="19483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180043" y="18644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180043" y="43530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180043" y="42981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180043" y="43488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813967" y="53608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813967" y="52447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813967" y="5346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813967" y="19275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813967" y="19605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813967" y="18260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813967" y="43034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813967" y="43564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813967" y="43073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292134" y="5335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292134" y="53580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292134" y="53690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292134" y="19213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292134" y="19359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292134" y="19785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292134" y="43624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292134" y="42601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292134" y="42601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035799" y="5300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035799" y="53184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035799" y="53149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035799" y="19229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035799" y="1883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035799" y="18117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035799" y="42923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035799" y="43210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035799" y="42913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857850" y="53253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857850" y="5355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857850" y="53857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857850" y="18468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857850" y="19979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857850" y="17688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857850" y="42748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857850" y="43308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857850" y="43189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544131" y="54281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544131" y="53330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544131" y="53741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544131" y="19781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544131" y="18198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544131" y="18174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544131" y="44200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544131" y="42337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544131" y="43348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926722" y="53741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926722" y="53293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926722" y="53479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926722" y="17925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926722" y="18314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926722" y="18100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926722" y="43863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926722" y="43411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926722" y="43301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576249" y="53464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576249" y="54069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576249" y="5421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576249" y="17708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576249" y="19345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576249" y="1880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576249" y="43163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576249" y="43449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576249" y="43706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013173" y="5285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013173" y="5322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013173" y="53619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013173" y="17736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013173" y="18978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013173" y="19390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013173" y="43466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013173" y="43713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013173" y="42934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464294" y="5419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464294" y="53693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464294" y="5295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464294" y="19175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464294" y="18719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464294" y="18914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464294" y="43579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464294" y="43467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464294" y="43689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010977" y="53245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010977" y="52468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010977" y="5320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010977" y="18520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010977" y="18439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010977" y="19002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010977" y="43679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010977" y="44186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010977" y="43661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526057" y="53446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526057" y="53928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526057" y="53358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526057" y="18633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526057" y="19115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526057" y="18732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526057" y="43703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526057" y="44180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526057" y="4233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776562" y="53359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776562" y="5351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776562" y="53095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776562" y="1922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776562" y="19453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776562" y="18062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776562" y="43380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776562" y="43323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776562" y="44216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272904" y="5435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272904" y="52883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272904" y="54126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272904" y="18300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272904" y="1726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272904" y="1855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272904" y="44507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272904" y="43549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272904" y="43580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487220" y="54492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487220" y="52815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487220" y="53626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487220" y="1889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487220" y="18920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487220" y="18908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487220" y="43654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487220" y="44792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487220" y="43467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624347" y="54488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624347" y="5418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624347" y="5366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624347" y="19605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624347" y="18637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624347" y="19654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624347" y="43342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624347" y="43252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624347" y="4500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360311" y="5302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360311" y="53574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360311" y="530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360311" y="18540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360311" y="19246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360311" y="18152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360311" y="43537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360311" y="43497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360311" y="42776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934432" y="53314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934432" y="52316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934432" y="540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934432" y="18523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934432" y="1854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934432" y="18547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934432" y="43546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934432" y="43711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934432" y="42276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662223" y="5305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662223" y="5379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662223" y="53826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662223" y="19434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662223" y="18248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662223" y="19183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662223" y="43257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662223" y="43617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662223" y="43396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797613" y="53213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797613" y="53314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797613" y="5315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797613" y="18774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797613" y="1792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797613" y="19144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797613" y="43093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797613" y="43528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797613" y="42733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155725" y="53589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155725" y="5407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155725" y="52827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155725" y="19043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155725" y="187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155725" y="18643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155725" y="43650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155725" y="4346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155725" y="43418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933778" y="5281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933778" y="53078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933778" y="5379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933778" y="18817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933778" y="18912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933778" y="18642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933778" y="43766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933778" y="43363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933778" y="42773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897354" y="53639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897354" y="5382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897354" y="5372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897354" y="18167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897354" y="18344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897354" y="1932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3897354" y="43356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897354" y="4309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3897354" y="43176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660747" y="53283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660747" y="53692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660747" y="52999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660747" y="19419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660747" y="19818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660747" y="18072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660747" y="42792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660747" y="43613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660747" y="43718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755574" y="52603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755574" y="53577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755574" y="534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755574" y="19411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755574" y="18719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755574" y="19665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755574" y="42943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755574" y="44126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755574" y="43740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774643" y="52723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774643" y="5355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774643" y="5246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774643" y="18835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774643" y="18728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774643" y="18608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774643" y="4295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774643" y="43386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774643" y="43626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948192" y="53148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948192" y="53062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948192" y="5261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948192" y="1864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948192" y="19339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948192" y="17846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948192" y="42616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948192" y="43696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948192" y="43282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838902" y="52627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838902" y="5324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838902" y="5315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838902" y="18767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838902" y="18615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838902" y="19226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838902" y="44194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838902" y="4343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838902" y="44220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104494" y="5404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104494" y="5408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104494" y="53671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104494" y="19603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104494" y="19163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104494" y="18269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104494" y="43721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104494" y="42864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104494" y="43607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555031" y="5304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555031" y="53786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3555031" y="53093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555031" y="19527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555031" y="19040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555031" y="18530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555031" y="4405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3555031" y="43150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555031" y="43606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648383" y="5418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5648383" y="53211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648383" y="537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648383" y="17797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648383" y="18943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648383" y="19192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648383" y="43000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648383" y="44389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648383" y="4291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141686" y="53501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141686" y="53157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141686" y="53787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141686" y="19017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141686" y="19155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141686" y="19564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141686" y="43646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141686" y="4352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141686" y="42802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741520" y="5389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741520" y="53404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741520" y="5386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741520" y="18567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741520" y="19149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741520" y="18545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741520" y="43576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741520" y="43317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741520" y="42888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347868" y="52152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347868" y="52373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347868" y="53017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347868" y="18497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347868" y="18472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7347868" y="18890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7347868" y="43074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347868" y="43949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7347868" y="43949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7330911" y="53070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7330911" y="52654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7330911" y="52549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7330911" y="18183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7330911" y="18299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7330911" y="19124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330911" y="42421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7330911" y="43891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7330911" y="42788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7344981" y="5365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7344981" y="52892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7344981" y="5228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7344981" y="19375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7344981" y="18680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7344981" y="19480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7344981" y="43717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7344981" y="43982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7344981" y="42679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7066486" y="54345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7066486" y="53607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7066486" y="5308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066486" y="18245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7066486" y="18815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7066486" y="19556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7066486" y="43327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7066486" y="43766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7066486" y="42723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190309" y="53777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190309" y="53904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190309" y="54524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190309" y="18212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190309" y="1936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190309" y="18961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190309" y="43287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190309" y="44139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190309" y="43643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347075" y="53818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347075" y="53568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347075" y="5276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347075" y="19168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347075" y="19106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347075" y="19341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347075" y="4267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347075" y="43416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347075" y="43208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697570" y="53525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3697570" y="52694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3697570" y="52898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697570" y="18222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3697570" y="18989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3697570" y="18955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697570" y="4341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697570" y="43502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3697570" y="43230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500422" y="5407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500422" y="53072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4500422" y="5233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4500422" y="18677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4500422" y="18910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500422" y="18830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500422" y="43794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4500422" y="44168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500422" y="42982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078896" y="5243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078896" y="52642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078896" y="53110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078896" y="18688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078896" y="17943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078896" y="19276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078896" y="44057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078896" y="43521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078896" y="43855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4039271" y="53291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039271" y="54199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4039271" y="5398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4039271" y="18942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4039271" y="19345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039271" y="1847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4039271" y="43773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4039271" y="43079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4039271" y="43988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3929203" y="5302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3929203" y="54074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3929203" y="5425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3929203" y="19034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3929203" y="18708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3929203" y="19322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929203" y="43968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929203" y="43316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929203" y="43831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418246" y="5351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418246" y="5345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418246" y="54564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418246" y="19623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418246" y="19352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418246" y="18153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418246" y="43675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418246" y="43353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418246" y="43687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490648" y="53060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3490648" y="5401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3490648" y="53846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490648" y="18958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3490648" y="18962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3490648" y="19333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490648" y="43280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490648" y="42236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490648" y="43609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2797348" y="5335149"/>
              <a:ext cx="4575345" cy="47363"/>
            </a:xfrm>
            <a:custGeom>
              <a:avLst/>
              <a:pathLst>
                <a:path w="4575345" h="47363">
                  <a:moveTo>
                    <a:pt x="0" y="29393"/>
                  </a:moveTo>
                  <a:lnTo>
                    <a:pt x="57915" y="29322"/>
                  </a:lnTo>
                  <a:lnTo>
                    <a:pt x="115831" y="29247"/>
                  </a:lnTo>
                  <a:lnTo>
                    <a:pt x="173747" y="29168"/>
                  </a:lnTo>
                  <a:lnTo>
                    <a:pt x="231663" y="29085"/>
                  </a:lnTo>
                  <a:lnTo>
                    <a:pt x="289578" y="28998"/>
                  </a:lnTo>
                  <a:lnTo>
                    <a:pt x="347494" y="28905"/>
                  </a:lnTo>
                  <a:lnTo>
                    <a:pt x="405410" y="28807"/>
                  </a:lnTo>
                  <a:lnTo>
                    <a:pt x="463326" y="28703"/>
                  </a:lnTo>
                  <a:lnTo>
                    <a:pt x="521241" y="28593"/>
                  </a:lnTo>
                  <a:lnTo>
                    <a:pt x="579157" y="28476"/>
                  </a:lnTo>
                  <a:lnTo>
                    <a:pt x="637073" y="28352"/>
                  </a:lnTo>
                  <a:lnTo>
                    <a:pt x="694989" y="28221"/>
                  </a:lnTo>
                  <a:lnTo>
                    <a:pt x="752904" y="28081"/>
                  </a:lnTo>
                  <a:lnTo>
                    <a:pt x="810820" y="27932"/>
                  </a:lnTo>
                  <a:lnTo>
                    <a:pt x="868736" y="27775"/>
                  </a:lnTo>
                  <a:lnTo>
                    <a:pt x="926652" y="27607"/>
                  </a:lnTo>
                  <a:lnTo>
                    <a:pt x="984567" y="27429"/>
                  </a:lnTo>
                  <a:lnTo>
                    <a:pt x="1042483" y="27240"/>
                  </a:lnTo>
                  <a:lnTo>
                    <a:pt x="1100399" y="27040"/>
                  </a:lnTo>
                  <a:lnTo>
                    <a:pt x="1158315" y="26828"/>
                  </a:lnTo>
                  <a:lnTo>
                    <a:pt x="1216231" y="26603"/>
                  </a:lnTo>
                  <a:lnTo>
                    <a:pt x="1274146" y="26366"/>
                  </a:lnTo>
                  <a:lnTo>
                    <a:pt x="1332062" y="26116"/>
                  </a:lnTo>
                  <a:lnTo>
                    <a:pt x="1389978" y="25852"/>
                  </a:lnTo>
                  <a:lnTo>
                    <a:pt x="1447894" y="25575"/>
                  </a:lnTo>
                  <a:lnTo>
                    <a:pt x="1505809" y="25285"/>
                  </a:lnTo>
                  <a:lnTo>
                    <a:pt x="1563725" y="24981"/>
                  </a:lnTo>
                  <a:lnTo>
                    <a:pt x="1621641" y="24665"/>
                  </a:lnTo>
                  <a:lnTo>
                    <a:pt x="1679557" y="24335"/>
                  </a:lnTo>
                  <a:lnTo>
                    <a:pt x="1737472" y="23993"/>
                  </a:lnTo>
                  <a:lnTo>
                    <a:pt x="1795388" y="23638"/>
                  </a:lnTo>
                  <a:lnTo>
                    <a:pt x="1853304" y="23271"/>
                  </a:lnTo>
                  <a:lnTo>
                    <a:pt x="1911220" y="22894"/>
                  </a:lnTo>
                  <a:lnTo>
                    <a:pt x="1969135" y="22505"/>
                  </a:lnTo>
                  <a:lnTo>
                    <a:pt x="2027051" y="22106"/>
                  </a:lnTo>
                  <a:lnTo>
                    <a:pt x="2084967" y="21697"/>
                  </a:lnTo>
                  <a:lnTo>
                    <a:pt x="2142883" y="21279"/>
                  </a:lnTo>
                  <a:lnTo>
                    <a:pt x="2200799" y="20853"/>
                  </a:lnTo>
                  <a:lnTo>
                    <a:pt x="2258714" y="20418"/>
                  </a:lnTo>
                  <a:lnTo>
                    <a:pt x="2316630" y="19976"/>
                  </a:lnTo>
                  <a:lnTo>
                    <a:pt x="2374546" y="19527"/>
                  </a:lnTo>
                  <a:lnTo>
                    <a:pt x="2432462" y="19071"/>
                  </a:lnTo>
                  <a:lnTo>
                    <a:pt x="2490377" y="18609"/>
                  </a:lnTo>
                  <a:lnTo>
                    <a:pt x="2548293" y="18141"/>
                  </a:lnTo>
                  <a:lnTo>
                    <a:pt x="2606209" y="17668"/>
                  </a:lnTo>
                  <a:lnTo>
                    <a:pt x="2664125" y="17190"/>
                  </a:lnTo>
                  <a:lnTo>
                    <a:pt x="2722040" y="16707"/>
                  </a:lnTo>
                  <a:lnTo>
                    <a:pt x="2779956" y="16220"/>
                  </a:lnTo>
                  <a:lnTo>
                    <a:pt x="2837872" y="15729"/>
                  </a:lnTo>
                  <a:lnTo>
                    <a:pt x="2895788" y="15234"/>
                  </a:lnTo>
                  <a:lnTo>
                    <a:pt x="2953703" y="14736"/>
                  </a:lnTo>
                  <a:lnTo>
                    <a:pt x="3011619" y="14235"/>
                  </a:lnTo>
                  <a:lnTo>
                    <a:pt x="3069535" y="13731"/>
                  </a:lnTo>
                  <a:lnTo>
                    <a:pt x="3127451" y="13223"/>
                  </a:lnTo>
                  <a:lnTo>
                    <a:pt x="3185366" y="12714"/>
                  </a:lnTo>
                  <a:lnTo>
                    <a:pt x="3243282" y="12201"/>
                  </a:lnTo>
                  <a:lnTo>
                    <a:pt x="3301198" y="11687"/>
                  </a:lnTo>
                  <a:lnTo>
                    <a:pt x="3359114" y="11170"/>
                  </a:lnTo>
                  <a:lnTo>
                    <a:pt x="3417030" y="10652"/>
                  </a:lnTo>
                  <a:lnTo>
                    <a:pt x="3474945" y="10131"/>
                  </a:lnTo>
                  <a:lnTo>
                    <a:pt x="3532861" y="9609"/>
                  </a:lnTo>
                  <a:lnTo>
                    <a:pt x="3590777" y="9085"/>
                  </a:lnTo>
                  <a:lnTo>
                    <a:pt x="3648693" y="8559"/>
                  </a:lnTo>
                  <a:lnTo>
                    <a:pt x="3706608" y="8033"/>
                  </a:lnTo>
                  <a:lnTo>
                    <a:pt x="3764524" y="7504"/>
                  </a:lnTo>
                  <a:lnTo>
                    <a:pt x="3822440" y="6975"/>
                  </a:lnTo>
                  <a:lnTo>
                    <a:pt x="3880356" y="6444"/>
                  </a:lnTo>
                  <a:lnTo>
                    <a:pt x="3938271" y="5912"/>
                  </a:lnTo>
                  <a:lnTo>
                    <a:pt x="3996187" y="5379"/>
                  </a:lnTo>
                  <a:lnTo>
                    <a:pt x="4054103" y="4845"/>
                  </a:lnTo>
                  <a:lnTo>
                    <a:pt x="4112019" y="4310"/>
                  </a:lnTo>
                  <a:lnTo>
                    <a:pt x="4169934" y="3774"/>
                  </a:lnTo>
                  <a:lnTo>
                    <a:pt x="4227850" y="3237"/>
                  </a:lnTo>
                  <a:lnTo>
                    <a:pt x="4285766" y="2699"/>
                  </a:lnTo>
                  <a:lnTo>
                    <a:pt x="4343682" y="2161"/>
                  </a:lnTo>
                  <a:lnTo>
                    <a:pt x="4401598" y="1621"/>
                  </a:lnTo>
                  <a:lnTo>
                    <a:pt x="4459513" y="1081"/>
                  </a:lnTo>
                  <a:lnTo>
                    <a:pt x="4517429" y="541"/>
                  </a:lnTo>
                  <a:lnTo>
                    <a:pt x="4575345" y="0"/>
                  </a:lnTo>
                  <a:lnTo>
                    <a:pt x="4575345" y="32118"/>
                  </a:lnTo>
                  <a:lnTo>
                    <a:pt x="4517429" y="32142"/>
                  </a:lnTo>
                  <a:lnTo>
                    <a:pt x="4459513" y="32166"/>
                  </a:lnTo>
                  <a:lnTo>
                    <a:pt x="4401598" y="32191"/>
                  </a:lnTo>
                  <a:lnTo>
                    <a:pt x="4343682" y="32217"/>
                  </a:lnTo>
                  <a:lnTo>
                    <a:pt x="4285766" y="32243"/>
                  </a:lnTo>
                  <a:lnTo>
                    <a:pt x="4227850" y="32271"/>
                  </a:lnTo>
                  <a:lnTo>
                    <a:pt x="4169934" y="32299"/>
                  </a:lnTo>
                  <a:lnTo>
                    <a:pt x="4112019" y="32328"/>
                  </a:lnTo>
                  <a:lnTo>
                    <a:pt x="4054103" y="32358"/>
                  </a:lnTo>
                  <a:lnTo>
                    <a:pt x="3996187" y="32389"/>
                  </a:lnTo>
                  <a:lnTo>
                    <a:pt x="3938271" y="32421"/>
                  </a:lnTo>
                  <a:lnTo>
                    <a:pt x="3880356" y="32454"/>
                  </a:lnTo>
                  <a:lnTo>
                    <a:pt x="3822440" y="32488"/>
                  </a:lnTo>
                  <a:lnTo>
                    <a:pt x="3764524" y="32524"/>
                  </a:lnTo>
                  <a:lnTo>
                    <a:pt x="3706608" y="32560"/>
                  </a:lnTo>
                  <a:lnTo>
                    <a:pt x="3648693" y="32599"/>
                  </a:lnTo>
                  <a:lnTo>
                    <a:pt x="3590777" y="32638"/>
                  </a:lnTo>
                  <a:lnTo>
                    <a:pt x="3532861" y="32679"/>
                  </a:lnTo>
                  <a:lnTo>
                    <a:pt x="3474945" y="32722"/>
                  </a:lnTo>
                  <a:lnTo>
                    <a:pt x="3417030" y="32767"/>
                  </a:lnTo>
                  <a:lnTo>
                    <a:pt x="3359114" y="32813"/>
                  </a:lnTo>
                  <a:lnTo>
                    <a:pt x="3301198" y="32861"/>
                  </a:lnTo>
                  <a:lnTo>
                    <a:pt x="3243282" y="32912"/>
                  </a:lnTo>
                  <a:lnTo>
                    <a:pt x="3185366" y="32965"/>
                  </a:lnTo>
                  <a:lnTo>
                    <a:pt x="3127451" y="33020"/>
                  </a:lnTo>
                  <a:lnTo>
                    <a:pt x="3069535" y="33078"/>
                  </a:lnTo>
                  <a:lnTo>
                    <a:pt x="3011619" y="33139"/>
                  </a:lnTo>
                  <a:lnTo>
                    <a:pt x="2953703" y="33202"/>
                  </a:lnTo>
                  <a:lnTo>
                    <a:pt x="2895788" y="33269"/>
                  </a:lnTo>
                  <a:lnTo>
                    <a:pt x="2837872" y="33340"/>
                  </a:lnTo>
                  <a:lnTo>
                    <a:pt x="2779956" y="33414"/>
                  </a:lnTo>
                  <a:lnTo>
                    <a:pt x="2722040" y="33492"/>
                  </a:lnTo>
                  <a:lnTo>
                    <a:pt x="2664125" y="33574"/>
                  </a:lnTo>
                  <a:lnTo>
                    <a:pt x="2606209" y="33661"/>
                  </a:lnTo>
                  <a:lnTo>
                    <a:pt x="2548293" y="33753"/>
                  </a:lnTo>
                  <a:lnTo>
                    <a:pt x="2490377" y="33850"/>
                  </a:lnTo>
                  <a:lnTo>
                    <a:pt x="2432462" y="33953"/>
                  </a:lnTo>
                  <a:lnTo>
                    <a:pt x="2374546" y="34062"/>
                  </a:lnTo>
                  <a:lnTo>
                    <a:pt x="2316630" y="34178"/>
                  </a:lnTo>
                  <a:lnTo>
                    <a:pt x="2258714" y="34301"/>
                  </a:lnTo>
                  <a:lnTo>
                    <a:pt x="2200799" y="34431"/>
                  </a:lnTo>
                  <a:lnTo>
                    <a:pt x="2142883" y="34570"/>
                  </a:lnTo>
                  <a:lnTo>
                    <a:pt x="2084967" y="34717"/>
                  </a:lnTo>
                  <a:lnTo>
                    <a:pt x="2027051" y="34873"/>
                  </a:lnTo>
                  <a:lnTo>
                    <a:pt x="1969135" y="35039"/>
                  </a:lnTo>
                  <a:lnTo>
                    <a:pt x="1911220" y="35216"/>
                  </a:lnTo>
                  <a:lnTo>
                    <a:pt x="1853304" y="35403"/>
                  </a:lnTo>
                  <a:lnTo>
                    <a:pt x="1795388" y="35602"/>
                  </a:lnTo>
                  <a:lnTo>
                    <a:pt x="1737472" y="35812"/>
                  </a:lnTo>
                  <a:lnTo>
                    <a:pt x="1679557" y="36035"/>
                  </a:lnTo>
                  <a:lnTo>
                    <a:pt x="1621641" y="36270"/>
                  </a:lnTo>
                  <a:lnTo>
                    <a:pt x="1563725" y="36518"/>
                  </a:lnTo>
                  <a:lnTo>
                    <a:pt x="1505809" y="36780"/>
                  </a:lnTo>
                  <a:lnTo>
                    <a:pt x="1447894" y="37054"/>
                  </a:lnTo>
                  <a:lnTo>
                    <a:pt x="1389978" y="37343"/>
                  </a:lnTo>
                  <a:lnTo>
                    <a:pt x="1332062" y="37644"/>
                  </a:lnTo>
                  <a:lnTo>
                    <a:pt x="1274146" y="37959"/>
                  </a:lnTo>
                  <a:lnTo>
                    <a:pt x="1216231" y="38287"/>
                  </a:lnTo>
                  <a:lnTo>
                    <a:pt x="1158315" y="38627"/>
                  </a:lnTo>
                  <a:lnTo>
                    <a:pt x="1100399" y="38980"/>
                  </a:lnTo>
                  <a:lnTo>
                    <a:pt x="1042483" y="39345"/>
                  </a:lnTo>
                  <a:lnTo>
                    <a:pt x="984567" y="39721"/>
                  </a:lnTo>
                  <a:lnTo>
                    <a:pt x="926652" y="40108"/>
                  </a:lnTo>
                  <a:lnTo>
                    <a:pt x="868736" y="40506"/>
                  </a:lnTo>
                  <a:lnTo>
                    <a:pt x="810820" y="40913"/>
                  </a:lnTo>
                  <a:lnTo>
                    <a:pt x="752904" y="41330"/>
                  </a:lnTo>
                  <a:lnTo>
                    <a:pt x="694989" y="41755"/>
                  </a:lnTo>
                  <a:lnTo>
                    <a:pt x="637073" y="42188"/>
                  </a:lnTo>
                  <a:lnTo>
                    <a:pt x="579157" y="42629"/>
                  </a:lnTo>
                  <a:lnTo>
                    <a:pt x="521241" y="43078"/>
                  </a:lnTo>
                  <a:lnTo>
                    <a:pt x="463326" y="43533"/>
                  </a:lnTo>
                  <a:lnTo>
                    <a:pt x="405410" y="43994"/>
                  </a:lnTo>
                  <a:lnTo>
                    <a:pt x="347494" y="44461"/>
                  </a:lnTo>
                  <a:lnTo>
                    <a:pt x="289578" y="44933"/>
                  </a:lnTo>
                  <a:lnTo>
                    <a:pt x="231663" y="45410"/>
                  </a:lnTo>
                  <a:lnTo>
                    <a:pt x="173747" y="45892"/>
                  </a:lnTo>
                  <a:lnTo>
                    <a:pt x="115831" y="46379"/>
                  </a:lnTo>
                  <a:lnTo>
                    <a:pt x="57915" y="46869"/>
                  </a:lnTo>
                  <a:lnTo>
                    <a:pt x="0" y="4736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2797348" y="5351208"/>
              <a:ext cx="4575345" cy="22319"/>
            </a:xfrm>
            <a:custGeom>
              <a:avLst/>
              <a:pathLst>
                <a:path w="4575345" h="22319">
                  <a:moveTo>
                    <a:pt x="0" y="22319"/>
                  </a:moveTo>
                  <a:lnTo>
                    <a:pt x="57915" y="22036"/>
                  </a:lnTo>
                  <a:lnTo>
                    <a:pt x="115831" y="21754"/>
                  </a:lnTo>
                  <a:lnTo>
                    <a:pt x="173747" y="21471"/>
                  </a:lnTo>
                  <a:lnTo>
                    <a:pt x="231663" y="21189"/>
                  </a:lnTo>
                  <a:lnTo>
                    <a:pt x="289578" y="20906"/>
                  </a:lnTo>
                  <a:lnTo>
                    <a:pt x="347494" y="20624"/>
                  </a:lnTo>
                  <a:lnTo>
                    <a:pt x="405410" y="20341"/>
                  </a:lnTo>
                  <a:lnTo>
                    <a:pt x="463326" y="20059"/>
                  </a:lnTo>
                  <a:lnTo>
                    <a:pt x="521241" y="19776"/>
                  </a:lnTo>
                  <a:lnTo>
                    <a:pt x="579157" y="19494"/>
                  </a:lnTo>
                  <a:lnTo>
                    <a:pt x="637073" y="19211"/>
                  </a:lnTo>
                  <a:lnTo>
                    <a:pt x="694989" y="18929"/>
                  </a:lnTo>
                  <a:lnTo>
                    <a:pt x="752904" y="18646"/>
                  </a:lnTo>
                  <a:lnTo>
                    <a:pt x="810820" y="18363"/>
                  </a:lnTo>
                  <a:lnTo>
                    <a:pt x="868736" y="18081"/>
                  </a:lnTo>
                  <a:lnTo>
                    <a:pt x="926652" y="17798"/>
                  </a:lnTo>
                  <a:lnTo>
                    <a:pt x="984567" y="17516"/>
                  </a:lnTo>
                  <a:lnTo>
                    <a:pt x="1042483" y="17233"/>
                  </a:lnTo>
                  <a:lnTo>
                    <a:pt x="1100399" y="16951"/>
                  </a:lnTo>
                  <a:lnTo>
                    <a:pt x="1158315" y="16668"/>
                  </a:lnTo>
                  <a:lnTo>
                    <a:pt x="1216231" y="16386"/>
                  </a:lnTo>
                  <a:lnTo>
                    <a:pt x="1274146" y="16103"/>
                  </a:lnTo>
                  <a:lnTo>
                    <a:pt x="1332062" y="15821"/>
                  </a:lnTo>
                  <a:lnTo>
                    <a:pt x="1389978" y="15538"/>
                  </a:lnTo>
                  <a:lnTo>
                    <a:pt x="1447894" y="15256"/>
                  </a:lnTo>
                  <a:lnTo>
                    <a:pt x="1505809" y="14973"/>
                  </a:lnTo>
                  <a:lnTo>
                    <a:pt x="1563725" y="14691"/>
                  </a:lnTo>
                  <a:lnTo>
                    <a:pt x="1621641" y="14408"/>
                  </a:lnTo>
                  <a:lnTo>
                    <a:pt x="1679557" y="14126"/>
                  </a:lnTo>
                  <a:lnTo>
                    <a:pt x="1737472" y="13843"/>
                  </a:lnTo>
                  <a:lnTo>
                    <a:pt x="1795388" y="13561"/>
                  </a:lnTo>
                  <a:lnTo>
                    <a:pt x="1853304" y="13278"/>
                  </a:lnTo>
                  <a:lnTo>
                    <a:pt x="1911220" y="12996"/>
                  </a:lnTo>
                  <a:lnTo>
                    <a:pt x="1969135" y="12713"/>
                  </a:lnTo>
                  <a:lnTo>
                    <a:pt x="2027051" y="12431"/>
                  </a:lnTo>
                  <a:lnTo>
                    <a:pt x="2084967" y="12148"/>
                  </a:lnTo>
                  <a:lnTo>
                    <a:pt x="2142883" y="11865"/>
                  </a:lnTo>
                  <a:lnTo>
                    <a:pt x="2200799" y="11583"/>
                  </a:lnTo>
                  <a:lnTo>
                    <a:pt x="2258714" y="11300"/>
                  </a:lnTo>
                  <a:lnTo>
                    <a:pt x="2316630" y="11018"/>
                  </a:lnTo>
                  <a:lnTo>
                    <a:pt x="2374546" y="10735"/>
                  </a:lnTo>
                  <a:lnTo>
                    <a:pt x="2432462" y="10453"/>
                  </a:lnTo>
                  <a:lnTo>
                    <a:pt x="2490377" y="10170"/>
                  </a:lnTo>
                  <a:lnTo>
                    <a:pt x="2548293" y="9888"/>
                  </a:lnTo>
                  <a:lnTo>
                    <a:pt x="2606209" y="9605"/>
                  </a:lnTo>
                  <a:lnTo>
                    <a:pt x="2664125" y="9323"/>
                  </a:lnTo>
                  <a:lnTo>
                    <a:pt x="2722040" y="9040"/>
                  </a:lnTo>
                  <a:lnTo>
                    <a:pt x="2779956" y="8758"/>
                  </a:lnTo>
                  <a:lnTo>
                    <a:pt x="2837872" y="8475"/>
                  </a:lnTo>
                  <a:lnTo>
                    <a:pt x="2895788" y="8193"/>
                  </a:lnTo>
                  <a:lnTo>
                    <a:pt x="2953703" y="7910"/>
                  </a:lnTo>
                  <a:lnTo>
                    <a:pt x="3011619" y="7628"/>
                  </a:lnTo>
                  <a:lnTo>
                    <a:pt x="3069535" y="7345"/>
                  </a:lnTo>
                  <a:lnTo>
                    <a:pt x="3127451" y="7063"/>
                  </a:lnTo>
                  <a:lnTo>
                    <a:pt x="3185366" y="6780"/>
                  </a:lnTo>
                  <a:lnTo>
                    <a:pt x="3243282" y="6498"/>
                  </a:lnTo>
                  <a:lnTo>
                    <a:pt x="3301198" y="6215"/>
                  </a:lnTo>
                  <a:lnTo>
                    <a:pt x="3359114" y="5932"/>
                  </a:lnTo>
                  <a:lnTo>
                    <a:pt x="3417030" y="5650"/>
                  </a:lnTo>
                  <a:lnTo>
                    <a:pt x="3474945" y="5367"/>
                  </a:lnTo>
                  <a:lnTo>
                    <a:pt x="3532861" y="5085"/>
                  </a:lnTo>
                  <a:lnTo>
                    <a:pt x="3590777" y="4802"/>
                  </a:lnTo>
                  <a:lnTo>
                    <a:pt x="3648693" y="4520"/>
                  </a:lnTo>
                  <a:lnTo>
                    <a:pt x="3706608" y="4237"/>
                  </a:lnTo>
                  <a:lnTo>
                    <a:pt x="3764524" y="3955"/>
                  </a:lnTo>
                  <a:lnTo>
                    <a:pt x="3822440" y="3672"/>
                  </a:lnTo>
                  <a:lnTo>
                    <a:pt x="3880356" y="3390"/>
                  </a:lnTo>
                  <a:lnTo>
                    <a:pt x="3938271" y="3107"/>
                  </a:lnTo>
                  <a:lnTo>
                    <a:pt x="3996187" y="2825"/>
                  </a:lnTo>
                  <a:lnTo>
                    <a:pt x="4054103" y="2542"/>
                  </a:lnTo>
                  <a:lnTo>
                    <a:pt x="4112019" y="2260"/>
                  </a:lnTo>
                  <a:lnTo>
                    <a:pt x="4169934" y="1977"/>
                  </a:lnTo>
                  <a:lnTo>
                    <a:pt x="4227850" y="1695"/>
                  </a:lnTo>
                  <a:lnTo>
                    <a:pt x="4285766" y="1412"/>
                  </a:lnTo>
                  <a:lnTo>
                    <a:pt x="4343682" y="1130"/>
                  </a:lnTo>
                  <a:lnTo>
                    <a:pt x="4401598" y="847"/>
                  </a:lnTo>
                  <a:lnTo>
                    <a:pt x="4459513" y="565"/>
                  </a:lnTo>
                  <a:lnTo>
                    <a:pt x="4517429" y="282"/>
                  </a:lnTo>
                  <a:lnTo>
                    <a:pt x="4575345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2797348" y="1893417"/>
              <a:ext cx="4575345" cy="33053"/>
            </a:xfrm>
            <a:custGeom>
              <a:avLst/>
              <a:pathLst>
                <a:path w="4575345" h="33053">
                  <a:moveTo>
                    <a:pt x="0" y="1130"/>
                  </a:moveTo>
                  <a:lnTo>
                    <a:pt x="57915" y="1426"/>
                  </a:lnTo>
                  <a:lnTo>
                    <a:pt x="115831" y="1717"/>
                  </a:lnTo>
                  <a:lnTo>
                    <a:pt x="173747" y="2005"/>
                  </a:lnTo>
                  <a:lnTo>
                    <a:pt x="231663" y="2288"/>
                  </a:lnTo>
                  <a:lnTo>
                    <a:pt x="289578" y="2566"/>
                  </a:lnTo>
                  <a:lnTo>
                    <a:pt x="347494" y="2840"/>
                  </a:lnTo>
                  <a:lnTo>
                    <a:pt x="405410" y="3107"/>
                  </a:lnTo>
                  <a:lnTo>
                    <a:pt x="463326" y="3369"/>
                  </a:lnTo>
                  <a:lnTo>
                    <a:pt x="521241" y="3624"/>
                  </a:lnTo>
                  <a:lnTo>
                    <a:pt x="579157" y="3873"/>
                  </a:lnTo>
                  <a:lnTo>
                    <a:pt x="637073" y="4114"/>
                  </a:lnTo>
                  <a:lnTo>
                    <a:pt x="694989" y="4347"/>
                  </a:lnTo>
                  <a:lnTo>
                    <a:pt x="752904" y="4572"/>
                  </a:lnTo>
                  <a:lnTo>
                    <a:pt x="810820" y="4787"/>
                  </a:lnTo>
                  <a:lnTo>
                    <a:pt x="868736" y="4994"/>
                  </a:lnTo>
                  <a:lnTo>
                    <a:pt x="926652" y="5190"/>
                  </a:lnTo>
                  <a:lnTo>
                    <a:pt x="984567" y="5375"/>
                  </a:lnTo>
                  <a:lnTo>
                    <a:pt x="1042483" y="5549"/>
                  </a:lnTo>
                  <a:lnTo>
                    <a:pt x="1100399" y="5712"/>
                  </a:lnTo>
                  <a:lnTo>
                    <a:pt x="1158315" y="5862"/>
                  </a:lnTo>
                  <a:lnTo>
                    <a:pt x="1216231" y="6000"/>
                  </a:lnTo>
                  <a:lnTo>
                    <a:pt x="1274146" y="6124"/>
                  </a:lnTo>
                  <a:lnTo>
                    <a:pt x="1332062" y="6235"/>
                  </a:lnTo>
                  <a:lnTo>
                    <a:pt x="1389978" y="6333"/>
                  </a:lnTo>
                  <a:lnTo>
                    <a:pt x="1447894" y="6416"/>
                  </a:lnTo>
                  <a:lnTo>
                    <a:pt x="1505809" y="6486"/>
                  </a:lnTo>
                  <a:lnTo>
                    <a:pt x="1563725" y="6542"/>
                  </a:lnTo>
                  <a:lnTo>
                    <a:pt x="1621641" y="6585"/>
                  </a:lnTo>
                  <a:lnTo>
                    <a:pt x="1679557" y="6614"/>
                  </a:lnTo>
                  <a:lnTo>
                    <a:pt x="1737472" y="6630"/>
                  </a:lnTo>
                  <a:lnTo>
                    <a:pt x="1795388" y="6634"/>
                  </a:lnTo>
                  <a:lnTo>
                    <a:pt x="1853304" y="6625"/>
                  </a:lnTo>
                  <a:lnTo>
                    <a:pt x="1911220" y="6605"/>
                  </a:lnTo>
                  <a:lnTo>
                    <a:pt x="1969135" y="6574"/>
                  </a:lnTo>
                  <a:lnTo>
                    <a:pt x="2027051" y="6532"/>
                  </a:lnTo>
                  <a:lnTo>
                    <a:pt x="2084967" y="6480"/>
                  </a:lnTo>
                  <a:lnTo>
                    <a:pt x="2142883" y="6418"/>
                  </a:lnTo>
                  <a:lnTo>
                    <a:pt x="2200799" y="6348"/>
                  </a:lnTo>
                  <a:lnTo>
                    <a:pt x="2258714" y="6269"/>
                  </a:lnTo>
                  <a:lnTo>
                    <a:pt x="2316630" y="6183"/>
                  </a:lnTo>
                  <a:lnTo>
                    <a:pt x="2374546" y="6089"/>
                  </a:lnTo>
                  <a:lnTo>
                    <a:pt x="2432462" y="5988"/>
                  </a:lnTo>
                  <a:lnTo>
                    <a:pt x="2490377" y="5881"/>
                  </a:lnTo>
                  <a:lnTo>
                    <a:pt x="2548293" y="5769"/>
                  </a:lnTo>
                  <a:lnTo>
                    <a:pt x="2606209" y="5650"/>
                  </a:lnTo>
                  <a:lnTo>
                    <a:pt x="2664125" y="5527"/>
                  </a:lnTo>
                  <a:lnTo>
                    <a:pt x="2722040" y="5399"/>
                  </a:lnTo>
                  <a:lnTo>
                    <a:pt x="2779956" y="5266"/>
                  </a:lnTo>
                  <a:lnTo>
                    <a:pt x="2837872" y="5129"/>
                  </a:lnTo>
                  <a:lnTo>
                    <a:pt x="2895788" y="4989"/>
                  </a:lnTo>
                  <a:lnTo>
                    <a:pt x="2953703" y="4845"/>
                  </a:lnTo>
                  <a:lnTo>
                    <a:pt x="3011619" y="4698"/>
                  </a:lnTo>
                  <a:lnTo>
                    <a:pt x="3069535" y="4547"/>
                  </a:lnTo>
                  <a:lnTo>
                    <a:pt x="3127451" y="4394"/>
                  </a:lnTo>
                  <a:lnTo>
                    <a:pt x="3185366" y="4238"/>
                  </a:lnTo>
                  <a:lnTo>
                    <a:pt x="3243282" y="4079"/>
                  </a:lnTo>
                  <a:lnTo>
                    <a:pt x="3301198" y="3918"/>
                  </a:lnTo>
                  <a:lnTo>
                    <a:pt x="3359114" y="3755"/>
                  </a:lnTo>
                  <a:lnTo>
                    <a:pt x="3417030" y="3590"/>
                  </a:lnTo>
                  <a:lnTo>
                    <a:pt x="3474945" y="3423"/>
                  </a:lnTo>
                  <a:lnTo>
                    <a:pt x="3532861" y="3254"/>
                  </a:lnTo>
                  <a:lnTo>
                    <a:pt x="3590777" y="3084"/>
                  </a:lnTo>
                  <a:lnTo>
                    <a:pt x="3648693" y="2911"/>
                  </a:lnTo>
                  <a:lnTo>
                    <a:pt x="3706608" y="2738"/>
                  </a:lnTo>
                  <a:lnTo>
                    <a:pt x="3764524" y="2563"/>
                  </a:lnTo>
                  <a:lnTo>
                    <a:pt x="3822440" y="2386"/>
                  </a:lnTo>
                  <a:lnTo>
                    <a:pt x="3880356" y="2208"/>
                  </a:lnTo>
                  <a:lnTo>
                    <a:pt x="3938271" y="2030"/>
                  </a:lnTo>
                  <a:lnTo>
                    <a:pt x="3996187" y="1849"/>
                  </a:lnTo>
                  <a:lnTo>
                    <a:pt x="4054103" y="1668"/>
                  </a:lnTo>
                  <a:lnTo>
                    <a:pt x="4112019" y="1486"/>
                  </a:lnTo>
                  <a:lnTo>
                    <a:pt x="4169934" y="1303"/>
                  </a:lnTo>
                  <a:lnTo>
                    <a:pt x="4227850" y="1119"/>
                  </a:lnTo>
                  <a:lnTo>
                    <a:pt x="4285766" y="935"/>
                  </a:lnTo>
                  <a:lnTo>
                    <a:pt x="4343682" y="749"/>
                  </a:lnTo>
                  <a:lnTo>
                    <a:pt x="4401598" y="563"/>
                  </a:lnTo>
                  <a:lnTo>
                    <a:pt x="4459513" y="376"/>
                  </a:lnTo>
                  <a:lnTo>
                    <a:pt x="4517429" y="188"/>
                  </a:lnTo>
                  <a:lnTo>
                    <a:pt x="4575345" y="0"/>
                  </a:lnTo>
                  <a:lnTo>
                    <a:pt x="4575345" y="33053"/>
                  </a:lnTo>
                  <a:lnTo>
                    <a:pt x="4517429" y="32709"/>
                  </a:lnTo>
                  <a:lnTo>
                    <a:pt x="4459513" y="32366"/>
                  </a:lnTo>
                  <a:lnTo>
                    <a:pt x="4401598" y="32023"/>
                  </a:lnTo>
                  <a:lnTo>
                    <a:pt x="4343682" y="31681"/>
                  </a:lnTo>
                  <a:lnTo>
                    <a:pt x="4285766" y="31340"/>
                  </a:lnTo>
                  <a:lnTo>
                    <a:pt x="4227850" y="30999"/>
                  </a:lnTo>
                  <a:lnTo>
                    <a:pt x="4169934" y="30659"/>
                  </a:lnTo>
                  <a:lnTo>
                    <a:pt x="4112019" y="30321"/>
                  </a:lnTo>
                  <a:lnTo>
                    <a:pt x="4054103" y="29983"/>
                  </a:lnTo>
                  <a:lnTo>
                    <a:pt x="3996187" y="29646"/>
                  </a:lnTo>
                  <a:lnTo>
                    <a:pt x="3938271" y="29311"/>
                  </a:lnTo>
                  <a:lnTo>
                    <a:pt x="3880356" y="28976"/>
                  </a:lnTo>
                  <a:lnTo>
                    <a:pt x="3822440" y="28643"/>
                  </a:lnTo>
                  <a:lnTo>
                    <a:pt x="3764524" y="28311"/>
                  </a:lnTo>
                  <a:lnTo>
                    <a:pt x="3706608" y="27980"/>
                  </a:lnTo>
                  <a:lnTo>
                    <a:pt x="3648693" y="27650"/>
                  </a:lnTo>
                  <a:lnTo>
                    <a:pt x="3590777" y="27323"/>
                  </a:lnTo>
                  <a:lnTo>
                    <a:pt x="3532861" y="26996"/>
                  </a:lnTo>
                  <a:lnTo>
                    <a:pt x="3474945" y="26672"/>
                  </a:lnTo>
                  <a:lnTo>
                    <a:pt x="3417030" y="26349"/>
                  </a:lnTo>
                  <a:lnTo>
                    <a:pt x="3359114" y="26028"/>
                  </a:lnTo>
                  <a:lnTo>
                    <a:pt x="3301198" y="25709"/>
                  </a:lnTo>
                  <a:lnTo>
                    <a:pt x="3243282" y="25393"/>
                  </a:lnTo>
                  <a:lnTo>
                    <a:pt x="3185366" y="25079"/>
                  </a:lnTo>
                  <a:lnTo>
                    <a:pt x="3127451" y="24767"/>
                  </a:lnTo>
                  <a:lnTo>
                    <a:pt x="3069535" y="24458"/>
                  </a:lnTo>
                  <a:lnTo>
                    <a:pt x="3011619" y="24152"/>
                  </a:lnTo>
                  <a:lnTo>
                    <a:pt x="2953703" y="23849"/>
                  </a:lnTo>
                  <a:lnTo>
                    <a:pt x="2895788" y="23549"/>
                  </a:lnTo>
                  <a:lnTo>
                    <a:pt x="2837872" y="23253"/>
                  </a:lnTo>
                  <a:lnTo>
                    <a:pt x="2779956" y="22960"/>
                  </a:lnTo>
                  <a:lnTo>
                    <a:pt x="2722040" y="22672"/>
                  </a:lnTo>
                  <a:lnTo>
                    <a:pt x="2664125" y="22388"/>
                  </a:lnTo>
                  <a:lnTo>
                    <a:pt x="2606209" y="22109"/>
                  </a:lnTo>
                  <a:lnTo>
                    <a:pt x="2548293" y="21835"/>
                  </a:lnTo>
                  <a:lnTo>
                    <a:pt x="2490377" y="21567"/>
                  </a:lnTo>
                  <a:lnTo>
                    <a:pt x="2432462" y="21304"/>
                  </a:lnTo>
                  <a:lnTo>
                    <a:pt x="2374546" y="21048"/>
                  </a:lnTo>
                  <a:lnTo>
                    <a:pt x="2316630" y="20798"/>
                  </a:lnTo>
                  <a:lnTo>
                    <a:pt x="2258714" y="20556"/>
                  </a:lnTo>
                  <a:lnTo>
                    <a:pt x="2200799" y="20322"/>
                  </a:lnTo>
                  <a:lnTo>
                    <a:pt x="2142883" y="20096"/>
                  </a:lnTo>
                  <a:lnTo>
                    <a:pt x="2084967" y="19879"/>
                  </a:lnTo>
                  <a:lnTo>
                    <a:pt x="2027051" y="19671"/>
                  </a:lnTo>
                  <a:lnTo>
                    <a:pt x="1969135" y="19473"/>
                  </a:lnTo>
                  <a:lnTo>
                    <a:pt x="1911220" y="19286"/>
                  </a:lnTo>
                  <a:lnTo>
                    <a:pt x="1853304" y="19110"/>
                  </a:lnTo>
                  <a:lnTo>
                    <a:pt x="1795388" y="18946"/>
                  </a:lnTo>
                  <a:lnTo>
                    <a:pt x="1737472" y="18794"/>
                  </a:lnTo>
                  <a:lnTo>
                    <a:pt x="1679557" y="18654"/>
                  </a:lnTo>
                  <a:lnTo>
                    <a:pt x="1621641" y="18528"/>
                  </a:lnTo>
                  <a:lnTo>
                    <a:pt x="1563725" y="18415"/>
                  </a:lnTo>
                  <a:lnTo>
                    <a:pt x="1505809" y="18315"/>
                  </a:lnTo>
                  <a:lnTo>
                    <a:pt x="1447894" y="18230"/>
                  </a:lnTo>
                  <a:lnTo>
                    <a:pt x="1389978" y="18158"/>
                  </a:lnTo>
                  <a:lnTo>
                    <a:pt x="1332062" y="18100"/>
                  </a:lnTo>
                  <a:lnTo>
                    <a:pt x="1274146" y="18055"/>
                  </a:lnTo>
                  <a:lnTo>
                    <a:pt x="1216231" y="18024"/>
                  </a:lnTo>
                  <a:lnTo>
                    <a:pt x="1158315" y="18005"/>
                  </a:lnTo>
                  <a:lnTo>
                    <a:pt x="1100399" y="18000"/>
                  </a:lnTo>
                  <a:lnTo>
                    <a:pt x="1042483" y="18007"/>
                  </a:lnTo>
                  <a:lnTo>
                    <a:pt x="984567" y="18025"/>
                  </a:lnTo>
                  <a:lnTo>
                    <a:pt x="926652" y="18055"/>
                  </a:lnTo>
                  <a:lnTo>
                    <a:pt x="868736" y="18096"/>
                  </a:lnTo>
                  <a:lnTo>
                    <a:pt x="810820" y="18146"/>
                  </a:lnTo>
                  <a:lnTo>
                    <a:pt x="752904" y="18206"/>
                  </a:lnTo>
                  <a:lnTo>
                    <a:pt x="694989" y="18275"/>
                  </a:lnTo>
                  <a:lnTo>
                    <a:pt x="637073" y="18353"/>
                  </a:lnTo>
                  <a:lnTo>
                    <a:pt x="579157" y="18438"/>
                  </a:lnTo>
                  <a:lnTo>
                    <a:pt x="521241" y="18531"/>
                  </a:lnTo>
                  <a:lnTo>
                    <a:pt x="463326" y="18631"/>
                  </a:lnTo>
                  <a:lnTo>
                    <a:pt x="405410" y="18737"/>
                  </a:lnTo>
                  <a:lnTo>
                    <a:pt x="347494" y="18848"/>
                  </a:lnTo>
                  <a:lnTo>
                    <a:pt x="289578" y="18966"/>
                  </a:lnTo>
                  <a:lnTo>
                    <a:pt x="231663" y="19089"/>
                  </a:lnTo>
                  <a:lnTo>
                    <a:pt x="173747" y="19216"/>
                  </a:lnTo>
                  <a:lnTo>
                    <a:pt x="115831" y="19348"/>
                  </a:lnTo>
                  <a:lnTo>
                    <a:pt x="57915" y="19484"/>
                  </a:lnTo>
                  <a:lnTo>
                    <a:pt x="0" y="1962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2797348" y="1903795"/>
              <a:ext cx="4575345" cy="6149"/>
            </a:xfrm>
            <a:custGeom>
              <a:avLst/>
              <a:pathLst>
                <a:path w="4575345" h="6149">
                  <a:moveTo>
                    <a:pt x="0" y="0"/>
                  </a:moveTo>
                  <a:lnTo>
                    <a:pt x="57915" y="77"/>
                  </a:lnTo>
                  <a:lnTo>
                    <a:pt x="115831" y="155"/>
                  </a:lnTo>
                  <a:lnTo>
                    <a:pt x="173747" y="233"/>
                  </a:lnTo>
                  <a:lnTo>
                    <a:pt x="231663" y="311"/>
                  </a:lnTo>
                  <a:lnTo>
                    <a:pt x="289578" y="389"/>
                  </a:lnTo>
                  <a:lnTo>
                    <a:pt x="347494" y="467"/>
                  </a:lnTo>
                  <a:lnTo>
                    <a:pt x="405410" y="544"/>
                  </a:lnTo>
                  <a:lnTo>
                    <a:pt x="463326" y="622"/>
                  </a:lnTo>
                  <a:lnTo>
                    <a:pt x="521241" y="700"/>
                  </a:lnTo>
                  <a:lnTo>
                    <a:pt x="579157" y="778"/>
                  </a:lnTo>
                  <a:lnTo>
                    <a:pt x="637073" y="856"/>
                  </a:lnTo>
                  <a:lnTo>
                    <a:pt x="694989" y="934"/>
                  </a:lnTo>
                  <a:lnTo>
                    <a:pt x="752904" y="1011"/>
                  </a:lnTo>
                  <a:lnTo>
                    <a:pt x="810820" y="1089"/>
                  </a:lnTo>
                  <a:lnTo>
                    <a:pt x="868736" y="1167"/>
                  </a:lnTo>
                  <a:lnTo>
                    <a:pt x="926652" y="1245"/>
                  </a:lnTo>
                  <a:lnTo>
                    <a:pt x="984567" y="1323"/>
                  </a:lnTo>
                  <a:lnTo>
                    <a:pt x="1042483" y="1401"/>
                  </a:lnTo>
                  <a:lnTo>
                    <a:pt x="1100399" y="1478"/>
                  </a:lnTo>
                  <a:lnTo>
                    <a:pt x="1158315" y="1556"/>
                  </a:lnTo>
                  <a:lnTo>
                    <a:pt x="1216231" y="1634"/>
                  </a:lnTo>
                  <a:lnTo>
                    <a:pt x="1274146" y="1712"/>
                  </a:lnTo>
                  <a:lnTo>
                    <a:pt x="1332062" y="1790"/>
                  </a:lnTo>
                  <a:lnTo>
                    <a:pt x="1389978" y="1868"/>
                  </a:lnTo>
                  <a:lnTo>
                    <a:pt x="1447894" y="1945"/>
                  </a:lnTo>
                  <a:lnTo>
                    <a:pt x="1505809" y="2023"/>
                  </a:lnTo>
                  <a:lnTo>
                    <a:pt x="1563725" y="2101"/>
                  </a:lnTo>
                  <a:lnTo>
                    <a:pt x="1621641" y="2179"/>
                  </a:lnTo>
                  <a:lnTo>
                    <a:pt x="1679557" y="2257"/>
                  </a:lnTo>
                  <a:lnTo>
                    <a:pt x="1737472" y="2335"/>
                  </a:lnTo>
                  <a:lnTo>
                    <a:pt x="1795388" y="2413"/>
                  </a:lnTo>
                  <a:lnTo>
                    <a:pt x="1853304" y="2490"/>
                  </a:lnTo>
                  <a:lnTo>
                    <a:pt x="1911220" y="2568"/>
                  </a:lnTo>
                  <a:lnTo>
                    <a:pt x="1969135" y="2646"/>
                  </a:lnTo>
                  <a:lnTo>
                    <a:pt x="2027051" y="2724"/>
                  </a:lnTo>
                  <a:lnTo>
                    <a:pt x="2084967" y="2802"/>
                  </a:lnTo>
                  <a:lnTo>
                    <a:pt x="2142883" y="2880"/>
                  </a:lnTo>
                  <a:lnTo>
                    <a:pt x="2200799" y="2957"/>
                  </a:lnTo>
                  <a:lnTo>
                    <a:pt x="2258714" y="3035"/>
                  </a:lnTo>
                  <a:lnTo>
                    <a:pt x="2316630" y="3113"/>
                  </a:lnTo>
                  <a:lnTo>
                    <a:pt x="2374546" y="3191"/>
                  </a:lnTo>
                  <a:lnTo>
                    <a:pt x="2432462" y="3269"/>
                  </a:lnTo>
                  <a:lnTo>
                    <a:pt x="2490377" y="3347"/>
                  </a:lnTo>
                  <a:lnTo>
                    <a:pt x="2548293" y="3424"/>
                  </a:lnTo>
                  <a:lnTo>
                    <a:pt x="2606209" y="3502"/>
                  </a:lnTo>
                  <a:lnTo>
                    <a:pt x="2664125" y="3580"/>
                  </a:lnTo>
                  <a:lnTo>
                    <a:pt x="2722040" y="3658"/>
                  </a:lnTo>
                  <a:lnTo>
                    <a:pt x="2779956" y="3736"/>
                  </a:lnTo>
                  <a:lnTo>
                    <a:pt x="2837872" y="3814"/>
                  </a:lnTo>
                  <a:lnTo>
                    <a:pt x="2895788" y="3891"/>
                  </a:lnTo>
                  <a:lnTo>
                    <a:pt x="2953703" y="3969"/>
                  </a:lnTo>
                  <a:lnTo>
                    <a:pt x="3011619" y="4047"/>
                  </a:lnTo>
                  <a:lnTo>
                    <a:pt x="3069535" y="4125"/>
                  </a:lnTo>
                  <a:lnTo>
                    <a:pt x="3127451" y="4203"/>
                  </a:lnTo>
                  <a:lnTo>
                    <a:pt x="3185366" y="4281"/>
                  </a:lnTo>
                  <a:lnTo>
                    <a:pt x="3243282" y="4358"/>
                  </a:lnTo>
                  <a:lnTo>
                    <a:pt x="3301198" y="4436"/>
                  </a:lnTo>
                  <a:lnTo>
                    <a:pt x="3359114" y="4514"/>
                  </a:lnTo>
                  <a:lnTo>
                    <a:pt x="3417030" y="4592"/>
                  </a:lnTo>
                  <a:lnTo>
                    <a:pt x="3474945" y="4670"/>
                  </a:lnTo>
                  <a:lnTo>
                    <a:pt x="3532861" y="4748"/>
                  </a:lnTo>
                  <a:lnTo>
                    <a:pt x="3590777" y="4826"/>
                  </a:lnTo>
                  <a:lnTo>
                    <a:pt x="3648693" y="4903"/>
                  </a:lnTo>
                  <a:lnTo>
                    <a:pt x="3706608" y="4981"/>
                  </a:lnTo>
                  <a:lnTo>
                    <a:pt x="3764524" y="5059"/>
                  </a:lnTo>
                  <a:lnTo>
                    <a:pt x="3822440" y="5137"/>
                  </a:lnTo>
                  <a:lnTo>
                    <a:pt x="3880356" y="5215"/>
                  </a:lnTo>
                  <a:lnTo>
                    <a:pt x="3938271" y="5293"/>
                  </a:lnTo>
                  <a:lnTo>
                    <a:pt x="3996187" y="5370"/>
                  </a:lnTo>
                  <a:lnTo>
                    <a:pt x="4054103" y="5448"/>
                  </a:lnTo>
                  <a:lnTo>
                    <a:pt x="4112019" y="5526"/>
                  </a:lnTo>
                  <a:lnTo>
                    <a:pt x="4169934" y="5604"/>
                  </a:lnTo>
                  <a:lnTo>
                    <a:pt x="4227850" y="5682"/>
                  </a:lnTo>
                  <a:lnTo>
                    <a:pt x="4285766" y="5760"/>
                  </a:lnTo>
                  <a:lnTo>
                    <a:pt x="4343682" y="5837"/>
                  </a:lnTo>
                  <a:lnTo>
                    <a:pt x="4401598" y="5915"/>
                  </a:lnTo>
                  <a:lnTo>
                    <a:pt x="4459513" y="5993"/>
                  </a:lnTo>
                  <a:lnTo>
                    <a:pt x="4517429" y="6071"/>
                  </a:lnTo>
                  <a:lnTo>
                    <a:pt x="4575345" y="6149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2797348" y="4351177"/>
              <a:ext cx="4575345" cy="34455"/>
            </a:xfrm>
            <a:custGeom>
              <a:avLst/>
              <a:pathLst>
                <a:path w="4575345" h="34455">
                  <a:moveTo>
                    <a:pt x="0" y="16683"/>
                  </a:moveTo>
                  <a:lnTo>
                    <a:pt x="57915" y="16769"/>
                  </a:lnTo>
                  <a:lnTo>
                    <a:pt x="115831" y="16852"/>
                  </a:lnTo>
                  <a:lnTo>
                    <a:pt x="173747" y="16931"/>
                  </a:lnTo>
                  <a:lnTo>
                    <a:pt x="231663" y="17006"/>
                  </a:lnTo>
                  <a:lnTo>
                    <a:pt x="289578" y="17076"/>
                  </a:lnTo>
                  <a:lnTo>
                    <a:pt x="347494" y="17141"/>
                  </a:lnTo>
                  <a:lnTo>
                    <a:pt x="405410" y="17201"/>
                  </a:lnTo>
                  <a:lnTo>
                    <a:pt x="463326" y="17255"/>
                  </a:lnTo>
                  <a:lnTo>
                    <a:pt x="521241" y="17303"/>
                  </a:lnTo>
                  <a:lnTo>
                    <a:pt x="579157" y="17344"/>
                  </a:lnTo>
                  <a:lnTo>
                    <a:pt x="637073" y="17378"/>
                  </a:lnTo>
                  <a:lnTo>
                    <a:pt x="694989" y="17405"/>
                  </a:lnTo>
                  <a:lnTo>
                    <a:pt x="752904" y="17424"/>
                  </a:lnTo>
                  <a:lnTo>
                    <a:pt x="810820" y="17433"/>
                  </a:lnTo>
                  <a:lnTo>
                    <a:pt x="868736" y="17434"/>
                  </a:lnTo>
                  <a:lnTo>
                    <a:pt x="926652" y="17425"/>
                  </a:lnTo>
                  <a:lnTo>
                    <a:pt x="984567" y="17406"/>
                  </a:lnTo>
                  <a:lnTo>
                    <a:pt x="1042483" y="17376"/>
                  </a:lnTo>
                  <a:lnTo>
                    <a:pt x="1100399" y="17335"/>
                  </a:lnTo>
                  <a:lnTo>
                    <a:pt x="1158315" y="17282"/>
                  </a:lnTo>
                  <a:lnTo>
                    <a:pt x="1216231" y="17216"/>
                  </a:lnTo>
                  <a:lnTo>
                    <a:pt x="1274146" y="17139"/>
                  </a:lnTo>
                  <a:lnTo>
                    <a:pt x="1332062" y="17048"/>
                  </a:lnTo>
                  <a:lnTo>
                    <a:pt x="1389978" y="16944"/>
                  </a:lnTo>
                  <a:lnTo>
                    <a:pt x="1447894" y="16827"/>
                  </a:lnTo>
                  <a:lnTo>
                    <a:pt x="1505809" y="16697"/>
                  </a:lnTo>
                  <a:lnTo>
                    <a:pt x="1563725" y="16553"/>
                  </a:lnTo>
                  <a:lnTo>
                    <a:pt x="1621641" y="16397"/>
                  </a:lnTo>
                  <a:lnTo>
                    <a:pt x="1679557" y="16228"/>
                  </a:lnTo>
                  <a:lnTo>
                    <a:pt x="1737472" y="16046"/>
                  </a:lnTo>
                  <a:lnTo>
                    <a:pt x="1795388" y="15852"/>
                  </a:lnTo>
                  <a:lnTo>
                    <a:pt x="1853304" y="15646"/>
                  </a:lnTo>
                  <a:lnTo>
                    <a:pt x="1911220" y="15429"/>
                  </a:lnTo>
                  <a:lnTo>
                    <a:pt x="1969135" y="15202"/>
                  </a:lnTo>
                  <a:lnTo>
                    <a:pt x="2027051" y="14964"/>
                  </a:lnTo>
                  <a:lnTo>
                    <a:pt x="2084967" y="14716"/>
                  </a:lnTo>
                  <a:lnTo>
                    <a:pt x="2142883" y="14460"/>
                  </a:lnTo>
                  <a:lnTo>
                    <a:pt x="2200799" y="14195"/>
                  </a:lnTo>
                  <a:lnTo>
                    <a:pt x="2258714" y="13922"/>
                  </a:lnTo>
                  <a:lnTo>
                    <a:pt x="2316630" y="13641"/>
                  </a:lnTo>
                  <a:lnTo>
                    <a:pt x="2374546" y="13354"/>
                  </a:lnTo>
                  <a:lnTo>
                    <a:pt x="2432462" y="13060"/>
                  </a:lnTo>
                  <a:lnTo>
                    <a:pt x="2490377" y="12759"/>
                  </a:lnTo>
                  <a:lnTo>
                    <a:pt x="2548293" y="12454"/>
                  </a:lnTo>
                  <a:lnTo>
                    <a:pt x="2606209" y="12142"/>
                  </a:lnTo>
                  <a:lnTo>
                    <a:pt x="2664125" y="11826"/>
                  </a:lnTo>
                  <a:lnTo>
                    <a:pt x="2722040" y="11506"/>
                  </a:lnTo>
                  <a:lnTo>
                    <a:pt x="2779956" y="11181"/>
                  </a:lnTo>
                  <a:lnTo>
                    <a:pt x="2837872" y="10852"/>
                  </a:lnTo>
                  <a:lnTo>
                    <a:pt x="2895788" y="10520"/>
                  </a:lnTo>
                  <a:lnTo>
                    <a:pt x="2953703" y="10184"/>
                  </a:lnTo>
                  <a:lnTo>
                    <a:pt x="3011619" y="9845"/>
                  </a:lnTo>
                  <a:lnTo>
                    <a:pt x="3069535" y="9503"/>
                  </a:lnTo>
                  <a:lnTo>
                    <a:pt x="3127451" y="9158"/>
                  </a:lnTo>
                  <a:lnTo>
                    <a:pt x="3185366" y="8811"/>
                  </a:lnTo>
                  <a:lnTo>
                    <a:pt x="3243282" y="8461"/>
                  </a:lnTo>
                  <a:lnTo>
                    <a:pt x="3301198" y="8109"/>
                  </a:lnTo>
                  <a:lnTo>
                    <a:pt x="3359114" y="7755"/>
                  </a:lnTo>
                  <a:lnTo>
                    <a:pt x="3417030" y="7399"/>
                  </a:lnTo>
                  <a:lnTo>
                    <a:pt x="3474945" y="7041"/>
                  </a:lnTo>
                  <a:lnTo>
                    <a:pt x="3532861" y="6681"/>
                  </a:lnTo>
                  <a:lnTo>
                    <a:pt x="3590777" y="6319"/>
                  </a:lnTo>
                  <a:lnTo>
                    <a:pt x="3648693" y="5957"/>
                  </a:lnTo>
                  <a:lnTo>
                    <a:pt x="3706608" y="5592"/>
                  </a:lnTo>
                  <a:lnTo>
                    <a:pt x="3764524" y="5227"/>
                  </a:lnTo>
                  <a:lnTo>
                    <a:pt x="3822440" y="4860"/>
                  </a:lnTo>
                  <a:lnTo>
                    <a:pt x="3880356" y="4491"/>
                  </a:lnTo>
                  <a:lnTo>
                    <a:pt x="3938271" y="4122"/>
                  </a:lnTo>
                  <a:lnTo>
                    <a:pt x="3996187" y="3752"/>
                  </a:lnTo>
                  <a:lnTo>
                    <a:pt x="4054103" y="3380"/>
                  </a:lnTo>
                  <a:lnTo>
                    <a:pt x="4112019" y="3008"/>
                  </a:lnTo>
                  <a:lnTo>
                    <a:pt x="4169934" y="2635"/>
                  </a:lnTo>
                  <a:lnTo>
                    <a:pt x="4227850" y="2260"/>
                  </a:lnTo>
                  <a:lnTo>
                    <a:pt x="4285766" y="1885"/>
                  </a:lnTo>
                  <a:lnTo>
                    <a:pt x="4343682" y="1510"/>
                  </a:lnTo>
                  <a:lnTo>
                    <a:pt x="4401598" y="1133"/>
                  </a:lnTo>
                  <a:lnTo>
                    <a:pt x="4459513" y="756"/>
                  </a:lnTo>
                  <a:lnTo>
                    <a:pt x="4517429" y="378"/>
                  </a:lnTo>
                  <a:lnTo>
                    <a:pt x="4575345" y="0"/>
                  </a:lnTo>
                  <a:lnTo>
                    <a:pt x="4575345" y="31764"/>
                  </a:lnTo>
                  <a:lnTo>
                    <a:pt x="4517429" y="31631"/>
                  </a:lnTo>
                  <a:lnTo>
                    <a:pt x="4459513" y="31498"/>
                  </a:lnTo>
                  <a:lnTo>
                    <a:pt x="4401598" y="31366"/>
                  </a:lnTo>
                  <a:lnTo>
                    <a:pt x="4343682" y="31235"/>
                  </a:lnTo>
                  <a:lnTo>
                    <a:pt x="4285766" y="31104"/>
                  </a:lnTo>
                  <a:lnTo>
                    <a:pt x="4227850" y="30975"/>
                  </a:lnTo>
                  <a:lnTo>
                    <a:pt x="4169934" y="30846"/>
                  </a:lnTo>
                  <a:lnTo>
                    <a:pt x="4112019" y="30718"/>
                  </a:lnTo>
                  <a:lnTo>
                    <a:pt x="4054103" y="30591"/>
                  </a:lnTo>
                  <a:lnTo>
                    <a:pt x="3996187" y="30464"/>
                  </a:lnTo>
                  <a:lnTo>
                    <a:pt x="3938271" y="30339"/>
                  </a:lnTo>
                  <a:lnTo>
                    <a:pt x="3880356" y="30215"/>
                  </a:lnTo>
                  <a:lnTo>
                    <a:pt x="3822440" y="30092"/>
                  </a:lnTo>
                  <a:lnTo>
                    <a:pt x="3764524" y="29970"/>
                  </a:lnTo>
                  <a:lnTo>
                    <a:pt x="3706608" y="29850"/>
                  </a:lnTo>
                  <a:lnTo>
                    <a:pt x="3648693" y="29731"/>
                  </a:lnTo>
                  <a:lnTo>
                    <a:pt x="3590777" y="29613"/>
                  </a:lnTo>
                  <a:lnTo>
                    <a:pt x="3532861" y="29497"/>
                  </a:lnTo>
                  <a:lnTo>
                    <a:pt x="3474945" y="29383"/>
                  </a:lnTo>
                  <a:lnTo>
                    <a:pt x="3417030" y="29270"/>
                  </a:lnTo>
                  <a:lnTo>
                    <a:pt x="3359114" y="29159"/>
                  </a:lnTo>
                  <a:lnTo>
                    <a:pt x="3301198" y="29050"/>
                  </a:lnTo>
                  <a:lnTo>
                    <a:pt x="3243282" y="28943"/>
                  </a:lnTo>
                  <a:lnTo>
                    <a:pt x="3185366" y="28839"/>
                  </a:lnTo>
                  <a:lnTo>
                    <a:pt x="3127451" y="28737"/>
                  </a:lnTo>
                  <a:lnTo>
                    <a:pt x="3069535" y="28637"/>
                  </a:lnTo>
                  <a:lnTo>
                    <a:pt x="3011619" y="28540"/>
                  </a:lnTo>
                  <a:lnTo>
                    <a:pt x="2953703" y="28447"/>
                  </a:lnTo>
                  <a:lnTo>
                    <a:pt x="2895788" y="28356"/>
                  </a:lnTo>
                  <a:lnTo>
                    <a:pt x="2837872" y="28269"/>
                  </a:lnTo>
                  <a:lnTo>
                    <a:pt x="2779956" y="28185"/>
                  </a:lnTo>
                  <a:lnTo>
                    <a:pt x="2722040" y="28106"/>
                  </a:lnTo>
                  <a:lnTo>
                    <a:pt x="2664125" y="28030"/>
                  </a:lnTo>
                  <a:lnTo>
                    <a:pt x="2606209" y="27960"/>
                  </a:lnTo>
                  <a:lnTo>
                    <a:pt x="2548293" y="27894"/>
                  </a:lnTo>
                  <a:lnTo>
                    <a:pt x="2490377" y="27833"/>
                  </a:lnTo>
                  <a:lnTo>
                    <a:pt x="2432462" y="27778"/>
                  </a:lnTo>
                  <a:lnTo>
                    <a:pt x="2374546" y="27729"/>
                  </a:lnTo>
                  <a:lnTo>
                    <a:pt x="2316630" y="27687"/>
                  </a:lnTo>
                  <a:lnTo>
                    <a:pt x="2258714" y="27652"/>
                  </a:lnTo>
                  <a:lnTo>
                    <a:pt x="2200799" y="27624"/>
                  </a:lnTo>
                  <a:lnTo>
                    <a:pt x="2142883" y="27604"/>
                  </a:lnTo>
                  <a:lnTo>
                    <a:pt x="2084967" y="27593"/>
                  </a:lnTo>
                  <a:lnTo>
                    <a:pt x="2027051" y="27591"/>
                  </a:lnTo>
                  <a:lnTo>
                    <a:pt x="1969135" y="27598"/>
                  </a:lnTo>
                  <a:lnTo>
                    <a:pt x="1911220" y="27616"/>
                  </a:lnTo>
                  <a:lnTo>
                    <a:pt x="1853304" y="27644"/>
                  </a:lnTo>
                  <a:lnTo>
                    <a:pt x="1795388" y="27684"/>
                  </a:lnTo>
                  <a:lnTo>
                    <a:pt x="1737472" y="27735"/>
                  </a:lnTo>
                  <a:lnTo>
                    <a:pt x="1679557" y="27798"/>
                  </a:lnTo>
                  <a:lnTo>
                    <a:pt x="1621641" y="27874"/>
                  </a:lnTo>
                  <a:lnTo>
                    <a:pt x="1563725" y="27963"/>
                  </a:lnTo>
                  <a:lnTo>
                    <a:pt x="1505809" y="28065"/>
                  </a:lnTo>
                  <a:lnTo>
                    <a:pt x="1447894" y="28180"/>
                  </a:lnTo>
                  <a:lnTo>
                    <a:pt x="1389978" y="28308"/>
                  </a:lnTo>
                  <a:lnTo>
                    <a:pt x="1332062" y="28450"/>
                  </a:lnTo>
                  <a:lnTo>
                    <a:pt x="1274146" y="28604"/>
                  </a:lnTo>
                  <a:lnTo>
                    <a:pt x="1216231" y="28771"/>
                  </a:lnTo>
                  <a:lnTo>
                    <a:pt x="1158315" y="28951"/>
                  </a:lnTo>
                  <a:lnTo>
                    <a:pt x="1100399" y="29144"/>
                  </a:lnTo>
                  <a:lnTo>
                    <a:pt x="1042483" y="29348"/>
                  </a:lnTo>
                  <a:lnTo>
                    <a:pt x="984567" y="29563"/>
                  </a:lnTo>
                  <a:lnTo>
                    <a:pt x="926652" y="29789"/>
                  </a:lnTo>
                  <a:lnTo>
                    <a:pt x="868736" y="30025"/>
                  </a:lnTo>
                  <a:lnTo>
                    <a:pt x="810820" y="30271"/>
                  </a:lnTo>
                  <a:lnTo>
                    <a:pt x="752904" y="30526"/>
                  </a:lnTo>
                  <a:lnTo>
                    <a:pt x="694989" y="30790"/>
                  </a:lnTo>
                  <a:lnTo>
                    <a:pt x="637073" y="31062"/>
                  </a:lnTo>
                  <a:lnTo>
                    <a:pt x="579157" y="31342"/>
                  </a:lnTo>
                  <a:lnTo>
                    <a:pt x="521241" y="31628"/>
                  </a:lnTo>
                  <a:lnTo>
                    <a:pt x="463326" y="31921"/>
                  </a:lnTo>
                  <a:lnTo>
                    <a:pt x="405410" y="32221"/>
                  </a:lnTo>
                  <a:lnTo>
                    <a:pt x="347494" y="32526"/>
                  </a:lnTo>
                  <a:lnTo>
                    <a:pt x="289578" y="32836"/>
                  </a:lnTo>
                  <a:lnTo>
                    <a:pt x="231663" y="33151"/>
                  </a:lnTo>
                  <a:lnTo>
                    <a:pt x="173747" y="33471"/>
                  </a:lnTo>
                  <a:lnTo>
                    <a:pt x="115831" y="33795"/>
                  </a:lnTo>
                  <a:lnTo>
                    <a:pt x="57915" y="34124"/>
                  </a:lnTo>
                  <a:lnTo>
                    <a:pt x="0" y="3445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2797348" y="4367059"/>
              <a:ext cx="4575345" cy="9687"/>
            </a:xfrm>
            <a:custGeom>
              <a:avLst/>
              <a:pathLst>
                <a:path w="4575345" h="9687">
                  <a:moveTo>
                    <a:pt x="0" y="9687"/>
                  </a:moveTo>
                  <a:lnTo>
                    <a:pt x="57915" y="9564"/>
                  </a:lnTo>
                  <a:lnTo>
                    <a:pt x="115831" y="9442"/>
                  </a:lnTo>
                  <a:lnTo>
                    <a:pt x="173747" y="9319"/>
                  </a:lnTo>
                  <a:lnTo>
                    <a:pt x="231663" y="9196"/>
                  </a:lnTo>
                  <a:lnTo>
                    <a:pt x="289578" y="9074"/>
                  </a:lnTo>
                  <a:lnTo>
                    <a:pt x="347494" y="8951"/>
                  </a:lnTo>
                  <a:lnTo>
                    <a:pt x="405410" y="8828"/>
                  </a:lnTo>
                  <a:lnTo>
                    <a:pt x="463326" y="8706"/>
                  </a:lnTo>
                  <a:lnTo>
                    <a:pt x="521241" y="8583"/>
                  </a:lnTo>
                  <a:lnTo>
                    <a:pt x="579157" y="8461"/>
                  </a:lnTo>
                  <a:lnTo>
                    <a:pt x="637073" y="8338"/>
                  </a:lnTo>
                  <a:lnTo>
                    <a:pt x="694989" y="8215"/>
                  </a:lnTo>
                  <a:lnTo>
                    <a:pt x="752904" y="8093"/>
                  </a:lnTo>
                  <a:lnTo>
                    <a:pt x="810820" y="7970"/>
                  </a:lnTo>
                  <a:lnTo>
                    <a:pt x="868736" y="7847"/>
                  </a:lnTo>
                  <a:lnTo>
                    <a:pt x="926652" y="7725"/>
                  </a:lnTo>
                  <a:lnTo>
                    <a:pt x="984567" y="7602"/>
                  </a:lnTo>
                  <a:lnTo>
                    <a:pt x="1042483" y="7480"/>
                  </a:lnTo>
                  <a:lnTo>
                    <a:pt x="1100399" y="7357"/>
                  </a:lnTo>
                  <a:lnTo>
                    <a:pt x="1158315" y="7234"/>
                  </a:lnTo>
                  <a:lnTo>
                    <a:pt x="1216231" y="7112"/>
                  </a:lnTo>
                  <a:lnTo>
                    <a:pt x="1274146" y="6989"/>
                  </a:lnTo>
                  <a:lnTo>
                    <a:pt x="1332062" y="6866"/>
                  </a:lnTo>
                  <a:lnTo>
                    <a:pt x="1389978" y="6744"/>
                  </a:lnTo>
                  <a:lnTo>
                    <a:pt x="1447894" y="6621"/>
                  </a:lnTo>
                  <a:lnTo>
                    <a:pt x="1505809" y="6499"/>
                  </a:lnTo>
                  <a:lnTo>
                    <a:pt x="1563725" y="6376"/>
                  </a:lnTo>
                  <a:lnTo>
                    <a:pt x="1621641" y="6253"/>
                  </a:lnTo>
                  <a:lnTo>
                    <a:pt x="1679557" y="6131"/>
                  </a:lnTo>
                  <a:lnTo>
                    <a:pt x="1737472" y="6008"/>
                  </a:lnTo>
                  <a:lnTo>
                    <a:pt x="1795388" y="5885"/>
                  </a:lnTo>
                  <a:lnTo>
                    <a:pt x="1853304" y="5763"/>
                  </a:lnTo>
                  <a:lnTo>
                    <a:pt x="1911220" y="5640"/>
                  </a:lnTo>
                  <a:lnTo>
                    <a:pt x="1969135" y="5518"/>
                  </a:lnTo>
                  <a:lnTo>
                    <a:pt x="2027051" y="5395"/>
                  </a:lnTo>
                  <a:lnTo>
                    <a:pt x="2084967" y="5272"/>
                  </a:lnTo>
                  <a:lnTo>
                    <a:pt x="2142883" y="5150"/>
                  </a:lnTo>
                  <a:lnTo>
                    <a:pt x="2200799" y="5027"/>
                  </a:lnTo>
                  <a:lnTo>
                    <a:pt x="2258714" y="4904"/>
                  </a:lnTo>
                  <a:lnTo>
                    <a:pt x="2316630" y="4782"/>
                  </a:lnTo>
                  <a:lnTo>
                    <a:pt x="2374546" y="4659"/>
                  </a:lnTo>
                  <a:lnTo>
                    <a:pt x="2432462" y="4537"/>
                  </a:lnTo>
                  <a:lnTo>
                    <a:pt x="2490377" y="4414"/>
                  </a:lnTo>
                  <a:lnTo>
                    <a:pt x="2548293" y="4291"/>
                  </a:lnTo>
                  <a:lnTo>
                    <a:pt x="2606209" y="4169"/>
                  </a:lnTo>
                  <a:lnTo>
                    <a:pt x="2664125" y="4046"/>
                  </a:lnTo>
                  <a:lnTo>
                    <a:pt x="2722040" y="3923"/>
                  </a:lnTo>
                  <a:lnTo>
                    <a:pt x="2779956" y="3801"/>
                  </a:lnTo>
                  <a:lnTo>
                    <a:pt x="2837872" y="3678"/>
                  </a:lnTo>
                  <a:lnTo>
                    <a:pt x="2895788" y="3556"/>
                  </a:lnTo>
                  <a:lnTo>
                    <a:pt x="2953703" y="3433"/>
                  </a:lnTo>
                  <a:lnTo>
                    <a:pt x="3011619" y="3310"/>
                  </a:lnTo>
                  <a:lnTo>
                    <a:pt x="3069535" y="3188"/>
                  </a:lnTo>
                  <a:lnTo>
                    <a:pt x="3127451" y="3065"/>
                  </a:lnTo>
                  <a:lnTo>
                    <a:pt x="3185366" y="2942"/>
                  </a:lnTo>
                  <a:lnTo>
                    <a:pt x="3243282" y="2820"/>
                  </a:lnTo>
                  <a:lnTo>
                    <a:pt x="3301198" y="2697"/>
                  </a:lnTo>
                  <a:lnTo>
                    <a:pt x="3359114" y="2575"/>
                  </a:lnTo>
                  <a:lnTo>
                    <a:pt x="3417030" y="2452"/>
                  </a:lnTo>
                  <a:lnTo>
                    <a:pt x="3474945" y="2329"/>
                  </a:lnTo>
                  <a:lnTo>
                    <a:pt x="3532861" y="2207"/>
                  </a:lnTo>
                  <a:lnTo>
                    <a:pt x="3590777" y="2084"/>
                  </a:lnTo>
                  <a:lnTo>
                    <a:pt x="3648693" y="1961"/>
                  </a:lnTo>
                  <a:lnTo>
                    <a:pt x="3706608" y="1839"/>
                  </a:lnTo>
                  <a:lnTo>
                    <a:pt x="3764524" y="1716"/>
                  </a:lnTo>
                  <a:lnTo>
                    <a:pt x="3822440" y="1594"/>
                  </a:lnTo>
                  <a:lnTo>
                    <a:pt x="3880356" y="1471"/>
                  </a:lnTo>
                  <a:lnTo>
                    <a:pt x="3938271" y="1348"/>
                  </a:lnTo>
                  <a:lnTo>
                    <a:pt x="3996187" y="1226"/>
                  </a:lnTo>
                  <a:lnTo>
                    <a:pt x="4054103" y="1103"/>
                  </a:lnTo>
                  <a:lnTo>
                    <a:pt x="4112019" y="980"/>
                  </a:lnTo>
                  <a:lnTo>
                    <a:pt x="4169934" y="858"/>
                  </a:lnTo>
                  <a:lnTo>
                    <a:pt x="4227850" y="735"/>
                  </a:lnTo>
                  <a:lnTo>
                    <a:pt x="4285766" y="613"/>
                  </a:lnTo>
                  <a:lnTo>
                    <a:pt x="4343682" y="490"/>
                  </a:lnTo>
                  <a:lnTo>
                    <a:pt x="4401598" y="367"/>
                  </a:lnTo>
                  <a:lnTo>
                    <a:pt x="4459513" y="245"/>
                  </a:lnTo>
                  <a:lnTo>
                    <a:pt x="4517429" y="122"/>
                  </a:lnTo>
                  <a:lnTo>
                    <a:pt x="4575345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tx900"/>
            <p:cNvSpPr/>
            <p:nvPr/>
          </p:nvSpPr>
          <p:spPr>
            <a:xfrm>
              <a:off x="2381640" y="48291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01" name="tx901"/>
            <p:cNvSpPr/>
            <p:nvPr/>
          </p:nvSpPr>
          <p:spPr>
            <a:xfrm>
              <a:off x="2381640" y="383949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2" name="tx902"/>
            <p:cNvSpPr/>
            <p:nvPr/>
          </p:nvSpPr>
          <p:spPr>
            <a:xfrm>
              <a:off x="2381640" y="28499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03" name="tx903"/>
            <p:cNvSpPr/>
            <p:nvPr/>
          </p:nvSpPr>
          <p:spPr>
            <a:xfrm>
              <a:off x="2381640" y="186034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04" name="pl904"/>
            <p:cNvSpPr/>
            <p:nvPr/>
          </p:nvSpPr>
          <p:spPr>
            <a:xfrm>
              <a:off x="2533786" y="48708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2533786" y="38812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2533786" y="2891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2533786" y="19020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355422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506508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65759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tx911"/>
            <p:cNvSpPr/>
            <p:nvPr/>
          </p:nvSpPr>
          <p:spPr>
            <a:xfrm>
              <a:off x="3492067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12" name="tx912"/>
            <p:cNvSpPr/>
            <p:nvPr/>
          </p:nvSpPr>
          <p:spPr>
            <a:xfrm>
              <a:off x="5002925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13" name="tx913"/>
            <p:cNvSpPr/>
            <p:nvPr/>
          </p:nvSpPr>
          <p:spPr>
            <a:xfrm>
              <a:off x="6513783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914" name="tx914"/>
            <p:cNvSpPr/>
            <p:nvPr/>
          </p:nvSpPr>
          <p:spPr>
            <a:xfrm>
              <a:off x="4817183" y="5867623"/>
              <a:ext cx="5356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Moisture</a:t>
              </a:r>
            </a:p>
          </p:txBody>
        </p:sp>
        <p:sp>
          <p:nvSpPr>
            <p:cNvPr id="915" name="tx915"/>
            <p:cNvSpPr/>
            <p:nvPr/>
          </p:nvSpPr>
          <p:spPr>
            <a:xfrm rot="-5400000">
              <a:off x="2064723" y="3567194"/>
              <a:ext cx="4036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uCmin</a:t>
              </a:r>
            </a:p>
          </p:txBody>
        </p:sp>
        <p:sp>
          <p:nvSpPr>
            <p:cNvPr id="916" name="rc916"/>
            <p:cNvSpPr/>
            <p:nvPr/>
          </p:nvSpPr>
          <p:spPr>
            <a:xfrm>
              <a:off x="7740639" y="3113895"/>
              <a:ext cx="73925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tx917"/>
            <p:cNvSpPr/>
            <p:nvPr/>
          </p:nvSpPr>
          <p:spPr>
            <a:xfrm>
              <a:off x="7810228" y="3203284"/>
              <a:ext cx="61337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uMoisture</a:t>
              </a:r>
            </a:p>
          </p:txBody>
        </p:sp>
        <p:sp>
          <p:nvSpPr>
            <p:cNvPr id="918" name="rc918"/>
            <p:cNvSpPr/>
            <p:nvPr/>
          </p:nvSpPr>
          <p:spPr>
            <a:xfrm>
              <a:off x="7810228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7895130" y="34808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20"/>
            <p:cNvSpPr/>
            <p:nvPr/>
          </p:nvSpPr>
          <p:spPr>
            <a:xfrm>
              <a:off x="7810228" y="3395948"/>
              <a:ext cx="219455" cy="219455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7832174" y="350567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rc922"/>
            <p:cNvSpPr/>
            <p:nvPr/>
          </p:nvSpPr>
          <p:spPr>
            <a:xfrm>
              <a:off x="7810228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7895130" y="37003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rc924"/>
            <p:cNvSpPr/>
            <p:nvPr/>
          </p:nvSpPr>
          <p:spPr>
            <a:xfrm>
              <a:off x="7810228" y="3615404"/>
              <a:ext cx="219455" cy="219455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7832174" y="372513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7810228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895130" y="3919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7810228" y="3834860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7832174" y="39445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tx930"/>
            <p:cNvSpPr/>
            <p:nvPr/>
          </p:nvSpPr>
          <p:spPr>
            <a:xfrm>
              <a:off x="8099273" y="346392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931" name="tx931"/>
            <p:cNvSpPr/>
            <p:nvPr/>
          </p:nvSpPr>
          <p:spPr>
            <a:xfrm>
              <a:off x="8099273" y="36834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32" name="tx932"/>
            <p:cNvSpPr/>
            <p:nvPr/>
          </p:nvSpPr>
          <p:spPr>
            <a:xfrm>
              <a:off x="8099273" y="39028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2020-02-11T21:53:20Z</dcterms:modified>
</cp:coreProperties>
</file>