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799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68581" y="1565014"/>
              <a:ext cx="5032879" cy="410777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68581" y="5555477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568581" y="4882772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68581" y="4210067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68581" y="3537362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68581" y="2864657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68581" y="2191953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798794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309652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820510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331368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68581" y="5219125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68581" y="4546420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68581" y="3873715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68581" y="3201010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68581" y="2528305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68581" y="1855600"/>
              <a:ext cx="5032879" cy="0"/>
            </a:xfrm>
            <a:custGeom>
              <a:avLst/>
              <a:pathLst>
                <a:path w="5032879" h="0">
                  <a:moveTo>
                    <a:pt x="0" y="0"/>
                  </a:moveTo>
                  <a:lnTo>
                    <a:pt x="5032879" y="0"/>
                  </a:lnTo>
                  <a:lnTo>
                    <a:pt x="503287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554223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065081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575939" y="1565014"/>
              <a:ext cx="0" cy="4107772"/>
            </a:xfrm>
            <a:custGeom>
              <a:avLst/>
              <a:pathLst>
                <a:path w="0" h="4107772">
                  <a:moveTo>
                    <a:pt x="0" y="41077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67402" y="46226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067402" y="46182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067402" y="46700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3067402" y="17545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067402" y="18209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067402" y="183171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067402" y="30256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067402" y="30606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067402" y="30704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304623" y="4668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304623" y="46500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304623" y="4678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304623" y="18688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304623" y="18172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304623" y="18480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304623" y="30403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304623" y="30188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304623" y="29733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813525" y="45843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813525" y="46208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813525" y="4623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813525" y="18284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813525" y="18758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813525" y="187775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813525" y="31051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813525" y="30717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813525" y="30665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657272" y="47964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657272" y="47226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657272" y="46389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657272" y="18533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657272" y="18638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657272" y="18354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657272" y="29679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657272" y="28922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657272" y="29524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26765" y="47137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26765" y="47067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326765" y="46629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3326765" y="18317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326765" y="18264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326765" y="18343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326765" y="29817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326765" y="29772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326765" y="29783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834169" y="46098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834169" y="45917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834169" y="4594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2834169" y="18403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834169" y="18690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2834169" y="18929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834169" y="31138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834169" y="31648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834169" y="30703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996949" y="47099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996949" y="46270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996949" y="45816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996949" y="18112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2996949" y="18099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996949" y="17921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996949" y="30714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2996949" y="30660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996949" y="31247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983027" y="46510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2983027" y="46282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983027" y="46333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983027" y="18662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983027" y="18715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2983027" y="18295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983027" y="30381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983027" y="30709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2983027" y="30578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853000" y="46102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853000" y="46338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2853000" y="45566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853000" y="17996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853000" y="18597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853000" y="17817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853000" y="31485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853000" y="30963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853000" y="30479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089425" y="46979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089425" y="46139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089425" y="47029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089425" y="18043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089425" y="18333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089425" y="18494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089425" y="305486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089425" y="30790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089425" y="30392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894468" y="46159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894468" y="45865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894468" y="4620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894468" y="17650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894468" y="17924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894468" y="18133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894468" y="31116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894468" y="306242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894468" y="30892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209676" y="46745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209676" y="46693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209676" y="46772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3209676" y="17956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209676" y="17457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209676" y="18184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209676" y="30307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209676" y="30606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209676" y="30103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676950" y="4680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3676950" y="47639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3676950" y="47416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676950" y="18341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676950" y="18345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676950" y="18258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3676950" y="29051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676950" y="29394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676950" y="29486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064004" y="48273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064004" y="48093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064004" y="4812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064004" y="18000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064004" y="18321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064004" y="18517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064004" y="28721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4064004" y="28390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064004" y="29157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3217619" y="47487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3217619" y="46184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217619" y="46387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217619" y="18356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217619" y="17758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3217619" y="182099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217619" y="30326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217619" y="30514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217619" y="30641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3235481" y="4642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235481" y="46589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235481" y="4708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3235481" y="18176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235481" y="18124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235481" y="18199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235481" y="30495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235481" y="30159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235481" y="30293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088064" y="46320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088064" y="46319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088064" y="46916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088064" y="18888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3088064" y="18665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3088064" y="18432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088064" y="30726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3088064" y="30527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3088064" y="30608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182498" y="46778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182498" y="46299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182498" y="4615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182498" y="17269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3182498" y="18646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182498" y="18659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3182498" y="29935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182498" y="306384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3182498" y="30532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3178955" y="46875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178955" y="4618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3178955" y="46774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3178955" y="18338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178955" y="18709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3178955" y="18409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178955" y="30138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178955" y="30429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178955" y="30209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284666" y="47079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284666" y="47129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284666" y="46705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3284666" y="19009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284666" y="18916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3284666" y="18057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284666" y="30689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3284666" y="29857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3284666" y="30583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087509" y="46706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087509" y="46256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087509" y="4681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3087509" y="18843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087509" y="17930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087509" y="18507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3087509" y="30551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3087509" y="30343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3087509" y="30810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617384" y="4752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617384" y="4743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3617384" y="47543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3617384" y="18445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617384" y="18471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617384" y="18151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617384" y="29542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617384" y="30079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617384" y="29915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941393" y="4641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941393" y="4615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941393" y="46757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941393" y="17981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941393" y="18187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941393" y="19015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941393" y="312851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941393" y="30872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941393" y="31433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3154245" y="46299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3154245" y="46209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3154245" y="46547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154245" y="18565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154245" y="183550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154245" y="1895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154245" y="30848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3154245" y="30753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154245" y="30492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958496" y="4615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958496" y="46691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958496" y="45970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958496" y="18974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958496" y="17897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958496" y="18742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958496" y="30914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958496" y="30613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958496" y="31050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227628" y="46464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227628" y="46673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227628" y="46583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227628" y="18201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227628" y="18523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227628" y="18646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227628" y="30194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227628" y="30247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227628" y="29948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024541" y="46497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024541" y="4637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024541" y="46379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024541" y="17785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024541" y="18192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024541" y="18802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3024541" y="31120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024541" y="31167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024541" y="29907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697603" y="47288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697603" y="47826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697603" y="47628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697603" y="18291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697603" y="181854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697603" y="18314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697603" y="29132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697603" y="28728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697603" y="29312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355173" y="47288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355173" y="46898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355173" y="46695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355173" y="18103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355173" y="18222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355173" y="18487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355173" y="30441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355173" y="30667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355173" y="30478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4315168" y="49158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4315168" y="48917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4315168" y="47763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4315168" y="17617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4315168" y="18258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4315168" y="18325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4315168" y="28528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4315168" y="27911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4315168" y="279216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252427" y="4665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252427" y="46970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252427" y="4695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252427" y="19057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252427" y="18268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252427" y="17320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252427" y="30421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252427" y="30359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252427" y="30371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253574" y="50259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253574" y="50549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253574" y="50954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253574" y="18565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5253574" y="18776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253574" y="17980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5253574" y="26556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5253574" y="266755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253574" y="26916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251698" y="46636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251698" y="46513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251698" y="46732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251698" y="17757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251698" y="18291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251698" y="17651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251698" y="30478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251698" y="30272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251698" y="29941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5270534" y="49607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270534" y="50459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5270534" y="5065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270534" y="18320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270534" y="17581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270534" y="18201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270534" y="26647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5270534" y="27321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5270534" y="26467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006656" y="48141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4006656" y="48802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4006656" y="48069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006656" y="18030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4006656" y="19022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4006656" y="18377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4006656" y="293369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4006656" y="29233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4006656" y="28849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4112409" y="48885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112409" y="4877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4112409" y="48361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4112409" y="18393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4112409" y="18569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4112409" y="17919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4112409" y="29016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4112409" y="28752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4112409" y="28292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2860589" y="46511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2860589" y="46835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2860589" y="4625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860589" y="18598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2860589" y="18095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860589" y="18322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2860589" y="30902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2860589" y="30659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2860589" y="30996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2778221" y="4529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2778221" y="45436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2778221" y="46045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2778221" y="18572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2778221" y="18322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778221" y="18085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2778221" y="31352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2778221" y="31297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2778221" y="31451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2772522" y="45297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2772522" y="45633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2772522" y="46076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2772522" y="18188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2772522" y="18158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2772522" y="18681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2772522" y="31411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2772522" y="30773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2772522" y="31115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2957620" y="4605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2957620" y="46158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2957620" y="45714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2957620" y="18177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2957620" y="182665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2957620" y="18028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2957620" y="30745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2957620" y="30813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2957620" y="30007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188207" y="46651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188207" y="46270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188207" y="46550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188207" y="18393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188207" y="18580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3188207" y="18230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188207" y="30126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3188207" y="30581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3188207" y="29872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190975" y="46632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190975" y="46130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190975" y="47176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190975" y="18116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190975" y="18389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190975" y="18033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3190975" y="30368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3190975" y="30682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3190975" y="30298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075468" y="46589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3075468" y="4692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075468" y="46357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075468" y="18075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3075468" y="18318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3075468" y="18127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075468" y="30327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3075468" y="30686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3075468" y="31032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3510056" y="47358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3510056" y="47439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3510056" y="46923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3510056" y="18650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3510056" y="17901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3510056" y="18866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3510056" y="29996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3510056" y="30158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510056" y="29923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3489063" y="47528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3489063" y="4666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3489063" y="46993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489063" y="19040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3489063" y="18403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489063" y="187220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3489063" y="29496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3489063" y="29770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3489063" y="29369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3319219" y="46581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3319219" y="46922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3319219" y="46816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3319219" y="17509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3319219" y="18060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3319219" y="18691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3319219" y="29993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3319219" y="30046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3319219" y="30262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3575561" y="47325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3575561" y="47225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3575561" y="4699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575561" y="18264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3575561" y="18614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3575561" y="18157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3575561" y="30006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3575561" y="29410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3575561" y="29431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2892083" y="46146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2892083" y="46014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2892083" y="45847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2892083" y="18106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2892083" y="17984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2892083" y="18375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2892083" y="30741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2892083" y="30977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2892083" y="312197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3600510" y="46995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600510" y="47525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3600510" y="47710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3600510" y="17852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3600510" y="18185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3600510" y="18350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3600510" y="28769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3600510" y="30019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3600510" y="29688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6668633" y="52976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6668633" y="52494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6668633" y="5295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6668633" y="18480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668633" y="18438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6668633" y="18378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6668633" y="247507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6668633" y="24174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6668633" y="23356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6500612" y="5229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6500612" y="5229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500612" y="53082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6500612" y="18580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6500612" y="18443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6500612" y="186248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500612" y="24543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6500612" y="24770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6500612" y="24005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5180043" y="49920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5180043" y="50753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5180043" y="50066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5180043" y="18332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5180043" y="18305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5180043" y="18826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5180043" y="267311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180043" y="26933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5180043" y="26604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5813967" y="51170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5813967" y="5130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5813967" y="51504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5813967" y="18308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5813967" y="18119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5813967" y="185272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5813967" y="25016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5813967" y="25426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5813967" y="25693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4292134" y="4795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4292134" y="48140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4292134" y="4857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4292134" y="19377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4292134" y="17969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4292134" y="18707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4292134" y="28097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4292134" y="279200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4292134" y="275645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5035799" y="49716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5035799" y="49394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5035799" y="50121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5035799" y="18352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5035799" y="18284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5035799" y="18320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5035799" y="26416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5035799" y="268664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5035799" y="27425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5857850" y="51237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5857850" y="52154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5857850" y="51495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5857850" y="179242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5857850" y="18633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5857850" y="19021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5857850" y="2583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5857850" y="25607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5857850" y="25859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6544131" y="5263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6544131" y="52422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6544131" y="52132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6544131" y="18251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6544131" y="18113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544131" y="18533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6544131" y="24341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544131" y="24285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6544131" y="24014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3926722" y="47785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3926722" y="478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3926722" y="47780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3926722" y="17889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3926722" y="18170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3926722" y="18491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3926722" y="28965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3926722" y="29033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3926722" y="29160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4576249" y="49806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4576249" y="48601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4576249" y="48953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4576249" y="18328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4576249" y="18009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4576249" y="18519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4576249" y="27744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4576249" y="27974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4576249" y="282819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4013173" y="47865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4013173" y="47868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4013173" y="4834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4013173" y="18022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4013173" y="18746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4013173" y="18730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4013173" y="28346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4013173" y="28496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4013173" y="28698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4464294" y="48952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4464294" y="48995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4464294" y="48846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4464294" y="18366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4464294" y="188504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4464294" y="18715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4464294" y="28226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4464294" y="2771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4464294" y="28449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4010977" y="48259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4010977" y="47859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4010977" y="48082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4010977" y="18470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4010977" y="18084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4010977" y="18342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4010977" y="29032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4010977" y="29035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4010977" y="28698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4526057" y="4925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4526057" y="49120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4526057" y="49599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4526057" y="18894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4526057" y="181542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4526057" y="18530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4526057" y="280600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4526057" y="27865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4526057" y="27606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4776562" y="49326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4776562" y="49262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4776562" y="49721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4776562" y="18110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776562" y="18410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4776562" y="18229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4776562" y="28121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4776562" y="26781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4776562" y="27308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5272904" y="49708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5272904" y="50194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5272904" y="49918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5272904" y="17951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5272904" y="18430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5272904" y="17897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5272904" y="26945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5272904" y="26456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5272904" y="26232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5487220" y="5015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5487220" y="50869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5487220" y="5051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5487220" y="18748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5487220" y="178118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5487220" y="188671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5487220" y="263349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5487220" y="26173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5487220" y="26637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4624347" y="49302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4624347" y="48780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4624347" y="50208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4624347" y="185559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4624347" y="18376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4624347" y="18204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4624347" y="28281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4624347" y="27549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4624347" y="273684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5360311" y="50802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5360311" y="50273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5360311" y="50064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5360311" y="18269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5360311" y="18788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5360311" y="18192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5360311" y="26586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5360311" y="26345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5360311" y="26554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5934432" y="52115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5934432" y="51940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5934432" y="51581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5934432" y="18615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5934432" y="18849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5934432" y="18578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5934432" y="256215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5934432" y="25824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5934432" y="26077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4662223" y="49522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4662223" y="4888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4662223" y="49769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4662223" y="18119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4662223" y="18714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4662223" y="18535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4662223" y="27760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4662223" y="28151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4662223" y="273767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4797613" y="49861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4797613" y="49134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4797613" y="49089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4797613" y="18639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4797613" y="17982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4797613" y="18600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4797613" y="26766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4797613" y="27632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4797613" y="27945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4155725" y="48245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4155725" y="48898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4155725" y="48512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4155725" y="18961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4155725" y="179110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4155725" y="18339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4155725" y="28280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4155725" y="28589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4155725" y="283176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4933778" y="49412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4933778" y="50328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4933778" y="50399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4933778" y="18019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4933778" y="18012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4933778" y="18284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4933778" y="27345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4933778" y="27587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4933778" y="27593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3897354" y="48378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3897354" y="47914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3897354" y="48044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3897354" y="18347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3897354" y="18642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3897354" y="18571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3897354" y="29417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3897354" y="28904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3897354" y="28985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4660747" y="49608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4660747" y="49932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4660747" y="4899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4660747" y="18102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4660747" y="178088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4660747" y="18133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4660747" y="275292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4660747" y="27159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4660747" y="28038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4755574" y="49663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4755574" y="49786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4755574" y="48954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4755574" y="18433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4755574" y="18160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4755574" y="18195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4755574" y="27800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4755574" y="27832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4755574" y="27939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5774643" y="51097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5774643" y="5104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5774643" y="51439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5774643" y="18567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5774643" y="187028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5774643" y="18545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5774643" y="258191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5774643" y="26007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5774643" y="256237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4948192" y="49828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4948192" y="49614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4948192" y="49836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4948192" y="18286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4948192" y="18046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4948192" y="18502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4948192" y="27267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4948192" y="273790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4948192" y="269240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4838902" y="49772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4838902" y="49175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4838902" y="49954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4838902" y="18258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4838902" y="17732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4838902" y="182598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4838902" y="274497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4838902" y="27052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4838902" y="27155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4104494" y="48875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4104494" y="48404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4104494" y="48073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4104494" y="183690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4104494" y="187891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4104494" y="17669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4104494" y="28697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4104494" y="28694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4104494" y="28617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3555031" y="47633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3555031" y="47331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3555031" y="46739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3555031" y="18203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3555031" y="179383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3555031" y="18816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3555031" y="29648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3555031" y="299809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3555031" y="29594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5648383" y="51106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5648383" y="5055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5648383" y="51121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5648383" y="185664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5648383" y="18041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5648383" y="18075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5648383" y="25289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5648383" y="26132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5648383" y="26257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5141686" y="50168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5141686" y="5004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5141686" y="50454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5141686" y="18870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5141686" y="18510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5141686" y="18279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5141686" y="27434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5141686" y="26767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5141686" y="273873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5741520" y="51720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5741520" y="51106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5741520" y="50773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5741520" y="18248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5741520" y="180497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5741520" y="18472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5741520" y="255080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5741520" y="25373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5741520" y="255216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7347868" y="5400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7347868" y="546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7347868" y="53576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7347868" y="18274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7347868" y="18666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7347868" y="178577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7347868" y="22759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7347868" y="22561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7347868" y="23612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7330911" y="53367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7330911" y="5425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7330911" y="5374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7330911" y="18366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7330911" y="18502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7330911" y="18777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7330911" y="23199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7330911" y="22750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7330911" y="232804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7344981" y="54217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7344981" y="54223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7344981" y="54423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7344981" y="18305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7344981" y="18444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7344981" y="18461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7344981" y="22710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7344981" y="226566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7344981" y="22867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7066486" y="532923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7066486" y="5332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7066486" y="5346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7066486" y="18262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7066486" y="17726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7066486" y="179534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7066486" y="22842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7066486" y="23724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7066486" y="23352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190309" y="5164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190309" y="51452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190309" y="5261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190309" y="18310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190309" y="17955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190309" y="18624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190309" y="25329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190309" y="25167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190309" y="248481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5347075" y="50439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5347075" y="50608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5347075" y="50954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5347075" y="183713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5347075" y="18571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5347075" y="18427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5347075" y="26863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5347075" y="261459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5347075" y="26307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3697570" y="47591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3697570" y="47524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3697570" y="47649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3697570" y="17958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3697570" y="18652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3697570" y="179177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3697570" y="29651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3697570" y="29550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3697570" y="28944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4500422" y="490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4500422" y="48910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4500422" y="4895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4500422" y="17767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4500422" y="18542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4500422" y="18520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4500422" y="28359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4500422" y="27982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4500422" y="28006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5078896" y="50048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5078896" y="4988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5078896" y="4921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5078896" y="186385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5078896" y="184226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5078896" y="185844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5078896" y="264123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5078896" y="269565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5078896" y="270278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4039271" y="4761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4039271" y="47989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4039271" y="48827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4039271" y="19099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4039271" y="18201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4039271" y="18023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4039271" y="28553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4039271" y="29511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4039271" y="29104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3929203" y="47684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3929203" y="48352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3929203" y="47586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3929203" y="187788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3929203" y="18479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3929203" y="18178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3929203" y="289965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3929203" y="28964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3929203" y="293415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5418246" y="50601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5418246" y="50198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5418246" y="50588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5418246" y="184812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5418246" y="18672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5418246" y="18012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5418246" y="267811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5418246" y="26482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5418246" y="265921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3490648" y="4746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3490648" y="47279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3490648" y="47116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3490648" y="182572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3490648" y="18218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3490648" y="181323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3490648" y="29817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3490648" y="293438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3490648" y="301265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2797348" y="4609205"/>
              <a:ext cx="4575345" cy="830388"/>
            </a:xfrm>
            <a:custGeom>
              <a:avLst/>
              <a:pathLst>
                <a:path w="4575345" h="830388">
                  <a:moveTo>
                    <a:pt x="0" y="0"/>
                  </a:moveTo>
                  <a:lnTo>
                    <a:pt x="57915" y="10438"/>
                  </a:lnTo>
                  <a:lnTo>
                    <a:pt x="115831" y="20874"/>
                  </a:lnTo>
                  <a:lnTo>
                    <a:pt x="173747" y="31307"/>
                  </a:lnTo>
                  <a:lnTo>
                    <a:pt x="231663" y="41737"/>
                  </a:lnTo>
                  <a:lnTo>
                    <a:pt x="289578" y="52164"/>
                  </a:lnTo>
                  <a:lnTo>
                    <a:pt x="347494" y="62587"/>
                  </a:lnTo>
                  <a:lnTo>
                    <a:pt x="405410" y="73007"/>
                  </a:lnTo>
                  <a:lnTo>
                    <a:pt x="463326" y="83423"/>
                  </a:lnTo>
                  <a:lnTo>
                    <a:pt x="521241" y="93834"/>
                  </a:lnTo>
                  <a:lnTo>
                    <a:pt x="579157" y="104241"/>
                  </a:lnTo>
                  <a:lnTo>
                    <a:pt x="637073" y="114643"/>
                  </a:lnTo>
                  <a:lnTo>
                    <a:pt x="694989" y="125039"/>
                  </a:lnTo>
                  <a:lnTo>
                    <a:pt x="752904" y="135430"/>
                  </a:lnTo>
                  <a:lnTo>
                    <a:pt x="810820" y="145815"/>
                  </a:lnTo>
                  <a:lnTo>
                    <a:pt x="868736" y="156194"/>
                  </a:lnTo>
                  <a:lnTo>
                    <a:pt x="926652" y="166565"/>
                  </a:lnTo>
                  <a:lnTo>
                    <a:pt x="984567" y="176930"/>
                  </a:lnTo>
                  <a:lnTo>
                    <a:pt x="1042483" y="187287"/>
                  </a:lnTo>
                  <a:lnTo>
                    <a:pt x="1100399" y="197636"/>
                  </a:lnTo>
                  <a:lnTo>
                    <a:pt x="1158315" y="207977"/>
                  </a:lnTo>
                  <a:lnTo>
                    <a:pt x="1216231" y="218309"/>
                  </a:lnTo>
                  <a:lnTo>
                    <a:pt x="1274146" y="228633"/>
                  </a:lnTo>
                  <a:lnTo>
                    <a:pt x="1332062" y="238948"/>
                  </a:lnTo>
                  <a:lnTo>
                    <a:pt x="1389978" y="249253"/>
                  </a:lnTo>
                  <a:lnTo>
                    <a:pt x="1447894" y="259549"/>
                  </a:lnTo>
                  <a:lnTo>
                    <a:pt x="1505809" y="269836"/>
                  </a:lnTo>
                  <a:lnTo>
                    <a:pt x="1563725" y="280114"/>
                  </a:lnTo>
                  <a:lnTo>
                    <a:pt x="1621641" y="290383"/>
                  </a:lnTo>
                  <a:lnTo>
                    <a:pt x="1679557" y="300643"/>
                  </a:lnTo>
                  <a:lnTo>
                    <a:pt x="1737472" y="310894"/>
                  </a:lnTo>
                  <a:lnTo>
                    <a:pt x="1795388" y="321136"/>
                  </a:lnTo>
                  <a:lnTo>
                    <a:pt x="1853304" y="331371"/>
                  </a:lnTo>
                  <a:lnTo>
                    <a:pt x="1911220" y="341597"/>
                  </a:lnTo>
                  <a:lnTo>
                    <a:pt x="1969135" y="351816"/>
                  </a:lnTo>
                  <a:lnTo>
                    <a:pt x="2027051" y="362028"/>
                  </a:lnTo>
                  <a:lnTo>
                    <a:pt x="2084967" y="372233"/>
                  </a:lnTo>
                  <a:lnTo>
                    <a:pt x="2142883" y="382432"/>
                  </a:lnTo>
                  <a:lnTo>
                    <a:pt x="2200799" y="392625"/>
                  </a:lnTo>
                  <a:lnTo>
                    <a:pt x="2258714" y="402812"/>
                  </a:lnTo>
                  <a:lnTo>
                    <a:pt x="2316630" y="412994"/>
                  </a:lnTo>
                  <a:lnTo>
                    <a:pt x="2374546" y="423172"/>
                  </a:lnTo>
                  <a:lnTo>
                    <a:pt x="2432462" y="433344"/>
                  </a:lnTo>
                  <a:lnTo>
                    <a:pt x="2490377" y="443513"/>
                  </a:lnTo>
                  <a:lnTo>
                    <a:pt x="2548293" y="453677"/>
                  </a:lnTo>
                  <a:lnTo>
                    <a:pt x="2606209" y="463838"/>
                  </a:lnTo>
                  <a:lnTo>
                    <a:pt x="2664125" y="473995"/>
                  </a:lnTo>
                  <a:lnTo>
                    <a:pt x="2722040" y="484149"/>
                  </a:lnTo>
                  <a:lnTo>
                    <a:pt x="2779956" y="494300"/>
                  </a:lnTo>
                  <a:lnTo>
                    <a:pt x="2837872" y="504449"/>
                  </a:lnTo>
                  <a:lnTo>
                    <a:pt x="2895788" y="514595"/>
                  </a:lnTo>
                  <a:lnTo>
                    <a:pt x="2953703" y="524738"/>
                  </a:lnTo>
                  <a:lnTo>
                    <a:pt x="3011619" y="534879"/>
                  </a:lnTo>
                  <a:lnTo>
                    <a:pt x="3069535" y="545019"/>
                  </a:lnTo>
                  <a:lnTo>
                    <a:pt x="3127451" y="555156"/>
                  </a:lnTo>
                  <a:lnTo>
                    <a:pt x="3185366" y="565291"/>
                  </a:lnTo>
                  <a:lnTo>
                    <a:pt x="3243282" y="575425"/>
                  </a:lnTo>
                  <a:lnTo>
                    <a:pt x="3301198" y="585557"/>
                  </a:lnTo>
                  <a:lnTo>
                    <a:pt x="3359114" y="595688"/>
                  </a:lnTo>
                  <a:lnTo>
                    <a:pt x="3417030" y="605817"/>
                  </a:lnTo>
                  <a:lnTo>
                    <a:pt x="3474945" y="615945"/>
                  </a:lnTo>
                  <a:lnTo>
                    <a:pt x="3532861" y="626072"/>
                  </a:lnTo>
                  <a:lnTo>
                    <a:pt x="3590777" y="636198"/>
                  </a:lnTo>
                  <a:lnTo>
                    <a:pt x="3648693" y="646322"/>
                  </a:lnTo>
                  <a:lnTo>
                    <a:pt x="3706608" y="656446"/>
                  </a:lnTo>
                  <a:lnTo>
                    <a:pt x="3764524" y="666568"/>
                  </a:lnTo>
                  <a:lnTo>
                    <a:pt x="3822440" y="676690"/>
                  </a:lnTo>
                  <a:lnTo>
                    <a:pt x="3880356" y="686811"/>
                  </a:lnTo>
                  <a:lnTo>
                    <a:pt x="3938271" y="696931"/>
                  </a:lnTo>
                  <a:lnTo>
                    <a:pt x="3996187" y="707051"/>
                  </a:lnTo>
                  <a:lnTo>
                    <a:pt x="4054103" y="717169"/>
                  </a:lnTo>
                  <a:lnTo>
                    <a:pt x="4112019" y="727287"/>
                  </a:lnTo>
                  <a:lnTo>
                    <a:pt x="4169934" y="737404"/>
                  </a:lnTo>
                  <a:lnTo>
                    <a:pt x="4227850" y="747521"/>
                  </a:lnTo>
                  <a:lnTo>
                    <a:pt x="4285766" y="757637"/>
                  </a:lnTo>
                  <a:lnTo>
                    <a:pt x="4343682" y="767753"/>
                  </a:lnTo>
                  <a:lnTo>
                    <a:pt x="4401598" y="777868"/>
                  </a:lnTo>
                  <a:lnTo>
                    <a:pt x="4459513" y="787983"/>
                  </a:lnTo>
                  <a:lnTo>
                    <a:pt x="4517429" y="798097"/>
                  </a:lnTo>
                  <a:lnTo>
                    <a:pt x="4575345" y="808211"/>
                  </a:lnTo>
                  <a:lnTo>
                    <a:pt x="4575345" y="830388"/>
                  </a:lnTo>
                  <a:lnTo>
                    <a:pt x="4517429" y="819917"/>
                  </a:lnTo>
                  <a:lnTo>
                    <a:pt x="4459513" y="809446"/>
                  </a:lnTo>
                  <a:lnTo>
                    <a:pt x="4401598" y="798976"/>
                  </a:lnTo>
                  <a:lnTo>
                    <a:pt x="4343682" y="788507"/>
                  </a:lnTo>
                  <a:lnTo>
                    <a:pt x="4285766" y="778037"/>
                  </a:lnTo>
                  <a:lnTo>
                    <a:pt x="4227850" y="767569"/>
                  </a:lnTo>
                  <a:lnTo>
                    <a:pt x="4169934" y="757101"/>
                  </a:lnTo>
                  <a:lnTo>
                    <a:pt x="4112019" y="746634"/>
                  </a:lnTo>
                  <a:lnTo>
                    <a:pt x="4054103" y="736167"/>
                  </a:lnTo>
                  <a:lnTo>
                    <a:pt x="3996187" y="725701"/>
                  </a:lnTo>
                  <a:lnTo>
                    <a:pt x="3938271" y="715235"/>
                  </a:lnTo>
                  <a:lnTo>
                    <a:pt x="3880356" y="704771"/>
                  </a:lnTo>
                  <a:lnTo>
                    <a:pt x="3822440" y="694307"/>
                  </a:lnTo>
                  <a:lnTo>
                    <a:pt x="3764524" y="683844"/>
                  </a:lnTo>
                  <a:lnTo>
                    <a:pt x="3706608" y="673382"/>
                  </a:lnTo>
                  <a:lnTo>
                    <a:pt x="3648693" y="662921"/>
                  </a:lnTo>
                  <a:lnTo>
                    <a:pt x="3590777" y="652461"/>
                  </a:lnTo>
                  <a:lnTo>
                    <a:pt x="3532861" y="642002"/>
                  </a:lnTo>
                  <a:lnTo>
                    <a:pt x="3474945" y="631544"/>
                  </a:lnTo>
                  <a:lnTo>
                    <a:pt x="3417030" y="621087"/>
                  </a:lnTo>
                  <a:lnTo>
                    <a:pt x="3359114" y="610632"/>
                  </a:lnTo>
                  <a:lnTo>
                    <a:pt x="3301198" y="600178"/>
                  </a:lnTo>
                  <a:lnTo>
                    <a:pt x="3243282" y="589725"/>
                  </a:lnTo>
                  <a:lnTo>
                    <a:pt x="3185366" y="579274"/>
                  </a:lnTo>
                  <a:lnTo>
                    <a:pt x="3127451" y="568825"/>
                  </a:lnTo>
                  <a:lnTo>
                    <a:pt x="3069535" y="558378"/>
                  </a:lnTo>
                  <a:lnTo>
                    <a:pt x="3011619" y="547932"/>
                  </a:lnTo>
                  <a:lnTo>
                    <a:pt x="2953703" y="537489"/>
                  </a:lnTo>
                  <a:lnTo>
                    <a:pt x="2895788" y="527047"/>
                  </a:lnTo>
                  <a:lnTo>
                    <a:pt x="2837872" y="516609"/>
                  </a:lnTo>
                  <a:lnTo>
                    <a:pt x="2779956" y="506172"/>
                  </a:lnTo>
                  <a:lnTo>
                    <a:pt x="2722040" y="495739"/>
                  </a:lnTo>
                  <a:lnTo>
                    <a:pt x="2664125" y="485308"/>
                  </a:lnTo>
                  <a:lnTo>
                    <a:pt x="2606209" y="474881"/>
                  </a:lnTo>
                  <a:lnTo>
                    <a:pt x="2548293" y="464457"/>
                  </a:lnTo>
                  <a:lnTo>
                    <a:pt x="2490377" y="454037"/>
                  </a:lnTo>
                  <a:lnTo>
                    <a:pt x="2432462" y="443620"/>
                  </a:lnTo>
                  <a:lnTo>
                    <a:pt x="2374546" y="433208"/>
                  </a:lnTo>
                  <a:lnTo>
                    <a:pt x="2316630" y="422801"/>
                  </a:lnTo>
                  <a:lnTo>
                    <a:pt x="2258714" y="412398"/>
                  </a:lnTo>
                  <a:lnTo>
                    <a:pt x="2200799" y="402001"/>
                  </a:lnTo>
                  <a:lnTo>
                    <a:pt x="2142883" y="391609"/>
                  </a:lnTo>
                  <a:lnTo>
                    <a:pt x="2084967" y="381223"/>
                  </a:lnTo>
                  <a:lnTo>
                    <a:pt x="2027051" y="370844"/>
                  </a:lnTo>
                  <a:lnTo>
                    <a:pt x="1969135" y="360471"/>
                  </a:lnTo>
                  <a:lnTo>
                    <a:pt x="1911220" y="350105"/>
                  </a:lnTo>
                  <a:lnTo>
                    <a:pt x="1853304" y="339747"/>
                  </a:lnTo>
                  <a:lnTo>
                    <a:pt x="1795388" y="329397"/>
                  </a:lnTo>
                  <a:lnTo>
                    <a:pt x="1737472" y="319055"/>
                  </a:lnTo>
                  <a:lnTo>
                    <a:pt x="1679557" y="308721"/>
                  </a:lnTo>
                  <a:lnTo>
                    <a:pt x="1621641" y="298396"/>
                  </a:lnTo>
                  <a:lnTo>
                    <a:pt x="1563725" y="288080"/>
                  </a:lnTo>
                  <a:lnTo>
                    <a:pt x="1505809" y="277773"/>
                  </a:lnTo>
                  <a:lnTo>
                    <a:pt x="1447894" y="267476"/>
                  </a:lnTo>
                  <a:lnTo>
                    <a:pt x="1389978" y="257187"/>
                  </a:lnTo>
                  <a:lnTo>
                    <a:pt x="1332062" y="246908"/>
                  </a:lnTo>
                  <a:lnTo>
                    <a:pt x="1274146" y="236638"/>
                  </a:lnTo>
                  <a:lnTo>
                    <a:pt x="1216231" y="226377"/>
                  </a:lnTo>
                  <a:lnTo>
                    <a:pt x="1158315" y="216124"/>
                  </a:lnTo>
                  <a:lnTo>
                    <a:pt x="1100399" y="205881"/>
                  </a:lnTo>
                  <a:lnTo>
                    <a:pt x="1042483" y="195645"/>
                  </a:lnTo>
                  <a:lnTo>
                    <a:pt x="984567" y="185417"/>
                  </a:lnTo>
                  <a:lnTo>
                    <a:pt x="926652" y="175197"/>
                  </a:lnTo>
                  <a:lnTo>
                    <a:pt x="868736" y="164984"/>
                  </a:lnTo>
                  <a:lnTo>
                    <a:pt x="810820" y="154778"/>
                  </a:lnTo>
                  <a:lnTo>
                    <a:pt x="752904" y="144578"/>
                  </a:lnTo>
                  <a:lnTo>
                    <a:pt x="694989" y="134385"/>
                  </a:lnTo>
                  <a:lnTo>
                    <a:pt x="637073" y="124196"/>
                  </a:lnTo>
                  <a:lnTo>
                    <a:pt x="579157" y="114014"/>
                  </a:lnTo>
                  <a:lnTo>
                    <a:pt x="521241" y="103836"/>
                  </a:lnTo>
                  <a:lnTo>
                    <a:pt x="463326" y="93662"/>
                  </a:lnTo>
                  <a:lnTo>
                    <a:pt x="405410" y="83493"/>
                  </a:lnTo>
                  <a:lnTo>
                    <a:pt x="347494" y="73328"/>
                  </a:lnTo>
                  <a:lnTo>
                    <a:pt x="289578" y="63167"/>
                  </a:lnTo>
                  <a:lnTo>
                    <a:pt x="231663" y="53009"/>
                  </a:lnTo>
                  <a:lnTo>
                    <a:pt x="173747" y="42855"/>
                  </a:lnTo>
                  <a:lnTo>
                    <a:pt x="115831" y="32703"/>
                  </a:lnTo>
                  <a:lnTo>
                    <a:pt x="57915" y="22554"/>
                  </a:lnTo>
                  <a:lnTo>
                    <a:pt x="0" y="12408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l899"/>
            <p:cNvSpPr/>
            <p:nvPr/>
          </p:nvSpPr>
          <p:spPr>
            <a:xfrm>
              <a:off x="2797348" y="4615409"/>
              <a:ext cx="4575345" cy="813095"/>
            </a:xfrm>
            <a:custGeom>
              <a:avLst/>
              <a:pathLst>
                <a:path w="4575345" h="813095">
                  <a:moveTo>
                    <a:pt x="0" y="0"/>
                  </a:moveTo>
                  <a:lnTo>
                    <a:pt x="57915" y="10292"/>
                  </a:lnTo>
                  <a:lnTo>
                    <a:pt x="115831" y="20584"/>
                  </a:lnTo>
                  <a:lnTo>
                    <a:pt x="173747" y="30877"/>
                  </a:lnTo>
                  <a:lnTo>
                    <a:pt x="231663" y="41169"/>
                  </a:lnTo>
                  <a:lnTo>
                    <a:pt x="289578" y="51461"/>
                  </a:lnTo>
                  <a:lnTo>
                    <a:pt x="347494" y="61754"/>
                  </a:lnTo>
                  <a:lnTo>
                    <a:pt x="405410" y="72046"/>
                  </a:lnTo>
                  <a:lnTo>
                    <a:pt x="463326" y="82338"/>
                  </a:lnTo>
                  <a:lnTo>
                    <a:pt x="521241" y="92631"/>
                  </a:lnTo>
                  <a:lnTo>
                    <a:pt x="579157" y="102923"/>
                  </a:lnTo>
                  <a:lnTo>
                    <a:pt x="637073" y="113215"/>
                  </a:lnTo>
                  <a:lnTo>
                    <a:pt x="694989" y="123508"/>
                  </a:lnTo>
                  <a:lnTo>
                    <a:pt x="752904" y="133800"/>
                  </a:lnTo>
                  <a:lnTo>
                    <a:pt x="810820" y="144092"/>
                  </a:lnTo>
                  <a:lnTo>
                    <a:pt x="868736" y="154385"/>
                  </a:lnTo>
                  <a:lnTo>
                    <a:pt x="926652" y="164677"/>
                  </a:lnTo>
                  <a:lnTo>
                    <a:pt x="984567" y="174969"/>
                  </a:lnTo>
                  <a:lnTo>
                    <a:pt x="1042483" y="185262"/>
                  </a:lnTo>
                  <a:lnTo>
                    <a:pt x="1100399" y="195554"/>
                  </a:lnTo>
                  <a:lnTo>
                    <a:pt x="1158315" y="205846"/>
                  </a:lnTo>
                  <a:lnTo>
                    <a:pt x="1216231" y="216139"/>
                  </a:lnTo>
                  <a:lnTo>
                    <a:pt x="1274146" y="226431"/>
                  </a:lnTo>
                  <a:lnTo>
                    <a:pt x="1332062" y="236723"/>
                  </a:lnTo>
                  <a:lnTo>
                    <a:pt x="1389978" y="247016"/>
                  </a:lnTo>
                  <a:lnTo>
                    <a:pt x="1447894" y="257308"/>
                  </a:lnTo>
                  <a:lnTo>
                    <a:pt x="1505809" y="267601"/>
                  </a:lnTo>
                  <a:lnTo>
                    <a:pt x="1563725" y="277893"/>
                  </a:lnTo>
                  <a:lnTo>
                    <a:pt x="1621641" y="288185"/>
                  </a:lnTo>
                  <a:lnTo>
                    <a:pt x="1679557" y="298478"/>
                  </a:lnTo>
                  <a:lnTo>
                    <a:pt x="1737472" y="308770"/>
                  </a:lnTo>
                  <a:lnTo>
                    <a:pt x="1795388" y="319062"/>
                  </a:lnTo>
                  <a:lnTo>
                    <a:pt x="1853304" y="329355"/>
                  </a:lnTo>
                  <a:lnTo>
                    <a:pt x="1911220" y="339647"/>
                  </a:lnTo>
                  <a:lnTo>
                    <a:pt x="1969135" y="349939"/>
                  </a:lnTo>
                  <a:lnTo>
                    <a:pt x="2027051" y="360232"/>
                  </a:lnTo>
                  <a:lnTo>
                    <a:pt x="2084967" y="370524"/>
                  </a:lnTo>
                  <a:lnTo>
                    <a:pt x="2142883" y="380816"/>
                  </a:lnTo>
                  <a:lnTo>
                    <a:pt x="2200799" y="391109"/>
                  </a:lnTo>
                  <a:lnTo>
                    <a:pt x="2258714" y="401401"/>
                  </a:lnTo>
                  <a:lnTo>
                    <a:pt x="2316630" y="411693"/>
                  </a:lnTo>
                  <a:lnTo>
                    <a:pt x="2374546" y="421986"/>
                  </a:lnTo>
                  <a:lnTo>
                    <a:pt x="2432462" y="432278"/>
                  </a:lnTo>
                  <a:lnTo>
                    <a:pt x="2490377" y="442570"/>
                  </a:lnTo>
                  <a:lnTo>
                    <a:pt x="2548293" y="452863"/>
                  </a:lnTo>
                  <a:lnTo>
                    <a:pt x="2606209" y="463155"/>
                  </a:lnTo>
                  <a:lnTo>
                    <a:pt x="2664125" y="473447"/>
                  </a:lnTo>
                  <a:lnTo>
                    <a:pt x="2722040" y="483740"/>
                  </a:lnTo>
                  <a:lnTo>
                    <a:pt x="2779956" y="494032"/>
                  </a:lnTo>
                  <a:lnTo>
                    <a:pt x="2837872" y="504324"/>
                  </a:lnTo>
                  <a:lnTo>
                    <a:pt x="2895788" y="514617"/>
                  </a:lnTo>
                  <a:lnTo>
                    <a:pt x="2953703" y="524909"/>
                  </a:lnTo>
                  <a:lnTo>
                    <a:pt x="3011619" y="535202"/>
                  </a:lnTo>
                  <a:lnTo>
                    <a:pt x="3069535" y="545494"/>
                  </a:lnTo>
                  <a:lnTo>
                    <a:pt x="3127451" y="555786"/>
                  </a:lnTo>
                  <a:lnTo>
                    <a:pt x="3185366" y="566079"/>
                  </a:lnTo>
                  <a:lnTo>
                    <a:pt x="3243282" y="576371"/>
                  </a:lnTo>
                  <a:lnTo>
                    <a:pt x="3301198" y="586663"/>
                  </a:lnTo>
                  <a:lnTo>
                    <a:pt x="3359114" y="596956"/>
                  </a:lnTo>
                  <a:lnTo>
                    <a:pt x="3417030" y="607248"/>
                  </a:lnTo>
                  <a:lnTo>
                    <a:pt x="3474945" y="617540"/>
                  </a:lnTo>
                  <a:lnTo>
                    <a:pt x="3532861" y="627833"/>
                  </a:lnTo>
                  <a:lnTo>
                    <a:pt x="3590777" y="638125"/>
                  </a:lnTo>
                  <a:lnTo>
                    <a:pt x="3648693" y="648417"/>
                  </a:lnTo>
                  <a:lnTo>
                    <a:pt x="3706608" y="658710"/>
                  </a:lnTo>
                  <a:lnTo>
                    <a:pt x="3764524" y="669002"/>
                  </a:lnTo>
                  <a:lnTo>
                    <a:pt x="3822440" y="679294"/>
                  </a:lnTo>
                  <a:lnTo>
                    <a:pt x="3880356" y="689587"/>
                  </a:lnTo>
                  <a:lnTo>
                    <a:pt x="3938271" y="699879"/>
                  </a:lnTo>
                  <a:lnTo>
                    <a:pt x="3996187" y="710171"/>
                  </a:lnTo>
                  <a:lnTo>
                    <a:pt x="4054103" y="720464"/>
                  </a:lnTo>
                  <a:lnTo>
                    <a:pt x="4112019" y="730756"/>
                  </a:lnTo>
                  <a:lnTo>
                    <a:pt x="4169934" y="741048"/>
                  </a:lnTo>
                  <a:lnTo>
                    <a:pt x="4227850" y="751341"/>
                  </a:lnTo>
                  <a:lnTo>
                    <a:pt x="4285766" y="761633"/>
                  </a:lnTo>
                  <a:lnTo>
                    <a:pt x="4343682" y="771925"/>
                  </a:lnTo>
                  <a:lnTo>
                    <a:pt x="4401598" y="782218"/>
                  </a:lnTo>
                  <a:lnTo>
                    <a:pt x="4459513" y="792510"/>
                  </a:lnTo>
                  <a:lnTo>
                    <a:pt x="4517429" y="802803"/>
                  </a:lnTo>
                  <a:lnTo>
                    <a:pt x="4575345" y="81309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2797348" y="1849795"/>
              <a:ext cx="4575345" cy="25336"/>
            </a:xfrm>
            <a:custGeom>
              <a:avLst/>
              <a:pathLst>
                <a:path w="4575345" h="25336">
                  <a:moveTo>
                    <a:pt x="0" y="0"/>
                  </a:moveTo>
                  <a:lnTo>
                    <a:pt x="57915" y="248"/>
                  </a:lnTo>
                  <a:lnTo>
                    <a:pt x="115831" y="495"/>
                  </a:lnTo>
                  <a:lnTo>
                    <a:pt x="173747" y="738"/>
                  </a:lnTo>
                  <a:lnTo>
                    <a:pt x="231663" y="979"/>
                  </a:lnTo>
                  <a:lnTo>
                    <a:pt x="289578" y="1216"/>
                  </a:lnTo>
                  <a:lnTo>
                    <a:pt x="347494" y="1450"/>
                  </a:lnTo>
                  <a:lnTo>
                    <a:pt x="405410" y="1681"/>
                  </a:lnTo>
                  <a:lnTo>
                    <a:pt x="463326" y="1907"/>
                  </a:lnTo>
                  <a:lnTo>
                    <a:pt x="521241" y="2129"/>
                  </a:lnTo>
                  <a:lnTo>
                    <a:pt x="579157" y="2347"/>
                  </a:lnTo>
                  <a:lnTo>
                    <a:pt x="637073" y="2560"/>
                  </a:lnTo>
                  <a:lnTo>
                    <a:pt x="694989" y="2767"/>
                  </a:lnTo>
                  <a:lnTo>
                    <a:pt x="752904" y="2969"/>
                  </a:lnTo>
                  <a:lnTo>
                    <a:pt x="810820" y="3165"/>
                  </a:lnTo>
                  <a:lnTo>
                    <a:pt x="868736" y="3355"/>
                  </a:lnTo>
                  <a:lnTo>
                    <a:pt x="926652" y="3538"/>
                  </a:lnTo>
                  <a:lnTo>
                    <a:pt x="984567" y="3714"/>
                  </a:lnTo>
                  <a:lnTo>
                    <a:pt x="1042483" y="3883"/>
                  </a:lnTo>
                  <a:lnTo>
                    <a:pt x="1100399" y="4044"/>
                  </a:lnTo>
                  <a:lnTo>
                    <a:pt x="1158315" y="4196"/>
                  </a:lnTo>
                  <a:lnTo>
                    <a:pt x="1216231" y="4340"/>
                  </a:lnTo>
                  <a:lnTo>
                    <a:pt x="1274146" y="4476"/>
                  </a:lnTo>
                  <a:lnTo>
                    <a:pt x="1332062" y="4603"/>
                  </a:lnTo>
                  <a:lnTo>
                    <a:pt x="1389978" y="4720"/>
                  </a:lnTo>
                  <a:lnTo>
                    <a:pt x="1447894" y="4829"/>
                  </a:lnTo>
                  <a:lnTo>
                    <a:pt x="1505809" y="4928"/>
                  </a:lnTo>
                  <a:lnTo>
                    <a:pt x="1563725" y="5019"/>
                  </a:lnTo>
                  <a:lnTo>
                    <a:pt x="1621641" y="5100"/>
                  </a:lnTo>
                  <a:lnTo>
                    <a:pt x="1679557" y="5173"/>
                  </a:lnTo>
                  <a:lnTo>
                    <a:pt x="1737472" y="5237"/>
                  </a:lnTo>
                  <a:lnTo>
                    <a:pt x="1795388" y="5292"/>
                  </a:lnTo>
                  <a:lnTo>
                    <a:pt x="1853304" y="5340"/>
                  </a:lnTo>
                  <a:lnTo>
                    <a:pt x="1911220" y="5380"/>
                  </a:lnTo>
                  <a:lnTo>
                    <a:pt x="1969135" y="5412"/>
                  </a:lnTo>
                  <a:lnTo>
                    <a:pt x="2027051" y="5437"/>
                  </a:lnTo>
                  <a:lnTo>
                    <a:pt x="2084967" y="5456"/>
                  </a:lnTo>
                  <a:lnTo>
                    <a:pt x="2142883" y="5469"/>
                  </a:lnTo>
                  <a:lnTo>
                    <a:pt x="2200799" y="5475"/>
                  </a:lnTo>
                  <a:lnTo>
                    <a:pt x="2258714" y="5476"/>
                  </a:lnTo>
                  <a:lnTo>
                    <a:pt x="2316630" y="5472"/>
                  </a:lnTo>
                  <a:lnTo>
                    <a:pt x="2374546" y="5463"/>
                  </a:lnTo>
                  <a:lnTo>
                    <a:pt x="2432462" y="5450"/>
                  </a:lnTo>
                  <a:lnTo>
                    <a:pt x="2490377" y="5432"/>
                  </a:lnTo>
                  <a:lnTo>
                    <a:pt x="2548293" y="5411"/>
                  </a:lnTo>
                  <a:lnTo>
                    <a:pt x="2606209" y="5386"/>
                  </a:lnTo>
                  <a:lnTo>
                    <a:pt x="2664125" y="5357"/>
                  </a:lnTo>
                  <a:lnTo>
                    <a:pt x="2722040" y="5326"/>
                  </a:lnTo>
                  <a:lnTo>
                    <a:pt x="2779956" y="5291"/>
                  </a:lnTo>
                  <a:lnTo>
                    <a:pt x="2837872" y="5254"/>
                  </a:lnTo>
                  <a:lnTo>
                    <a:pt x="2895788" y="5214"/>
                  </a:lnTo>
                  <a:lnTo>
                    <a:pt x="2953703" y="5172"/>
                  </a:lnTo>
                  <a:lnTo>
                    <a:pt x="3011619" y="5127"/>
                  </a:lnTo>
                  <a:lnTo>
                    <a:pt x="3069535" y="5081"/>
                  </a:lnTo>
                  <a:lnTo>
                    <a:pt x="3127451" y="5033"/>
                  </a:lnTo>
                  <a:lnTo>
                    <a:pt x="3185366" y="4982"/>
                  </a:lnTo>
                  <a:lnTo>
                    <a:pt x="3243282" y="4931"/>
                  </a:lnTo>
                  <a:lnTo>
                    <a:pt x="3301198" y="4877"/>
                  </a:lnTo>
                  <a:lnTo>
                    <a:pt x="3359114" y="4823"/>
                  </a:lnTo>
                  <a:lnTo>
                    <a:pt x="3417030" y="4766"/>
                  </a:lnTo>
                  <a:lnTo>
                    <a:pt x="3474945" y="4709"/>
                  </a:lnTo>
                  <a:lnTo>
                    <a:pt x="3532861" y="4650"/>
                  </a:lnTo>
                  <a:lnTo>
                    <a:pt x="3590777" y="4591"/>
                  </a:lnTo>
                  <a:lnTo>
                    <a:pt x="3648693" y="4530"/>
                  </a:lnTo>
                  <a:lnTo>
                    <a:pt x="3706608" y="4468"/>
                  </a:lnTo>
                  <a:lnTo>
                    <a:pt x="3764524" y="4405"/>
                  </a:lnTo>
                  <a:lnTo>
                    <a:pt x="3822440" y="4342"/>
                  </a:lnTo>
                  <a:lnTo>
                    <a:pt x="3880356" y="4277"/>
                  </a:lnTo>
                  <a:lnTo>
                    <a:pt x="3938271" y="4212"/>
                  </a:lnTo>
                  <a:lnTo>
                    <a:pt x="3996187" y="4146"/>
                  </a:lnTo>
                  <a:lnTo>
                    <a:pt x="4054103" y="4079"/>
                  </a:lnTo>
                  <a:lnTo>
                    <a:pt x="4112019" y="4012"/>
                  </a:lnTo>
                  <a:lnTo>
                    <a:pt x="4169934" y="3944"/>
                  </a:lnTo>
                  <a:lnTo>
                    <a:pt x="4227850" y="3876"/>
                  </a:lnTo>
                  <a:lnTo>
                    <a:pt x="4285766" y="3806"/>
                  </a:lnTo>
                  <a:lnTo>
                    <a:pt x="4343682" y="3737"/>
                  </a:lnTo>
                  <a:lnTo>
                    <a:pt x="4401598" y="3667"/>
                  </a:lnTo>
                  <a:lnTo>
                    <a:pt x="4459513" y="3596"/>
                  </a:lnTo>
                  <a:lnTo>
                    <a:pt x="4517429" y="3525"/>
                  </a:lnTo>
                  <a:lnTo>
                    <a:pt x="4575345" y="3453"/>
                  </a:lnTo>
                  <a:lnTo>
                    <a:pt x="4575345" y="25336"/>
                  </a:lnTo>
                  <a:lnTo>
                    <a:pt x="4517429" y="25055"/>
                  </a:lnTo>
                  <a:lnTo>
                    <a:pt x="4459513" y="24774"/>
                  </a:lnTo>
                  <a:lnTo>
                    <a:pt x="4401598" y="24494"/>
                  </a:lnTo>
                  <a:lnTo>
                    <a:pt x="4343682" y="24214"/>
                  </a:lnTo>
                  <a:lnTo>
                    <a:pt x="4285766" y="23935"/>
                  </a:lnTo>
                  <a:lnTo>
                    <a:pt x="4227850" y="23657"/>
                  </a:lnTo>
                  <a:lnTo>
                    <a:pt x="4169934" y="23379"/>
                  </a:lnTo>
                  <a:lnTo>
                    <a:pt x="4112019" y="23101"/>
                  </a:lnTo>
                  <a:lnTo>
                    <a:pt x="4054103" y="22825"/>
                  </a:lnTo>
                  <a:lnTo>
                    <a:pt x="3996187" y="22548"/>
                  </a:lnTo>
                  <a:lnTo>
                    <a:pt x="3938271" y="22273"/>
                  </a:lnTo>
                  <a:lnTo>
                    <a:pt x="3880356" y="21998"/>
                  </a:lnTo>
                  <a:lnTo>
                    <a:pt x="3822440" y="21724"/>
                  </a:lnTo>
                  <a:lnTo>
                    <a:pt x="3764524" y="21451"/>
                  </a:lnTo>
                  <a:lnTo>
                    <a:pt x="3706608" y="21179"/>
                  </a:lnTo>
                  <a:lnTo>
                    <a:pt x="3648693" y="20908"/>
                  </a:lnTo>
                  <a:lnTo>
                    <a:pt x="3590777" y="20638"/>
                  </a:lnTo>
                  <a:lnTo>
                    <a:pt x="3532861" y="20369"/>
                  </a:lnTo>
                  <a:lnTo>
                    <a:pt x="3474945" y="20100"/>
                  </a:lnTo>
                  <a:lnTo>
                    <a:pt x="3417030" y="19834"/>
                  </a:lnTo>
                  <a:lnTo>
                    <a:pt x="3359114" y="19568"/>
                  </a:lnTo>
                  <a:lnTo>
                    <a:pt x="3301198" y="19304"/>
                  </a:lnTo>
                  <a:lnTo>
                    <a:pt x="3243282" y="19041"/>
                  </a:lnTo>
                  <a:lnTo>
                    <a:pt x="3185366" y="18780"/>
                  </a:lnTo>
                  <a:lnTo>
                    <a:pt x="3127451" y="18520"/>
                  </a:lnTo>
                  <a:lnTo>
                    <a:pt x="3069535" y="18262"/>
                  </a:lnTo>
                  <a:lnTo>
                    <a:pt x="3011619" y="18007"/>
                  </a:lnTo>
                  <a:lnTo>
                    <a:pt x="2953703" y="17753"/>
                  </a:lnTo>
                  <a:lnTo>
                    <a:pt x="2895788" y="17501"/>
                  </a:lnTo>
                  <a:lnTo>
                    <a:pt x="2837872" y="17252"/>
                  </a:lnTo>
                  <a:lnTo>
                    <a:pt x="2779956" y="17005"/>
                  </a:lnTo>
                  <a:lnTo>
                    <a:pt x="2722040" y="16761"/>
                  </a:lnTo>
                  <a:lnTo>
                    <a:pt x="2664125" y="16520"/>
                  </a:lnTo>
                  <a:lnTo>
                    <a:pt x="2606209" y="16282"/>
                  </a:lnTo>
                  <a:lnTo>
                    <a:pt x="2548293" y="16047"/>
                  </a:lnTo>
                  <a:lnTo>
                    <a:pt x="2490377" y="15817"/>
                  </a:lnTo>
                  <a:lnTo>
                    <a:pt x="2432462" y="15590"/>
                  </a:lnTo>
                  <a:lnTo>
                    <a:pt x="2374546" y="15367"/>
                  </a:lnTo>
                  <a:lnTo>
                    <a:pt x="2316630" y="15148"/>
                  </a:lnTo>
                  <a:lnTo>
                    <a:pt x="2258714" y="14935"/>
                  </a:lnTo>
                  <a:lnTo>
                    <a:pt x="2200799" y="14726"/>
                  </a:lnTo>
                  <a:lnTo>
                    <a:pt x="2142883" y="14524"/>
                  </a:lnTo>
                  <a:lnTo>
                    <a:pt x="2084967" y="14327"/>
                  </a:lnTo>
                  <a:lnTo>
                    <a:pt x="2027051" y="14136"/>
                  </a:lnTo>
                  <a:lnTo>
                    <a:pt x="1969135" y="13952"/>
                  </a:lnTo>
                  <a:lnTo>
                    <a:pt x="1911220" y="13775"/>
                  </a:lnTo>
                  <a:lnTo>
                    <a:pt x="1853304" y="13605"/>
                  </a:lnTo>
                  <a:lnTo>
                    <a:pt x="1795388" y="13443"/>
                  </a:lnTo>
                  <a:lnTo>
                    <a:pt x="1737472" y="13289"/>
                  </a:lnTo>
                  <a:lnTo>
                    <a:pt x="1679557" y="13144"/>
                  </a:lnTo>
                  <a:lnTo>
                    <a:pt x="1621641" y="13007"/>
                  </a:lnTo>
                  <a:lnTo>
                    <a:pt x="1563725" y="12879"/>
                  </a:lnTo>
                  <a:lnTo>
                    <a:pt x="1505809" y="12760"/>
                  </a:lnTo>
                  <a:lnTo>
                    <a:pt x="1447894" y="12650"/>
                  </a:lnTo>
                  <a:lnTo>
                    <a:pt x="1389978" y="12549"/>
                  </a:lnTo>
                  <a:lnTo>
                    <a:pt x="1332062" y="12457"/>
                  </a:lnTo>
                  <a:lnTo>
                    <a:pt x="1274146" y="12375"/>
                  </a:lnTo>
                  <a:lnTo>
                    <a:pt x="1216231" y="12301"/>
                  </a:lnTo>
                  <a:lnTo>
                    <a:pt x="1158315" y="12235"/>
                  </a:lnTo>
                  <a:lnTo>
                    <a:pt x="1100399" y="12179"/>
                  </a:lnTo>
                  <a:lnTo>
                    <a:pt x="1042483" y="12130"/>
                  </a:lnTo>
                  <a:lnTo>
                    <a:pt x="984567" y="12089"/>
                  </a:lnTo>
                  <a:lnTo>
                    <a:pt x="926652" y="12056"/>
                  </a:lnTo>
                  <a:lnTo>
                    <a:pt x="868736" y="12029"/>
                  </a:lnTo>
                  <a:lnTo>
                    <a:pt x="810820" y="12009"/>
                  </a:lnTo>
                  <a:lnTo>
                    <a:pt x="752904" y="11996"/>
                  </a:lnTo>
                  <a:lnTo>
                    <a:pt x="694989" y="11989"/>
                  </a:lnTo>
                  <a:lnTo>
                    <a:pt x="637073" y="11987"/>
                  </a:lnTo>
                  <a:lnTo>
                    <a:pt x="579157" y="11990"/>
                  </a:lnTo>
                  <a:lnTo>
                    <a:pt x="521241" y="11998"/>
                  </a:lnTo>
                  <a:lnTo>
                    <a:pt x="463326" y="12011"/>
                  </a:lnTo>
                  <a:lnTo>
                    <a:pt x="405410" y="12028"/>
                  </a:lnTo>
                  <a:lnTo>
                    <a:pt x="347494" y="12049"/>
                  </a:lnTo>
                  <a:lnTo>
                    <a:pt x="289578" y="12073"/>
                  </a:lnTo>
                  <a:lnTo>
                    <a:pt x="231663" y="12101"/>
                  </a:lnTo>
                  <a:lnTo>
                    <a:pt x="173747" y="12133"/>
                  </a:lnTo>
                  <a:lnTo>
                    <a:pt x="115831" y="12167"/>
                  </a:lnTo>
                  <a:lnTo>
                    <a:pt x="57915" y="12204"/>
                  </a:lnTo>
                  <a:lnTo>
                    <a:pt x="0" y="12243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l901"/>
            <p:cNvSpPr/>
            <p:nvPr/>
          </p:nvSpPr>
          <p:spPr>
            <a:xfrm>
              <a:off x="2797348" y="1855917"/>
              <a:ext cx="4575345" cy="8273"/>
            </a:xfrm>
            <a:custGeom>
              <a:avLst/>
              <a:pathLst>
                <a:path w="4575345" h="8273">
                  <a:moveTo>
                    <a:pt x="0" y="0"/>
                  </a:moveTo>
                  <a:lnTo>
                    <a:pt x="57915" y="104"/>
                  </a:lnTo>
                  <a:lnTo>
                    <a:pt x="115831" y="209"/>
                  </a:lnTo>
                  <a:lnTo>
                    <a:pt x="173747" y="314"/>
                  </a:lnTo>
                  <a:lnTo>
                    <a:pt x="231663" y="418"/>
                  </a:lnTo>
                  <a:lnTo>
                    <a:pt x="289578" y="523"/>
                  </a:lnTo>
                  <a:lnTo>
                    <a:pt x="347494" y="628"/>
                  </a:lnTo>
                  <a:lnTo>
                    <a:pt x="405410" y="733"/>
                  </a:lnTo>
                  <a:lnTo>
                    <a:pt x="463326" y="837"/>
                  </a:lnTo>
                  <a:lnTo>
                    <a:pt x="521241" y="942"/>
                  </a:lnTo>
                  <a:lnTo>
                    <a:pt x="579157" y="1047"/>
                  </a:lnTo>
                  <a:lnTo>
                    <a:pt x="637073" y="1151"/>
                  </a:lnTo>
                  <a:lnTo>
                    <a:pt x="694989" y="1256"/>
                  </a:lnTo>
                  <a:lnTo>
                    <a:pt x="752904" y="1361"/>
                  </a:lnTo>
                  <a:lnTo>
                    <a:pt x="810820" y="1466"/>
                  </a:lnTo>
                  <a:lnTo>
                    <a:pt x="868736" y="1570"/>
                  </a:lnTo>
                  <a:lnTo>
                    <a:pt x="926652" y="1675"/>
                  </a:lnTo>
                  <a:lnTo>
                    <a:pt x="984567" y="1780"/>
                  </a:lnTo>
                  <a:lnTo>
                    <a:pt x="1042483" y="1885"/>
                  </a:lnTo>
                  <a:lnTo>
                    <a:pt x="1100399" y="1989"/>
                  </a:lnTo>
                  <a:lnTo>
                    <a:pt x="1158315" y="2094"/>
                  </a:lnTo>
                  <a:lnTo>
                    <a:pt x="1216231" y="2199"/>
                  </a:lnTo>
                  <a:lnTo>
                    <a:pt x="1274146" y="2303"/>
                  </a:lnTo>
                  <a:lnTo>
                    <a:pt x="1332062" y="2408"/>
                  </a:lnTo>
                  <a:lnTo>
                    <a:pt x="1389978" y="2513"/>
                  </a:lnTo>
                  <a:lnTo>
                    <a:pt x="1447894" y="2618"/>
                  </a:lnTo>
                  <a:lnTo>
                    <a:pt x="1505809" y="2722"/>
                  </a:lnTo>
                  <a:lnTo>
                    <a:pt x="1563725" y="2827"/>
                  </a:lnTo>
                  <a:lnTo>
                    <a:pt x="1621641" y="2932"/>
                  </a:lnTo>
                  <a:lnTo>
                    <a:pt x="1679557" y="3037"/>
                  </a:lnTo>
                  <a:lnTo>
                    <a:pt x="1737472" y="3141"/>
                  </a:lnTo>
                  <a:lnTo>
                    <a:pt x="1795388" y="3246"/>
                  </a:lnTo>
                  <a:lnTo>
                    <a:pt x="1853304" y="3351"/>
                  </a:lnTo>
                  <a:lnTo>
                    <a:pt x="1911220" y="3455"/>
                  </a:lnTo>
                  <a:lnTo>
                    <a:pt x="1969135" y="3560"/>
                  </a:lnTo>
                  <a:lnTo>
                    <a:pt x="2027051" y="3665"/>
                  </a:lnTo>
                  <a:lnTo>
                    <a:pt x="2084967" y="3770"/>
                  </a:lnTo>
                  <a:lnTo>
                    <a:pt x="2142883" y="3874"/>
                  </a:lnTo>
                  <a:lnTo>
                    <a:pt x="2200799" y="3979"/>
                  </a:lnTo>
                  <a:lnTo>
                    <a:pt x="2258714" y="4084"/>
                  </a:lnTo>
                  <a:lnTo>
                    <a:pt x="2316630" y="4188"/>
                  </a:lnTo>
                  <a:lnTo>
                    <a:pt x="2374546" y="4293"/>
                  </a:lnTo>
                  <a:lnTo>
                    <a:pt x="2432462" y="4398"/>
                  </a:lnTo>
                  <a:lnTo>
                    <a:pt x="2490377" y="4503"/>
                  </a:lnTo>
                  <a:lnTo>
                    <a:pt x="2548293" y="4607"/>
                  </a:lnTo>
                  <a:lnTo>
                    <a:pt x="2606209" y="4712"/>
                  </a:lnTo>
                  <a:lnTo>
                    <a:pt x="2664125" y="4817"/>
                  </a:lnTo>
                  <a:lnTo>
                    <a:pt x="2722040" y="4922"/>
                  </a:lnTo>
                  <a:lnTo>
                    <a:pt x="2779956" y="5026"/>
                  </a:lnTo>
                  <a:lnTo>
                    <a:pt x="2837872" y="5131"/>
                  </a:lnTo>
                  <a:lnTo>
                    <a:pt x="2895788" y="5236"/>
                  </a:lnTo>
                  <a:lnTo>
                    <a:pt x="2953703" y="5340"/>
                  </a:lnTo>
                  <a:lnTo>
                    <a:pt x="3011619" y="5445"/>
                  </a:lnTo>
                  <a:lnTo>
                    <a:pt x="3069535" y="5550"/>
                  </a:lnTo>
                  <a:lnTo>
                    <a:pt x="3127451" y="5655"/>
                  </a:lnTo>
                  <a:lnTo>
                    <a:pt x="3185366" y="5759"/>
                  </a:lnTo>
                  <a:lnTo>
                    <a:pt x="3243282" y="5864"/>
                  </a:lnTo>
                  <a:lnTo>
                    <a:pt x="3301198" y="5969"/>
                  </a:lnTo>
                  <a:lnTo>
                    <a:pt x="3359114" y="6074"/>
                  </a:lnTo>
                  <a:lnTo>
                    <a:pt x="3417030" y="6178"/>
                  </a:lnTo>
                  <a:lnTo>
                    <a:pt x="3474945" y="6283"/>
                  </a:lnTo>
                  <a:lnTo>
                    <a:pt x="3532861" y="6388"/>
                  </a:lnTo>
                  <a:lnTo>
                    <a:pt x="3590777" y="6492"/>
                  </a:lnTo>
                  <a:lnTo>
                    <a:pt x="3648693" y="6597"/>
                  </a:lnTo>
                  <a:lnTo>
                    <a:pt x="3706608" y="6702"/>
                  </a:lnTo>
                  <a:lnTo>
                    <a:pt x="3764524" y="6807"/>
                  </a:lnTo>
                  <a:lnTo>
                    <a:pt x="3822440" y="6911"/>
                  </a:lnTo>
                  <a:lnTo>
                    <a:pt x="3880356" y="7016"/>
                  </a:lnTo>
                  <a:lnTo>
                    <a:pt x="3938271" y="7121"/>
                  </a:lnTo>
                  <a:lnTo>
                    <a:pt x="3996187" y="7225"/>
                  </a:lnTo>
                  <a:lnTo>
                    <a:pt x="4054103" y="7330"/>
                  </a:lnTo>
                  <a:lnTo>
                    <a:pt x="4112019" y="7435"/>
                  </a:lnTo>
                  <a:lnTo>
                    <a:pt x="4169934" y="7540"/>
                  </a:lnTo>
                  <a:lnTo>
                    <a:pt x="4227850" y="7644"/>
                  </a:lnTo>
                  <a:lnTo>
                    <a:pt x="4285766" y="7749"/>
                  </a:lnTo>
                  <a:lnTo>
                    <a:pt x="4343682" y="7854"/>
                  </a:lnTo>
                  <a:lnTo>
                    <a:pt x="4401598" y="7959"/>
                  </a:lnTo>
                  <a:lnTo>
                    <a:pt x="4459513" y="8063"/>
                  </a:lnTo>
                  <a:lnTo>
                    <a:pt x="4517429" y="8168"/>
                  </a:lnTo>
                  <a:lnTo>
                    <a:pt x="4575345" y="8273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g902"/>
            <p:cNvSpPr/>
            <p:nvPr/>
          </p:nvSpPr>
          <p:spPr>
            <a:xfrm>
              <a:off x="2797348" y="2304522"/>
              <a:ext cx="4575345" cy="837567"/>
            </a:xfrm>
            <a:custGeom>
              <a:avLst/>
              <a:pathLst>
                <a:path w="4575345" h="837567">
                  <a:moveTo>
                    <a:pt x="0" y="825964"/>
                  </a:moveTo>
                  <a:lnTo>
                    <a:pt x="57915" y="815704"/>
                  </a:lnTo>
                  <a:lnTo>
                    <a:pt x="115831" y="805440"/>
                  </a:lnTo>
                  <a:lnTo>
                    <a:pt x="173747" y="795175"/>
                  </a:lnTo>
                  <a:lnTo>
                    <a:pt x="231663" y="784906"/>
                  </a:lnTo>
                  <a:lnTo>
                    <a:pt x="289578" y="774634"/>
                  </a:lnTo>
                  <a:lnTo>
                    <a:pt x="347494" y="764359"/>
                  </a:lnTo>
                  <a:lnTo>
                    <a:pt x="405410" y="754081"/>
                  </a:lnTo>
                  <a:lnTo>
                    <a:pt x="463326" y="743799"/>
                  </a:lnTo>
                  <a:lnTo>
                    <a:pt x="521241" y="733513"/>
                  </a:lnTo>
                  <a:lnTo>
                    <a:pt x="579157" y="723222"/>
                  </a:lnTo>
                  <a:lnTo>
                    <a:pt x="637073" y="712927"/>
                  </a:lnTo>
                  <a:lnTo>
                    <a:pt x="694989" y="702627"/>
                  </a:lnTo>
                  <a:lnTo>
                    <a:pt x="752904" y="692322"/>
                  </a:lnTo>
                  <a:lnTo>
                    <a:pt x="810820" y="682011"/>
                  </a:lnTo>
                  <a:lnTo>
                    <a:pt x="868736" y="671694"/>
                  </a:lnTo>
                  <a:lnTo>
                    <a:pt x="926652" y="661371"/>
                  </a:lnTo>
                  <a:lnTo>
                    <a:pt x="984567" y="651041"/>
                  </a:lnTo>
                  <a:lnTo>
                    <a:pt x="1042483" y="640704"/>
                  </a:lnTo>
                  <a:lnTo>
                    <a:pt x="1100399" y="630360"/>
                  </a:lnTo>
                  <a:lnTo>
                    <a:pt x="1158315" y="620008"/>
                  </a:lnTo>
                  <a:lnTo>
                    <a:pt x="1216231" y="609648"/>
                  </a:lnTo>
                  <a:lnTo>
                    <a:pt x="1274146" y="599280"/>
                  </a:lnTo>
                  <a:lnTo>
                    <a:pt x="1332062" y="588903"/>
                  </a:lnTo>
                  <a:lnTo>
                    <a:pt x="1389978" y="578518"/>
                  </a:lnTo>
                  <a:lnTo>
                    <a:pt x="1447894" y="568124"/>
                  </a:lnTo>
                  <a:lnTo>
                    <a:pt x="1505809" y="557722"/>
                  </a:lnTo>
                  <a:lnTo>
                    <a:pt x="1563725" y="547311"/>
                  </a:lnTo>
                  <a:lnTo>
                    <a:pt x="1621641" y="536891"/>
                  </a:lnTo>
                  <a:lnTo>
                    <a:pt x="1679557" y="526463"/>
                  </a:lnTo>
                  <a:lnTo>
                    <a:pt x="1737472" y="516027"/>
                  </a:lnTo>
                  <a:lnTo>
                    <a:pt x="1795388" y="505583"/>
                  </a:lnTo>
                  <a:lnTo>
                    <a:pt x="1853304" y="495131"/>
                  </a:lnTo>
                  <a:lnTo>
                    <a:pt x="1911220" y="484672"/>
                  </a:lnTo>
                  <a:lnTo>
                    <a:pt x="1969135" y="474206"/>
                  </a:lnTo>
                  <a:lnTo>
                    <a:pt x="2027051" y="463734"/>
                  </a:lnTo>
                  <a:lnTo>
                    <a:pt x="2084967" y="453255"/>
                  </a:lnTo>
                  <a:lnTo>
                    <a:pt x="2142883" y="442770"/>
                  </a:lnTo>
                  <a:lnTo>
                    <a:pt x="2200799" y="432280"/>
                  </a:lnTo>
                  <a:lnTo>
                    <a:pt x="2258714" y="421784"/>
                  </a:lnTo>
                  <a:lnTo>
                    <a:pt x="2316630" y="411283"/>
                  </a:lnTo>
                  <a:lnTo>
                    <a:pt x="2374546" y="400778"/>
                  </a:lnTo>
                  <a:lnTo>
                    <a:pt x="2432462" y="390269"/>
                  </a:lnTo>
                  <a:lnTo>
                    <a:pt x="2490377" y="379756"/>
                  </a:lnTo>
                  <a:lnTo>
                    <a:pt x="2548293" y="369239"/>
                  </a:lnTo>
                  <a:lnTo>
                    <a:pt x="2606209" y="358718"/>
                  </a:lnTo>
                  <a:lnTo>
                    <a:pt x="2664125" y="348194"/>
                  </a:lnTo>
                  <a:lnTo>
                    <a:pt x="2722040" y="337668"/>
                  </a:lnTo>
                  <a:lnTo>
                    <a:pt x="2779956" y="327138"/>
                  </a:lnTo>
                  <a:lnTo>
                    <a:pt x="2837872" y="316606"/>
                  </a:lnTo>
                  <a:lnTo>
                    <a:pt x="2895788" y="306072"/>
                  </a:lnTo>
                  <a:lnTo>
                    <a:pt x="2953703" y="295535"/>
                  </a:lnTo>
                  <a:lnTo>
                    <a:pt x="3011619" y="284996"/>
                  </a:lnTo>
                  <a:lnTo>
                    <a:pt x="3069535" y="274456"/>
                  </a:lnTo>
                  <a:lnTo>
                    <a:pt x="3127451" y="263913"/>
                  </a:lnTo>
                  <a:lnTo>
                    <a:pt x="3185366" y="253369"/>
                  </a:lnTo>
                  <a:lnTo>
                    <a:pt x="3243282" y="242823"/>
                  </a:lnTo>
                  <a:lnTo>
                    <a:pt x="3301198" y="232276"/>
                  </a:lnTo>
                  <a:lnTo>
                    <a:pt x="3359114" y="221728"/>
                  </a:lnTo>
                  <a:lnTo>
                    <a:pt x="3417030" y="211178"/>
                  </a:lnTo>
                  <a:lnTo>
                    <a:pt x="3474945" y="200627"/>
                  </a:lnTo>
                  <a:lnTo>
                    <a:pt x="3532861" y="190074"/>
                  </a:lnTo>
                  <a:lnTo>
                    <a:pt x="3590777" y="179521"/>
                  </a:lnTo>
                  <a:lnTo>
                    <a:pt x="3648693" y="168967"/>
                  </a:lnTo>
                  <a:lnTo>
                    <a:pt x="3706608" y="158411"/>
                  </a:lnTo>
                  <a:lnTo>
                    <a:pt x="3764524" y="147855"/>
                  </a:lnTo>
                  <a:lnTo>
                    <a:pt x="3822440" y="137298"/>
                  </a:lnTo>
                  <a:lnTo>
                    <a:pt x="3880356" y="126741"/>
                  </a:lnTo>
                  <a:lnTo>
                    <a:pt x="3938271" y="116182"/>
                  </a:lnTo>
                  <a:lnTo>
                    <a:pt x="3996187" y="105623"/>
                  </a:lnTo>
                  <a:lnTo>
                    <a:pt x="4054103" y="95063"/>
                  </a:lnTo>
                  <a:lnTo>
                    <a:pt x="4112019" y="84503"/>
                  </a:lnTo>
                  <a:lnTo>
                    <a:pt x="4169934" y="73941"/>
                  </a:lnTo>
                  <a:lnTo>
                    <a:pt x="4227850" y="63380"/>
                  </a:lnTo>
                  <a:lnTo>
                    <a:pt x="4285766" y="52818"/>
                  </a:lnTo>
                  <a:lnTo>
                    <a:pt x="4343682" y="42255"/>
                  </a:lnTo>
                  <a:lnTo>
                    <a:pt x="4401598" y="31692"/>
                  </a:lnTo>
                  <a:lnTo>
                    <a:pt x="4459513" y="21128"/>
                  </a:lnTo>
                  <a:lnTo>
                    <a:pt x="4517429" y="10564"/>
                  </a:lnTo>
                  <a:lnTo>
                    <a:pt x="4575345" y="0"/>
                  </a:lnTo>
                  <a:lnTo>
                    <a:pt x="4575345" y="20737"/>
                  </a:lnTo>
                  <a:lnTo>
                    <a:pt x="4517429" y="30967"/>
                  </a:lnTo>
                  <a:lnTo>
                    <a:pt x="4459513" y="41198"/>
                  </a:lnTo>
                  <a:lnTo>
                    <a:pt x="4401598" y="51429"/>
                  </a:lnTo>
                  <a:lnTo>
                    <a:pt x="4343682" y="61661"/>
                  </a:lnTo>
                  <a:lnTo>
                    <a:pt x="4285766" y="71893"/>
                  </a:lnTo>
                  <a:lnTo>
                    <a:pt x="4227850" y="82126"/>
                  </a:lnTo>
                  <a:lnTo>
                    <a:pt x="4169934" y="92359"/>
                  </a:lnTo>
                  <a:lnTo>
                    <a:pt x="4112019" y="102593"/>
                  </a:lnTo>
                  <a:lnTo>
                    <a:pt x="4054103" y="112827"/>
                  </a:lnTo>
                  <a:lnTo>
                    <a:pt x="3996187" y="123062"/>
                  </a:lnTo>
                  <a:lnTo>
                    <a:pt x="3938271" y="133298"/>
                  </a:lnTo>
                  <a:lnTo>
                    <a:pt x="3880356" y="143534"/>
                  </a:lnTo>
                  <a:lnTo>
                    <a:pt x="3822440" y="153771"/>
                  </a:lnTo>
                  <a:lnTo>
                    <a:pt x="3764524" y="164009"/>
                  </a:lnTo>
                  <a:lnTo>
                    <a:pt x="3706608" y="174248"/>
                  </a:lnTo>
                  <a:lnTo>
                    <a:pt x="3648693" y="184488"/>
                  </a:lnTo>
                  <a:lnTo>
                    <a:pt x="3590777" y="194728"/>
                  </a:lnTo>
                  <a:lnTo>
                    <a:pt x="3532861" y="204970"/>
                  </a:lnTo>
                  <a:lnTo>
                    <a:pt x="3474945" y="215212"/>
                  </a:lnTo>
                  <a:lnTo>
                    <a:pt x="3417030" y="225456"/>
                  </a:lnTo>
                  <a:lnTo>
                    <a:pt x="3359114" y="235701"/>
                  </a:lnTo>
                  <a:lnTo>
                    <a:pt x="3301198" y="245947"/>
                  </a:lnTo>
                  <a:lnTo>
                    <a:pt x="3243282" y="256195"/>
                  </a:lnTo>
                  <a:lnTo>
                    <a:pt x="3185366" y="266444"/>
                  </a:lnTo>
                  <a:lnTo>
                    <a:pt x="3127451" y="276695"/>
                  </a:lnTo>
                  <a:lnTo>
                    <a:pt x="3069535" y="286947"/>
                  </a:lnTo>
                  <a:lnTo>
                    <a:pt x="3011619" y="297202"/>
                  </a:lnTo>
                  <a:lnTo>
                    <a:pt x="2953703" y="307458"/>
                  </a:lnTo>
                  <a:lnTo>
                    <a:pt x="2895788" y="317716"/>
                  </a:lnTo>
                  <a:lnTo>
                    <a:pt x="2837872" y="327976"/>
                  </a:lnTo>
                  <a:lnTo>
                    <a:pt x="2779956" y="338239"/>
                  </a:lnTo>
                  <a:lnTo>
                    <a:pt x="2722040" y="348505"/>
                  </a:lnTo>
                  <a:lnTo>
                    <a:pt x="2664125" y="358773"/>
                  </a:lnTo>
                  <a:lnTo>
                    <a:pt x="2606209" y="369044"/>
                  </a:lnTo>
                  <a:lnTo>
                    <a:pt x="2548293" y="379318"/>
                  </a:lnTo>
                  <a:lnTo>
                    <a:pt x="2490377" y="389596"/>
                  </a:lnTo>
                  <a:lnTo>
                    <a:pt x="2432462" y="399878"/>
                  </a:lnTo>
                  <a:lnTo>
                    <a:pt x="2374546" y="410163"/>
                  </a:lnTo>
                  <a:lnTo>
                    <a:pt x="2316630" y="420453"/>
                  </a:lnTo>
                  <a:lnTo>
                    <a:pt x="2258714" y="430747"/>
                  </a:lnTo>
                  <a:lnTo>
                    <a:pt x="2200799" y="441047"/>
                  </a:lnTo>
                  <a:lnTo>
                    <a:pt x="2142883" y="451351"/>
                  </a:lnTo>
                  <a:lnTo>
                    <a:pt x="2084967" y="461661"/>
                  </a:lnTo>
                  <a:lnTo>
                    <a:pt x="2027051" y="471977"/>
                  </a:lnTo>
                  <a:lnTo>
                    <a:pt x="1969135" y="482299"/>
                  </a:lnTo>
                  <a:lnTo>
                    <a:pt x="1911220" y="492628"/>
                  </a:lnTo>
                  <a:lnTo>
                    <a:pt x="1853304" y="502964"/>
                  </a:lnTo>
                  <a:lnTo>
                    <a:pt x="1795388" y="513307"/>
                  </a:lnTo>
                  <a:lnTo>
                    <a:pt x="1737472" y="523658"/>
                  </a:lnTo>
                  <a:lnTo>
                    <a:pt x="1679557" y="534017"/>
                  </a:lnTo>
                  <a:lnTo>
                    <a:pt x="1621641" y="544384"/>
                  </a:lnTo>
                  <a:lnTo>
                    <a:pt x="1563725" y="554759"/>
                  </a:lnTo>
                  <a:lnTo>
                    <a:pt x="1505809" y="565143"/>
                  </a:lnTo>
                  <a:lnTo>
                    <a:pt x="1447894" y="575536"/>
                  </a:lnTo>
                  <a:lnTo>
                    <a:pt x="1389978" y="585937"/>
                  </a:lnTo>
                  <a:lnTo>
                    <a:pt x="1332062" y="596346"/>
                  </a:lnTo>
                  <a:lnTo>
                    <a:pt x="1274146" y="606765"/>
                  </a:lnTo>
                  <a:lnTo>
                    <a:pt x="1216231" y="617191"/>
                  </a:lnTo>
                  <a:lnTo>
                    <a:pt x="1158315" y="627626"/>
                  </a:lnTo>
                  <a:lnTo>
                    <a:pt x="1100399" y="638069"/>
                  </a:lnTo>
                  <a:lnTo>
                    <a:pt x="1042483" y="648520"/>
                  </a:lnTo>
                  <a:lnTo>
                    <a:pt x="984567" y="658978"/>
                  </a:lnTo>
                  <a:lnTo>
                    <a:pt x="926652" y="669443"/>
                  </a:lnTo>
                  <a:lnTo>
                    <a:pt x="868736" y="679914"/>
                  </a:lnTo>
                  <a:lnTo>
                    <a:pt x="810820" y="690392"/>
                  </a:lnTo>
                  <a:lnTo>
                    <a:pt x="752904" y="700876"/>
                  </a:lnTo>
                  <a:lnTo>
                    <a:pt x="694989" y="711366"/>
                  </a:lnTo>
                  <a:lnTo>
                    <a:pt x="637073" y="721861"/>
                  </a:lnTo>
                  <a:lnTo>
                    <a:pt x="579157" y="732361"/>
                  </a:lnTo>
                  <a:lnTo>
                    <a:pt x="521241" y="742865"/>
                  </a:lnTo>
                  <a:lnTo>
                    <a:pt x="463326" y="753374"/>
                  </a:lnTo>
                  <a:lnTo>
                    <a:pt x="405410" y="763887"/>
                  </a:lnTo>
                  <a:lnTo>
                    <a:pt x="347494" y="774403"/>
                  </a:lnTo>
                  <a:lnTo>
                    <a:pt x="289578" y="784923"/>
                  </a:lnTo>
                  <a:lnTo>
                    <a:pt x="231663" y="795446"/>
                  </a:lnTo>
                  <a:lnTo>
                    <a:pt x="173747" y="805972"/>
                  </a:lnTo>
                  <a:lnTo>
                    <a:pt x="115831" y="816502"/>
                  </a:lnTo>
                  <a:lnTo>
                    <a:pt x="57915" y="827033"/>
                  </a:lnTo>
                  <a:lnTo>
                    <a:pt x="0" y="837567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l903"/>
            <p:cNvSpPr/>
            <p:nvPr/>
          </p:nvSpPr>
          <p:spPr>
            <a:xfrm>
              <a:off x="2797348" y="2314890"/>
              <a:ext cx="4575345" cy="821397"/>
            </a:xfrm>
            <a:custGeom>
              <a:avLst/>
              <a:pathLst>
                <a:path w="4575345" h="821397">
                  <a:moveTo>
                    <a:pt x="0" y="821397"/>
                  </a:moveTo>
                  <a:lnTo>
                    <a:pt x="57915" y="811000"/>
                  </a:lnTo>
                  <a:lnTo>
                    <a:pt x="115831" y="800602"/>
                  </a:lnTo>
                  <a:lnTo>
                    <a:pt x="173747" y="790205"/>
                  </a:lnTo>
                  <a:lnTo>
                    <a:pt x="231663" y="779807"/>
                  </a:lnTo>
                  <a:lnTo>
                    <a:pt x="289578" y="769410"/>
                  </a:lnTo>
                  <a:lnTo>
                    <a:pt x="347494" y="759013"/>
                  </a:lnTo>
                  <a:lnTo>
                    <a:pt x="405410" y="748615"/>
                  </a:lnTo>
                  <a:lnTo>
                    <a:pt x="463326" y="738218"/>
                  </a:lnTo>
                  <a:lnTo>
                    <a:pt x="521241" y="727820"/>
                  </a:lnTo>
                  <a:lnTo>
                    <a:pt x="579157" y="717423"/>
                  </a:lnTo>
                  <a:lnTo>
                    <a:pt x="637073" y="707025"/>
                  </a:lnTo>
                  <a:lnTo>
                    <a:pt x="694989" y="696628"/>
                  </a:lnTo>
                  <a:lnTo>
                    <a:pt x="752904" y="686230"/>
                  </a:lnTo>
                  <a:lnTo>
                    <a:pt x="810820" y="675833"/>
                  </a:lnTo>
                  <a:lnTo>
                    <a:pt x="868736" y="665436"/>
                  </a:lnTo>
                  <a:lnTo>
                    <a:pt x="926652" y="655038"/>
                  </a:lnTo>
                  <a:lnTo>
                    <a:pt x="984567" y="644641"/>
                  </a:lnTo>
                  <a:lnTo>
                    <a:pt x="1042483" y="634243"/>
                  </a:lnTo>
                  <a:lnTo>
                    <a:pt x="1100399" y="623846"/>
                  </a:lnTo>
                  <a:lnTo>
                    <a:pt x="1158315" y="613448"/>
                  </a:lnTo>
                  <a:lnTo>
                    <a:pt x="1216231" y="603051"/>
                  </a:lnTo>
                  <a:lnTo>
                    <a:pt x="1274146" y="592654"/>
                  </a:lnTo>
                  <a:lnTo>
                    <a:pt x="1332062" y="582256"/>
                  </a:lnTo>
                  <a:lnTo>
                    <a:pt x="1389978" y="571859"/>
                  </a:lnTo>
                  <a:lnTo>
                    <a:pt x="1447894" y="561461"/>
                  </a:lnTo>
                  <a:lnTo>
                    <a:pt x="1505809" y="551064"/>
                  </a:lnTo>
                  <a:lnTo>
                    <a:pt x="1563725" y="540666"/>
                  </a:lnTo>
                  <a:lnTo>
                    <a:pt x="1621641" y="530269"/>
                  </a:lnTo>
                  <a:lnTo>
                    <a:pt x="1679557" y="519871"/>
                  </a:lnTo>
                  <a:lnTo>
                    <a:pt x="1737472" y="509474"/>
                  </a:lnTo>
                  <a:lnTo>
                    <a:pt x="1795388" y="499077"/>
                  </a:lnTo>
                  <a:lnTo>
                    <a:pt x="1853304" y="488679"/>
                  </a:lnTo>
                  <a:lnTo>
                    <a:pt x="1911220" y="478282"/>
                  </a:lnTo>
                  <a:lnTo>
                    <a:pt x="1969135" y="467884"/>
                  </a:lnTo>
                  <a:lnTo>
                    <a:pt x="2027051" y="457487"/>
                  </a:lnTo>
                  <a:lnTo>
                    <a:pt x="2084967" y="447089"/>
                  </a:lnTo>
                  <a:lnTo>
                    <a:pt x="2142883" y="436692"/>
                  </a:lnTo>
                  <a:lnTo>
                    <a:pt x="2200799" y="426294"/>
                  </a:lnTo>
                  <a:lnTo>
                    <a:pt x="2258714" y="415897"/>
                  </a:lnTo>
                  <a:lnTo>
                    <a:pt x="2316630" y="405500"/>
                  </a:lnTo>
                  <a:lnTo>
                    <a:pt x="2374546" y="395102"/>
                  </a:lnTo>
                  <a:lnTo>
                    <a:pt x="2432462" y="384705"/>
                  </a:lnTo>
                  <a:lnTo>
                    <a:pt x="2490377" y="374307"/>
                  </a:lnTo>
                  <a:lnTo>
                    <a:pt x="2548293" y="363910"/>
                  </a:lnTo>
                  <a:lnTo>
                    <a:pt x="2606209" y="353512"/>
                  </a:lnTo>
                  <a:lnTo>
                    <a:pt x="2664125" y="343115"/>
                  </a:lnTo>
                  <a:lnTo>
                    <a:pt x="2722040" y="332718"/>
                  </a:lnTo>
                  <a:lnTo>
                    <a:pt x="2779956" y="322320"/>
                  </a:lnTo>
                  <a:lnTo>
                    <a:pt x="2837872" y="311923"/>
                  </a:lnTo>
                  <a:lnTo>
                    <a:pt x="2895788" y="301525"/>
                  </a:lnTo>
                  <a:lnTo>
                    <a:pt x="2953703" y="291128"/>
                  </a:lnTo>
                  <a:lnTo>
                    <a:pt x="3011619" y="280730"/>
                  </a:lnTo>
                  <a:lnTo>
                    <a:pt x="3069535" y="270333"/>
                  </a:lnTo>
                  <a:lnTo>
                    <a:pt x="3127451" y="259935"/>
                  </a:lnTo>
                  <a:lnTo>
                    <a:pt x="3185366" y="249538"/>
                  </a:lnTo>
                  <a:lnTo>
                    <a:pt x="3243282" y="239141"/>
                  </a:lnTo>
                  <a:lnTo>
                    <a:pt x="3301198" y="228743"/>
                  </a:lnTo>
                  <a:lnTo>
                    <a:pt x="3359114" y="218346"/>
                  </a:lnTo>
                  <a:lnTo>
                    <a:pt x="3417030" y="207948"/>
                  </a:lnTo>
                  <a:lnTo>
                    <a:pt x="3474945" y="197551"/>
                  </a:lnTo>
                  <a:lnTo>
                    <a:pt x="3532861" y="187153"/>
                  </a:lnTo>
                  <a:lnTo>
                    <a:pt x="3590777" y="176756"/>
                  </a:lnTo>
                  <a:lnTo>
                    <a:pt x="3648693" y="166359"/>
                  </a:lnTo>
                  <a:lnTo>
                    <a:pt x="3706608" y="155961"/>
                  </a:lnTo>
                  <a:lnTo>
                    <a:pt x="3764524" y="145564"/>
                  </a:lnTo>
                  <a:lnTo>
                    <a:pt x="3822440" y="135166"/>
                  </a:lnTo>
                  <a:lnTo>
                    <a:pt x="3880356" y="124769"/>
                  </a:lnTo>
                  <a:lnTo>
                    <a:pt x="3938271" y="114371"/>
                  </a:lnTo>
                  <a:lnTo>
                    <a:pt x="3996187" y="103974"/>
                  </a:lnTo>
                  <a:lnTo>
                    <a:pt x="4054103" y="93576"/>
                  </a:lnTo>
                  <a:lnTo>
                    <a:pt x="4112019" y="83179"/>
                  </a:lnTo>
                  <a:lnTo>
                    <a:pt x="4169934" y="72782"/>
                  </a:lnTo>
                  <a:lnTo>
                    <a:pt x="4227850" y="62384"/>
                  </a:lnTo>
                  <a:lnTo>
                    <a:pt x="4285766" y="51987"/>
                  </a:lnTo>
                  <a:lnTo>
                    <a:pt x="4343682" y="41589"/>
                  </a:lnTo>
                  <a:lnTo>
                    <a:pt x="4401598" y="31192"/>
                  </a:lnTo>
                  <a:lnTo>
                    <a:pt x="4459513" y="20794"/>
                  </a:lnTo>
                  <a:lnTo>
                    <a:pt x="4517429" y="10397"/>
                  </a:lnTo>
                  <a:lnTo>
                    <a:pt x="4575345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tx904"/>
            <p:cNvSpPr/>
            <p:nvPr/>
          </p:nvSpPr>
          <p:spPr>
            <a:xfrm>
              <a:off x="2443795" y="5177433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05" name="tx905"/>
            <p:cNvSpPr/>
            <p:nvPr/>
          </p:nvSpPr>
          <p:spPr>
            <a:xfrm>
              <a:off x="2381640" y="450472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06" name="tx906"/>
            <p:cNvSpPr/>
            <p:nvPr/>
          </p:nvSpPr>
          <p:spPr>
            <a:xfrm>
              <a:off x="2381640" y="383202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07" name="tx907"/>
            <p:cNvSpPr/>
            <p:nvPr/>
          </p:nvSpPr>
          <p:spPr>
            <a:xfrm>
              <a:off x="2381640" y="3159264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08" name="tx908"/>
            <p:cNvSpPr/>
            <p:nvPr/>
          </p:nvSpPr>
          <p:spPr>
            <a:xfrm>
              <a:off x="2381640" y="248661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909" name="tx909"/>
            <p:cNvSpPr/>
            <p:nvPr/>
          </p:nvSpPr>
          <p:spPr>
            <a:xfrm>
              <a:off x="2381640" y="18139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10" name="pl910"/>
            <p:cNvSpPr/>
            <p:nvPr/>
          </p:nvSpPr>
          <p:spPr>
            <a:xfrm>
              <a:off x="2533786" y="52191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1"/>
            <p:cNvSpPr/>
            <p:nvPr/>
          </p:nvSpPr>
          <p:spPr>
            <a:xfrm>
              <a:off x="2533786" y="45464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2"/>
            <p:cNvSpPr/>
            <p:nvPr/>
          </p:nvSpPr>
          <p:spPr>
            <a:xfrm>
              <a:off x="2533786" y="3873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3"/>
            <p:cNvSpPr/>
            <p:nvPr/>
          </p:nvSpPr>
          <p:spPr>
            <a:xfrm>
              <a:off x="2533786" y="3201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4"/>
            <p:cNvSpPr/>
            <p:nvPr/>
          </p:nvSpPr>
          <p:spPr>
            <a:xfrm>
              <a:off x="2533786" y="25283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5"/>
            <p:cNvSpPr/>
            <p:nvPr/>
          </p:nvSpPr>
          <p:spPr>
            <a:xfrm>
              <a:off x="2533786" y="18556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6"/>
            <p:cNvSpPr/>
            <p:nvPr/>
          </p:nvSpPr>
          <p:spPr>
            <a:xfrm>
              <a:off x="3554223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7"/>
            <p:cNvSpPr/>
            <p:nvPr/>
          </p:nvSpPr>
          <p:spPr>
            <a:xfrm>
              <a:off x="5065081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8"/>
            <p:cNvSpPr/>
            <p:nvPr/>
          </p:nvSpPr>
          <p:spPr>
            <a:xfrm>
              <a:off x="6575939" y="56727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tx919"/>
            <p:cNvSpPr/>
            <p:nvPr/>
          </p:nvSpPr>
          <p:spPr>
            <a:xfrm>
              <a:off x="3492067" y="57337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920" name="tx920"/>
            <p:cNvSpPr/>
            <p:nvPr/>
          </p:nvSpPr>
          <p:spPr>
            <a:xfrm>
              <a:off x="5002925" y="57337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921" name="tx921"/>
            <p:cNvSpPr/>
            <p:nvPr/>
          </p:nvSpPr>
          <p:spPr>
            <a:xfrm>
              <a:off x="6513783" y="57337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922" name="tx922"/>
            <p:cNvSpPr/>
            <p:nvPr/>
          </p:nvSpPr>
          <p:spPr>
            <a:xfrm>
              <a:off x="4817183" y="5867623"/>
              <a:ext cx="53567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Moisture</a:t>
              </a:r>
            </a:p>
          </p:txBody>
        </p:sp>
        <p:sp>
          <p:nvSpPr>
            <p:cNvPr id="923" name="tx923"/>
            <p:cNvSpPr/>
            <p:nvPr/>
          </p:nvSpPr>
          <p:spPr>
            <a:xfrm rot="-5400000">
              <a:off x="2064723" y="3567194"/>
              <a:ext cx="4036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uCmin</a:t>
              </a:r>
            </a:p>
          </p:txBody>
        </p:sp>
        <p:sp>
          <p:nvSpPr>
            <p:cNvPr id="924" name="rc924"/>
            <p:cNvSpPr/>
            <p:nvPr/>
          </p:nvSpPr>
          <p:spPr>
            <a:xfrm>
              <a:off x="7740639" y="3113895"/>
              <a:ext cx="739253" cy="1010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5" name="tx925"/>
            <p:cNvSpPr/>
            <p:nvPr/>
          </p:nvSpPr>
          <p:spPr>
            <a:xfrm>
              <a:off x="7810228" y="3203284"/>
              <a:ext cx="613370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uMoisture</a:t>
              </a:r>
            </a:p>
          </p:txBody>
        </p:sp>
        <p:sp>
          <p:nvSpPr>
            <p:cNvPr id="926" name="rc926"/>
            <p:cNvSpPr/>
            <p:nvPr/>
          </p:nvSpPr>
          <p:spPr>
            <a:xfrm>
              <a:off x="7810228" y="339594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7895130" y="34808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rc928"/>
            <p:cNvSpPr/>
            <p:nvPr/>
          </p:nvSpPr>
          <p:spPr>
            <a:xfrm>
              <a:off x="7810228" y="3395948"/>
              <a:ext cx="219455" cy="219455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29" name="pl929"/>
            <p:cNvSpPr/>
            <p:nvPr/>
          </p:nvSpPr>
          <p:spPr>
            <a:xfrm>
              <a:off x="7832174" y="350567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rc930"/>
            <p:cNvSpPr/>
            <p:nvPr/>
          </p:nvSpPr>
          <p:spPr>
            <a:xfrm>
              <a:off x="7810228" y="361540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7895130" y="37003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rc932"/>
            <p:cNvSpPr/>
            <p:nvPr/>
          </p:nvSpPr>
          <p:spPr>
            <a:xfrm>
              <a:off x="7810228" y="3615404"/>
              <a:ext cx="219455" cy="219455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l933"/>
            <p:cNvSpPr/>
            <p:nvPr/>
          </p:nvSpPr>
          <p:spPr>
            <a:xfrm>
              <a:off x="7832174" y="372513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rc934"/>
            <p:cNvSpPr/>
            <p:nvPr/>
          </p:nvSpPr>
          <p:spPr>
            <a:xfrm>
              <a:off x="7810228" y="3834860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7895130" y="39197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rc936"/>
            <p:cNvSpPr/>
            <p:nvPr/>
          </p:nvSpPr>
          <p:spPr>
            <a:xfrm>
              <a:off x="7810228" y="3834860"/>
              <a:ext cx="219455" cy="219456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l937"/>
            <p:cNvSpPr/>
            <p:nvPr/>
          </p:nvSpPr>
          <p:spPr>
            <a:xfrm>
              <a:off x="7832174" y="394458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tx938"/>
            <p:cNvSpPr/>
            <p:nvPr/>
          </p:nvSpPr>
          <p:spPr>
            <a:xfrm>
              <a:off x="8099273" y="346392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939" name="tx939"/>
            <p:cNvSpPr/>
            <p:nvPr/>
          </p:nvSpPr>
          <p:spPr>
            <a:xfrm>
              <a:off x="8099273" y="368344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940" name="tx940"/>
            <p:cNvSpPr/>
            <p:nvPr/>
          </p:nvSpPr>
          <p:spPr>
            <a:xfrm>
              <a:off x="8099273" y="390289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2020-02-11T21:58:30Z</dcterms:modified>
</cp:coreProperties>
</file>