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68581" y="1565014"/>
              <a:ext cx="503287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68581" y="5340761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68581" y="4353326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68581" y="3365890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8581" y="2378455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9879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096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2051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3136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68581" y="4847043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68581" y="3859608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68581" y="2872173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68581" y="1884738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5422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6508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759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67402" y="5256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67402" y="52793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67402" y="53111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67402" y="18653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67402" y="18555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67402" y="1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67402" y="36206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67402" y="36519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67402" y="36677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304623" y="5336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304623" y="5319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04623" y="5365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04623" y="18362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04623" y="1857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04623" y="1842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304623" y="3643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04623" y="36288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04623" y="36417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13525" y="52607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13525" y="5320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13525" y="5343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13525" y="1956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13525" y="18095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13525" y="17459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13525" y="37481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813525" y="37195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813525" y="3714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57272" y="5307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57272" y="52968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57272" y="5351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57272" y="1924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57272" y="1871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57272" y="19192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57272" y="35098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57272" y="35694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57272" y="34825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26765" y="5327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26765" y="5295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26765" y="53792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26765" y="18720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6765" y="18619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26765" y="18663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26765" y="35394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26765" y="36445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26765" y="36029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34169" y="53429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34169" y="5239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34169" y="52948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34169" y="18237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34169" y="18883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34169" y="18785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34169" y="37565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34169" y="37219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34169" y="37089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996949" y="52421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96949" y="53576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996949" y="5347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996949" y="18802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96949" y="18132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996949" y="1908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996949" y="36917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996949" y="36555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96949" y="36558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83027" y="53852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83027" y="52462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83027" y="5335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83027" y="1850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83027" y="18415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83027" y="18141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83027" y="37709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83027" y="3555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83027" y="37317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853000" y="5296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53000" y="5259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853000" y="53260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853000" y="19100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853000" y="18707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853000" y="17968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853000" y="37222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53000" y="37345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853000" y="37459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089425" y="5257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089425" y="53530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089425" y="5287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089425" y="18927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89425" y="18989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9425" y="17798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89425" y="36855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89425" y="36736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89425" y="36236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894468" y="53432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894468" y="52237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894468" y="538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894468" y="18533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894468" y="17890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94468" y="19150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94468" y="36801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94468" y="37367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894468" y="36505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209676" y="53658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209676" y="53186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209676" y="53089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209676" y="18145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09676" y="18939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209676" y="18430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209676" y="36418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209676" y="36213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09676" y="36319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676950" y="5332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676950" y="53154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76950" y="5321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676950" y="18143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76950" y="18871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676950" y="18461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676950" y="34295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676950" y="34704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76950" y="35149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064004" y="53431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064004" y="54048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064004" y="5332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64004" y="18889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064004" y="19220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064004" y="18489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64004" y="32437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064004" y="34078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64004" y="34403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217619" y="53273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17619" y="5324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217619" y="5283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217619" y="18901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217619" y="18239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217619" y="18426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217619" y="36249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17619" y="36231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17619" y="36701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235481" y="533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35481" y="53336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235481" y="52719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235481" y="18957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235481" y="18632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235481" y="18985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235481" y="35544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235481" y="36386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235481" y="3681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088064" y="52621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88064" y="5316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088064" y="53212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088064" y="18596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088064" y="18133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88064" y="1866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088064" y="36575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088064" y="36782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088064" y="35523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182498" y="53182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182498" y="5303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182498" y="53653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182498" y="1870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82498" y="19018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82498" y="19184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182498" y="35406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182498" y="36179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182498" y="37049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178955" y="5241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78955" y="5379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178955" y="52619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178955" y="18864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178955" y="1859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178955" y="18012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178955" y="36035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178955" y="3585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178955" y="3658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284666" y="52688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284666" y="52818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284666" y="53461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284666" y="1907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284666" y="18283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284666" y="18550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284666" y="35938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284666" y="36097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284666" y="3588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087509" y="53968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087509" y="53455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087509" y="53718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087509" y="18655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087509" y="1930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087509" y="17935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087509" y="36308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87509" y="36395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87509" y="3657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617384" y="53308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617384" y="52999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617384" y="5301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617384" y="18890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617384" y="17974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617384" y="19224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617384" y="34659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617384" y="35493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617384" y="35084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941393" y="53528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941393" y="5302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941393" y="5303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941393" y="18782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941393" y="19067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941393" y="18579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941393" y="37119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941393" y="35961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941393" y="36425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154245" y="5321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3154245" y="52373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154245" y="52949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154245" y="18670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154245" y="19169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154245" y="19528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154245" y="36546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154245" y="37006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154245" y="36624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958496" y="53304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958496" y="52859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958496" y="53761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958496" y="18694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958496" y="17901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958496" y="17961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58496" y="36310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958496" y="36469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58496" y="36655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227628" y="53257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227628" y="5269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227628" y="52655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227628" y="1840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227628" y="18418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227628" y="18243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227628" y="3556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227628" y="35888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227628" y="35225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024541" y="52459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024541" y="5296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024541" y="52257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24541" y="18944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024541" y="19067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024541" y="18302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024541" y="37362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024541" y="36226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024541" y="37122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697603" y="53086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697603" y="52729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697603" y="53154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697603" y="19552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97603" y="1853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697603" y="18733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697603" y="35984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697603" y="34400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697603" y="34138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355173" y="53570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355173" y="546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355173" y="52747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355173" y="18637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355173" y="18970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355173" y="18084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355173" y="36438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355173" y="35075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355173" y="36650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315168" y="5389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315168" y="5323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315168" y="53431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4315168" y="1820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315168" y="18819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315168" y="18607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315168" y="33061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315168" y="33349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315168" y="33274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252427" y="536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252427" y="536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252427" y="53602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252427" y="18888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252427" y="1862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252427" y="18770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252427" y="3601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252427" y="35877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252427" y="35860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253574" y="53651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253574" y="53419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5253574" y="53284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253574" y="18332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253574" y="19213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253574" y="17847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253574" y="31561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253574" y="31108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253574" y="30895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251698" y="5352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251698" y="53561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251698" y="5311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251698" y="18807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251698" y="18214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251698" y="17828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251698" y="36449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251698" y="36490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251698" y="36030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5270534" y="53183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270534" y="52982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270534" y="5287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270534" y="18510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270534" y="18635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270534" y="19506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270534" y="31084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270534" y="32114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270534" y="30865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006656" y="5348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006656" y="5323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006656" y="5353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006656" y="18660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006656" y="18681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006656" y="18174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006656" y="34107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006656" y="34098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006656" y="33816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112409" y="5383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112409" y="54259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112409" y="54309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112409" y="18590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112409" y="17898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112409" y="19104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112409" y="33493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112409" y="34218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112409" y="33794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860589" y="53493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860589" y="52609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860589" y="5368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860589" y="1851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860589" y="18720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860589" y="18442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860589" y="37521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860589" y="37228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860589" y="36852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778221" y="53083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778221" y="53359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778221" y="5319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778221" y="17948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778221" y="1859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778221" y="19422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778221" y="36538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778221" y="36747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778221" y="3799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772522" y="5253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772522" y="53862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772522" y="53361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772522" y="18565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772522" y="19630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772522" y="18555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772522" y="36899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772522" y="37164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772522" y="37565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957620" y="5247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957620" y="53062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957620" y="53810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957620" y="1893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957620" y="18117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957620" y="19021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957620" y="3707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957620" y="36054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957620" y="36377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188207" y="5353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188207" y="5317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88207" y="5309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88207" y="17652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88207" y="18418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88207" y="18685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188207" y="36783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188207" y="36897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188207" y="37364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190975" y="53107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190975" y="53057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190975" y="5310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190975" y="18296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190975" y="18477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190975" y="18658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190975" y="36509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190975" y="37133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190975" y="36481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075468" y="52756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075468" y="53181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075468" y="5234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075468" y="18732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075468" y="17564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075468" y="18483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075468" y="36295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075468" y="36638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075468" y="36308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510056" y="5392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510056" y="52325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510056" y="53140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510056" y="18459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510056" y="18089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510056" y="17647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510056" y="36029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510056" y="35561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510056" y="34950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489063" y="5284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489063" y="54115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489063" y="53360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489063" y="17901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489063" y="18185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489063" y="19595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489063" y="34756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489063" y="35237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489063" y="35108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319219" y="53702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319219" y="53188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319219" y="53281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319219" y="18868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319219" y="19100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319219" y="17967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319219" y="36402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319219" y="35785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319219" y="3652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575561" y="5315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575561" y="53176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575561" y="525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575561" y="19212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575561" y="18785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575561" y="18362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575561" y="35408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575561" y="35321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575561" y="34519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892083" y="5319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892083" y="53469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892083" y="5393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892083" y="18302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892083" y="19135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892083" y="1726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892083" y="37520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892083" y="36686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892083" y="3640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600510" y="53490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600510" y="54042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600510" y="53735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600510" y="18724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600510" y="17862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600510" y="18778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600510" y="34935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600510" y="34982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600510" y="35697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668633" y="5359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668633" y="52763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668633" y="53236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668633" y="19397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668633" y="18800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668633" y="18180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668633" y="27251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668633" y="27786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668633" y="27412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500612" y="53863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500612" y="5321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500612" y="53852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500612" y="18987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500612" y="181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500612" y="18614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500612" y="27457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500612" y="2775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500612" y="26948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5180043" y="5337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5180043" y="52819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180043" y="5353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180043" y="17786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180043" y="18815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180043" y="18167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180043" y="31272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180043" y="30975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180043" y="30819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813967" y="54062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813967" y="5339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813967" y="5269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813967" y="18449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813967" y="1850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813967" y="1870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813967" y="28490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813967" y="2969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813967" y="29510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292134" y="5333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292134" y="53300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292134" y="53501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292134" y="19599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292134" y="18848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292134" y="18957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292134" y="33965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292134" y="33343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292134" y="33545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035799" y="53691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035799" y="53540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5035799" y="52806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035799" y="19044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035799" y="17937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035799" y="18561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035799" y="31833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035799" y="31114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035799" y="31311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857850" y="53541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857850" y="52982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857850" y="53537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857850" y="18799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857850" y="18297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857850" y="18879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857850" y="29185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857850" y="29904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857850" y="29257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544131" y="5285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544131" y="5321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544131" y="53321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544131" y="18315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544131" y="19849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544131" y="17502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544131" y="27584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544131" y="28751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544131" y="28473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926722" y="5350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926722" y="5278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926722" y="5285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926722" y="18728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926722" y="18282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926722" y="17957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926722" y="34057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926722" y="34144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926722" y="34286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576249" y="52990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576249" y="5398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576249" y="5266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576249" y="1880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576249" y="18618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576249" y="18811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576249" y="32398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576249" y="3209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576249" y="32745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013173" y="53315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013173" y="5323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013173" y="52155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013173" y="19303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013173" y="18449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013173" y="18575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013173" y="32341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013173" y="34546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013173" y="3503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464294" y="52493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464294" y="53535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464294" y="53238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464294" y="18851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464294" y="18249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464294" y="18505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464294" y="32343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464294" y="3278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464294" y="33477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010977" y="53255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010977" y="5360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010977" y="53984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010977" y="18999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010977" y="17935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010977" y="18684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010977" y="34178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010977" y="34364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010977" y="34118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526057" y="53524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526057" y="5322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526057" y="52715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526057" y="18383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526057" y="18499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526057" y="18385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526057" y="31729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526057" y="33043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526057" y="32377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776562" y="5347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776562" y="53122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776562" y="52335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776562" y="19786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776562" y="18953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776562" y="18537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776562" y="31794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776562" y="32555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776562" y="32398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272904" y="53549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272904" y="5362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272904" y="5286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272904" y="17842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272904" y="18941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272904" y="18314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272904" y="30528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272904" y="30803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272904" y="29631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487220" y="52032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487220" y="5312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487220" y="52546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487220" y="19024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487220" y="18543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487220" y="19809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487220" y="29816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487220" y="30178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487220" y="29797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624347" y="5323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624347" y="52808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624347" y="53057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624347" y="18453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624347" y="18785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624347" y="18354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624347" y="32607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624347" y="32477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624347" y="32286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360311" y="5411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360311" y="53204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360311" y="52194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360311" y="19284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360311" y="18940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360311" y="18078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360311" y="30686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360311" y="30577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360311" y="31379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934432" y="5135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934432" y="53373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934432" y="53039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934432" y="19440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934432" y="18723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934432" y="17921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934432" y="2915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934432" y="28052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934432" y="28914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662223" y="5303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662223" y="5265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662223" y="53254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662223" y="18532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662223" y="17977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662223" y="17891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662223" y="32197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662223" y="32551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662223" y="32456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797613" y="5419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797613" y="52953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797613" y="5305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797613" y="18008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797613" y="18232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797613" y="18021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797613" y="32268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797613" y="31343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797613" y="31459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155725" y="53611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155725" y="53175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155725" y="52914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155725" y="19160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155725" y="19378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155725" y="18541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155725" y="34180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155725" y="33873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155725" y="34176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933778" y="54203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933778" y="53280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933778" y="52938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933778" y="19501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933778" y="18067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933778" y="19463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933778" y="3170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933778" y="32716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933778" y="31789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897354" y="5359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897354" y="5276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897354" y="53384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897354" y="18354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897354" y="18915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897354" y="1858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897354" y="34674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897354" y="34771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897354" y="34847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660747" y="5299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660747" y="53204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660747" y="5368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660747" y="19033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660747" y="18184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660747" y="19025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660747" y="3248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660747" y="32564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660747" y="32427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755574" y="53671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755574" y="53359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755574" y="52504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755574" y="18537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755574" y="18709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755574" y="19297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755574" y="32173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755574" y="31225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755574" y="32005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5774643" y="53726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774643" y="5260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5774643" y="53132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5774643" y="1885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774643" y="18513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774643" y="18313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774643" y="29793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774643" y="28149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774643" y="29383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948192" y="5359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948192" y="54052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948192" y="52977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948192" y="18633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948192" y="1820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948192" y="17942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948192" y="32154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948192" y="33345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948192" y="31777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838902" y="5386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838902" y="529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838902" y="5399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838902" y="18205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838902" y="18247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838902" y="18312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838902" y="32449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838902" y="32606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838902" y="31775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104494" y="53248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104494" y="53676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104494" y="53613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104494" y="18416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104494" y="18690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104494" y="18189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104494" y="3395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104494" y="3437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104494" y="3363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555031" y="52185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3555031" y="52911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3555031" y="52222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555031" y="17952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555031" y="18583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555031" y="18365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555031" y="35635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555031" y="35728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555031" y="35452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648383" y="53596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5648383" y="52457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648383" y="53485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648383" y="18118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648383" y="19806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648383" y="19362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648383" y="29083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648383" y="28831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648383" y="2888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141686" y="52478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141686" y="5374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141686" y="5267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141686" y="18406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141686" y="1887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141686" y="1862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141686" y="31799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141686" y="31930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141686" y="31043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741520" y="53319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741520" y="5286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741520" y="530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741520" y="17719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741520" y="18262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741520" y="19298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741520" y="29971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741520" y="29284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741520" y="29601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7347868" y="5362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7347868" y="5330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7347868" y="53544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7347868" y="17847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347868" y="19914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347868" y="18310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347868" y="25298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347868" y="25403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7347868" y="26090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7330911" y="5375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330911" y="52729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330911" y="53270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7330911" y="19044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7330911" y="18545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7330911" y="17981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330911" y="25123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7330911" y="25699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7330911" y="25107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7344981" y="5243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7344981" y="537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7344981" y="52543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7344981" y="18681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7344981" y="18523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7344981" y="18176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344981" y="25420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344981" y="25227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7344981" y="25824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066486" y="53279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066486" y="53604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7066486" y="52604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066486" y="18865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066486" y="19046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7066486" y="19143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7066486" y="26400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7066486" y="24944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7066486" y="2584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190309" y="52100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190309" y="53502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190309" y="53378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190309" y="18651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190309" y="18568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190309" y="19102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190309" y="29634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190309" y="28452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190309" y="27867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347075" y="5364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347075" y="5285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347075" y="53317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347075" y="1882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347075" y="17972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347075" y="18844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347075" y="30624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347075" y="30716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347075" y="30485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697570" y="53767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3697570" y="52889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3697570" y="53921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3697570" y="1856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3697570" y="19146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3697570" y="18375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697570" y="34908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697570" y="35255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3697570" y="34382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500422" y="5352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500422" y="5343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4500422" y="5377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4500422" y="19728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500422" y="18110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500422" y="19030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500422" y="32836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500422" y="33510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500422" y="33570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078896" y="5284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078896" y="5314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078896" y="53379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078896" y="17938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078896" y="17640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078896" y="1946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078896" y="31042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078896" y="31158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078896" y="31178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4039271" y="5361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039271" y="5374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039271" y="53084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039271" y="18647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4039271" y="18538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039271" y="19314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4039271" y="3463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4039271" y="34152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4039271" y="33908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929203" y="53288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3929203" y="52236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3929203" y="5388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929203" y="19038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929203" y="1854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3929203" y="18850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929203" y="34835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929203" y="34391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929203" y="34410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418246" y="5399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418246" y="5316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418246" y="53486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418246" y="18017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418246" y="19136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418246" y="18018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418246" y="30849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418246" y="30412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418246" y="30477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490648" y="52072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3490648" y="5329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3490648" y="54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490648" y="19030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490648" y="18293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490648" y="18551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490648" y="35203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490648" y="36322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490648" y="34941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2797348" y="5334480"/>
              <a:ext cx="4575345" cy="31483"/>
            </a:xfrm>
            <a:custGeom>
              <a:avLst/>
              <a:pathLst>
                <a:path w="4575345" h="31483">
                  <a:moveTo>
                    <a:pt x="0" y="1659"/>
                  </a:moveTo>
                  <a:lnTo>
                    <a:pt x="57915" y="1933"/>
                  </a:lnTo>
                  <a:lnTo>
                    <a:pt x="115831" y="2203"/>
                  </a:lnTo>
                  <a:lnTo>
                    <a:pt x="173747" y="2470"/>
                  </a:lnTo>
                  <a:lnTo>
                    <a:pt x="231663" y="2732"/>
                  </a:lnTo>
                  <a:lnTo>
                    <a:pt x="289578" y="2990"/>
                  </a:lnTo>
                  <a:lnTo>
                    <a:pt x="347494" y="3243"/>
                  </a:lnTo>
                  <a:lnTo>
                    <a:pt x="405410" y="3490"/>
                  </a:lnTo>
                  <a:lnTo>
                    <a:pt x="463326" y="3732"/>
                  </a:lnTo>
                  <a:lnTo>
                    <a:pt x="521241" y="3968"/>
                  </a:lnTo>
                  <a:lnTo>
                    <a:pt x="579157" y="4197"/>
                  </a:lnTo>
                  <a:lnTo>
                    <a:pt x="637073" y="4419"/>
                  </a:lnTo>
                  <a:lnTo>
                    <a:pt x="694989" y="4634"/>
                  </a:lnTo>
                  <a:lnTo>
                    <a:pt x="752904" y="4841"/>
                  </a:lnTo>
                  <a:lnTo>
                    <a:pt x="810820" y="5039"/>
                  </a:lnTo>
                  <a:lnTo>
                    <a:pt x="868736" y="5228"/>
                  </a:lnTo>
                  <a:lnTo>
                    <a:pt x="926652" y="5408"/>
                  </a:lnTo>
                  <a:lnTo>
                    <a:pt x="984567" y="5577"/>
                  </a:lnTo>
                  <a:lnTo>
                    <a:pt x="1042483" y="5735"/>
                  </a:lnTo>
                  <a:lnTo>
                    <a:pt x="1100399" y="5883"/>
                  </a:lnTo>
                  <a:lnTo>
                    <a:pt x="1158315" y="6018"/>
                  </a:lnTo>
                  <a:lnTo>
                    <a:pt x="1216231" y="6142"/>
                  </a:lnTo>
                  <a:lnTo>
                    <a:pt x="1274146" y="6253"/>
                  </a:lnTo>
                  <a:lnTo>
                    <a:pt x="1332062" y="6352"/>
                  </a:lnTo>
                  <a:lnTo>
                    <a:pt x="1389978" y="6437"/>
                  </a:lnTo>
                  <a:lnTo>
                    <a:pt x="1447894" y="6509"/>
                  </a:lnTo>
                  <a:lnTo>
                    <a:pt x="1505809" y="6569"/>
                  </a:lnTo>
                  <a:lnTo>
                    <a:pt x="1563725" y="6615"/>
                  </a:lnTo>
                  <a:lnTo>
                    <a:pt x="1621641" y="6648"/>
                  </a:lnTo>
                  <a:lnTo>
                    <a:pt x="1679557" y="6668"/>
                  </a:lnTo>
                  <a:lnTo>
                    <a:pt x="1737472" y="6677"/>
                  </a:lnTo>
                  <a:lnTo>
                    <a:pt x="1795388" y="6673"/>
                  </a:lnTo>
                  <a:lnTo>
                    <a:pt x="1853304" y="6657"/>
                  </a:lnTo>
                  <a:lnTo>
                    <a:pt x="1911220" y="6630"/>
                  </a:lnTo>
                  <a:lnTo>
                    <a:pt x="1969135" y="6593"/>
                  </a:lnTo>
                  <a:lnTo>
                    <a:pt x="2027051" y="6546"/>
                  </a:lnTo>
                  <a:lnTo>
                    <a:pt x="2084967" y="6489"/>
                  </a:lnTo>
                  <a:lnTo>
                    <a:pt x="2142883" y="6423"/>
                  </a:lnTo>
                  <a:lnTo>
                    <a:pt x="2200799" y="6349"/>
                  </a:lnTo>
                  <a:lnTo>
                    <a:pt x="2258714" y="6266"/>
                  </a:lnTo>
                  <a:lnTo>
                    <a:pt x="2316630" y="6176"/>
                  </a:lnTo>
                  <a:lnTo>
                    <a:pt x="2374546" y="6080"/>
                  </a:lnTo>
                  <a:lnTo>
                    <a:pt x="2432462" y="5977"/>
                  </a:lnTo>
                  <a:lnTo>
                    <a:pt x="2490377" y="5867"/>
                  </a:lnTo>
                  <a:lnTo>
                    <a:pt x="2548293" y="5752"/>
                  </a:lnTo>
                  <a:lnTo>
                    <a:pt x="2606209" y="5632"/>
                  </a:lnTo>
                  <a:lnTo>
                    <a:pt x="2664125" y="5508"/>
                  </a:lnTo>
                  <a:lnTo>
                    <a:pt x="2722040" y="5378"/>
                  </a:lnTo>
                  <a:lnTo>
                    <a:pt x="2779956" y="5244"/>
                  </a:lnTo>
                  <a:lnTo>
                    <a:pt x="2837872" y="5107"/>
                  </a:lnTo>
                  <a:lnTo>
                    <a:pt x="2895788" y="4966"/>
                  </a:lnTo>
                  <a:lnTo>
                    <a:pt x="2953703" y="4821"/>
                  </a:lnTo>
                  <a:lnTo>
                    <a:pt x="3011619" y="4673"/>
                  </a:lnTo>
                  <a:lnTo>
                    <a:pt x="3069535" y="4523"/>
                  </a:lnTo>
                  <a:lnTo>
                    <a:pt x="3127451" y="4369"/>
                  </a:lnTo>
                  <a:lnTo>
                    <a:pt x="3185366" y="4213"/>
                  </a:lnTo>
                  <a:lnTo>
                    <a:pt x="3243282" y="4055"/>
                  </a:lnTo>
                  <a:lnTo>
                    <a:pt x="3301198" y="3894"/>
                  </a:lnTo>
                  <a:lnTo>
                    <a:pt x="3359114" y="3732"/>
                  </a:lnTo>
                  <a:lnTo>
                    <a:pt x="3417030" y="3567"/>
                  </a:lnTo>
                  <a:lnTo>
                    <a:pt x="3474945" y="3400"/>
                  </a:lnTo>
                  <a:lnTo>
                    <a:pt x="3532861" y="3232"/>
                  </a:lnTo>
                  <a:lnTo>
                    <a:pt x="3590777" y="3062"/>
                  </a:lnTo>
                  <a:lnTo>
                    <a:pt x="3648693" y="2891"/>
                  </a:lnTo>
                  <a:lnTo>
                    <a:pt x="3706608" y="2718"/>
                  </a:lnTo>
                  <a:lnTo>
                    <a:pt x="3764524" y="2544"/>
                  </a:lnTo>
                  <a:lnTo>
                    <a:pt x="3822440" y="2369"/>
                  </a:lnTo>
                  <a:lnTo>
                    <a:pt x="3880356" y="2192"/>
                  </a:lnTo>
                  <a:lnTo>
                    <a:pt x="3938271" y="2014"/>
                  </a:lnTo>
                  <a:lnTo>
                    <a:pt x="3996187" y="1835"/>
                  </a:lnTo>
                  <a:lnTo>
                    <a:pt x="4054103" y="1655"/>
                  </a:lnTo>
                  <a:lnTo>
                    <a:pt x="4112019" y="1475"/>
                  </a:lnTo>
                  <a:lnTo>
                    <a:pt x="4169934" y="1293"/>
                  </a:lnTo>
                  <a:lnTo>
                    <a:pt x="4227850" y="1110"/>
                  </a:lnTo>
                  <a:lnTo>
                    <a:pt x="4285766" y="927"/>
                  </a:lnTo>
                  <a:lnTo>
                    <a:pt x="4343682" y="743"/>
                  </a:lnTo>
                  <a:lnTo>
                    <a:pt x="4401598" y="558"/>
                  </a:lnTo>
                  <a:lnTo>
                    <a:pt x="4459513" y="373"/>
                  </a:lnTo>
                  <a:lnTo>
                    <a:pt x="4517429" y="186"/>
                  </a:lnTo>
                  <a:lnTo>
                    <a:pt x="4575345" y="0"/>
                  </a:lnTo>
                  <a:lnTo>
                    <a:pt x="4575345" y="31483"/>
                  </a:lnTo>
                  <a:lnTo>
                    <a:pt x="4517429" y="31163"/>
                  </a:lnTo>
                  <a:lnTo>
                    <a:pt x="4459513" y="30843"/>
                  </a:lnTo>
                  <a:lnTo>
                    <a:pt x="4401598" y="30524"/>
                  </a:lnTo>
                  <a:lnTo>
                    <a:pt x="4343682" y="30205"/>
                  </a:lnTo>
                  <a:lnTo>
                    <a:pt x="4285766" y="29888"/>
                  </a:lnTo>
                  <a:lnTo>
                    <a:pt x="4227850" y="29571"/>
                  </a:lnTo>
                  <a:lnTo>
                    <a:pt x="4169934" y="29255"/>
                  </a:lnTo>
                  <a:lnTo>
                    <a:pt x="4112019" y="28939"/>
                  </a:lnTo>
                  <a:lnTo>
                    <a:pt x="4054103" y="28625"/>
                  </a:lnTo>
                  <a:lnTo>
                    <a:pt x="3996187" y="28312"/>
                  </a:lnTo>
                  <a:lnTo>
                    <a:pt x="3938271" y="27999"/>
                  </a:lnTo>
                  <a:lnTo>
                    <a:pt x="3880356" y="27688"/>
                  </a:lnTo>
                  <a:lnTo>
                    <a:pt x="3822440" y="27378"/>
                  </a:lnTo>
                  <a:lnTo>
                    <a:pt x="3764524" y="27069"/>
                  </a:lnTo>
                  <a:lnTo>
                    <a:pt x="3706608" y="26761"/>
                  </a:lnTo>
                  <a:lnTo>
                    <a:pt x="3648693" y="26455"/>
                  </a:lnTo>
                  <a:lnTo>
                    <a:pt x="3590777" y="26150"/>
                  </a:lnTo>
                  <a:lnTo>
                    <a:pt x="3532861" y="25847"/>
                  </a:lnTo>
                  <a:lnTo>
                    <a:pt x="3474945" y="25545"/>
                  </a:lnTo>
                  <a:lnTo>
                    <a:pt x="3417030" y="25245"/>
                  </a:lnTo>
                  <a:lnTo>
                    <a:pt x="3359114" y="24946"/>
                  </a:lnTo>
                  <a:lnTo>
                    <a:pt x="3301198" y="24650"/>
                  </a:lnTo>
                  <a:lnTo>
                    <a:pt x="3243282" y="24356"/>
                  </a:lnTo>
                  <a:lnTo>
                    <a:pt x="3185366" y="24064"/>
                  </a:lnTo>
                  <a:lnTo>
                    <a:pt x="3127451" y="23775"/>
                  </a:lnTo>
                  <a:lnTo>
                    <a:pt x="3069535" y="23488"/>
                  </a:lnTo>
                  <a:lnTo>
                    <a:pt x="3011619" y="23203"/>
                  </a:lnTo>
                  <a:lnTo>
                    <a:pt x="2953703" y="22922"/>
                  </a:lnTo>
                  <a:lnTo>
                    <a:pt x="2895788" y="22644"/>
                  </a:lnTo>
                  <a:lnTo>
                    <a:pt x="2837872" y="22369"/>
                  </a:lnTo>
                  <a:lnTo>
                    <a:pt x="2779956" y="22098"/>
                  </a:lnTo>
                  <a:lnTo>
                    <a:pt x="2722040" y="21831"/>
                  </a:lnTo>
                  <a:lnTo>
                    <a:pt x="2664125" y="21568"/>
                  </a:lnTo>
                  <a:lnTo>
                    <a:pt x="2606209" y="21310"/>
                  </a:lnTo>
                  <a:lnTo>
                    <a:pt x="2548293" y="21056"/>
                  </a:lnTo>
                  <a:lnTo>
                    <a:pt x="2490377" y="20808"/>
                  </a:lnTo>
                  <a:lnTo>
                    <a:pt x="2432462" y="20565"/>
                  </a:lnTo>
                  <a:lnTo>
                    <a:pt x="2374546" y="20328"/>
                  </a:lnTo>
                  <a:lnTo>
                    <a:pt x="2316630" y="20098"/>
                  </a:lnTo>
                  <a:lnTo>
                    <a:pt x="2258714" y="19875"/>
                  </a:lnTo>
                  <a:lnTo>
                    <a:pt x="2200799" y="19659"/>
                  </a:lnTo>
                  <a:lnTo>
                    <a:pt x="2142883" y="19451"/>
                  </a:lnTo>
                  <a:lnTo>
                    <a:pt x="2084967" y="19251"/>
                  </a:lnTo>
                  <a:lnTo>
                    <a:pt x="2027051" y="19061"/>
                  </a:lnTo>
                  <a:lnTo>
                    <a:pt x="1969135" y="18880"/>
                  </a:lnTo>
                  <a:lnTo>
                    <a:pt x="1911220" y="18709"/>
                  </a:lnTo>
                  <a:lnTo>
                    <a:pt x="1853304" y="18549"/>
                  </a:lnTo>
                  <a:lnTo>
                    <a:pt x="1795388" y="18400"/>
                  </a:lnTo>
                  <a:lnTo>
                    <a:pt x="1737472" y="18262"/>
                  </a:lnTo>
                  <a:lnTo>
                    <a:pt x="1679557" y="18137"/>
                  </a:lnTo>
                  <a:lnTo>
                    <a:pt x="1621641" y="18024"/>
                  </a:lnTo>
                  <a:lnTo>
                    <a:pt x="1563725" y="17923"/>
                  </a:lnTo>
                  <a:lnTo>
                    <a:pt x="1505809" y="17836"/>
                  </a:lnTo>
                  <a:lnTo>
                    <a:pt x="1447894" y="17762"/>
                  </a:lnTo>
                  <a:lnTo>
                    <a:pt x="1389978" y="17701"/>
                  </a:lnTo>
                  <a:lnTo>
                    <a:pt x="1332062" y="17652"/>
                  </a:lnTo>
                  <a:lnTo>
                    <a:pt x="1274146" y="17617"/>
                  </a:lnTo>
                  <a:lnTo>
                    <a:pt x="1216231" y="17595"/>
                  </a:lnTo>
                  <a:lnTo>
                    <a:pt x="1158315" y="17585"/>
                  </a:lnTo>
                  <a:lnTo>
                    <a:pt x="1100399" y="17587"/>
                  </a:lnTo>
                  <a:lnTo>
                    <a:pt x="1042483" y="17601"/>
                  </a:lnTo>
                  <a:lnTo>
                    <a:pt x="984567" y="17626"/>
                  </a:lnTo>
                  <a:lnTo>
                    <a:pt x="926652" y="17662"/>
                  </a:lnTo>
                  <a:lnTo>
                    <a:pt x="868736" y="17708"/>
                  </a:lnTo>
                  <a:lnTo>
                    <a:pt x="810820" y="17763"/>
                  </a:lnTo>
                  <a:lnTo>
                    <a:pt x="752904" y="17828"/>
                  </a:lnTo>
                  <a:lnTo>
                    <a:pt x="694989" y="17901"/>
                  </a:lnTo>
                  <a:lnTo>
                    <a:pt x="637073" y="17982"/>
                  </a:lnTo>
                  <a:lnTo>
                    <a:pt x="579157" y="18071"/>
                  </a:lnTo>
                  <a:lnTo>
                    <a:pt x="521241" y="18166"/>
                  </a:lnTo>
                  <a:lnTo>
                    <a:pt x="463326" y="18269"/>
                  </a:lnTo>
                  <a:lnTo>
                    <a:pt x="405410" y="18377"/>
                  </a:lnTo>
                  <a:lnTo>
                    <a:pt x="347494" y="18491"/>
                  </a:lnTo>
                  <a:lnTo>
                    <a:pt x="289578" y="18610"/>
                  </a:lnTo>
                  <a:lnTo>
                    <a:pt x="231663" y="18735"/>
                  </a:lnTo>
                  <a:lnTo>
                    <a:pt x="173747" y="18863"/>
                  </a:lnTo>
                  <a:lnTo>
                    <a:pt x="115831" y="18996"/>
                  </a:lnTo>
                  <a:lnTo>
                    <a:pt x="57915" y="19133"/>
                  </a:lnTo>
                  <a:lnTo>
                    <a:pt x="0" y="1927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l895"/>
            <p:cNvSpPr/>
            <p:nvPr/>
          </p:nvSpPr>
          <p:spPr>
            <a:xfrm>
              <a:off x="2797348" y="5344947"/>
              <a:ext cx="4575345" cy="5274"/>
            </a:xfrm>
            <a:custGeom>
              <a:avLst/>
              <a:pathLst>
                <a:path w="4575345" h="5274">
                  <a:moveTo>
                    <a:pt x="0" y="0"/>
                  </a:moveTo>
                  <a:lnTo>
                    <a:pt x="57915" y="66"/>
                  </a:lnTo>
                  <a:lnTo>
                    <a:pt x="115831" y="133"/>
                  </a:lnTo>
                  <a:lnTo>
                    <a:pt x="173747" y="200"/>
                  </a:lnTo>
                  <a:lnTo>
                    <a:pt x="231663" y="267"/>
                  </a:lnTo>
                  <a:lnTo>
                    <a:pt x="289578" y="333"/>
                  </a:lnTo>
                  <a:lnTo>
                    <a:pt x="347494" y="400"/>
                  </a:lnTo>
                  <a:lnTo>
                    <a:pt x="405410" y="467"/>
                  </a:lnTo>
                  <a:lnTo>
                    <a:pt x="463326" y="534"/>
                  </a:lnTo>
                  <a:lnTo>
                    <a:pt x="521241" y="600"/>
                  </a:lnTo>
                  <a:lnTo>
                    <a:pt x="579157" y="667"/>
                  </a:lnTo>
                  <a:lnTo>
                    <a:pt x="637073" y="734"/>
                  </a:lnTo>
                  <a:lnTo>
                    <a:pt x="694989" y="801"/>
                  </a:lnTo>
                  <a:lnTo>
                    <a:pt x="752904" y="868"/>
                  </a:lnTo>
                  <a:lnTo>
                    <a:pt x="810820" y="934"/>
                  </a:lnTo>
                  <a:lnTo>
                    <a:pt x="868736" y="1001"/>
                  </a:lnTo>
                  <a:lnTo>
                    <a:pt x="926652" y="1068"/>
                  </a:lnTo>
                  <a:lnTo>
                    <a:pt x="984567" y="1135"/>
                  </a:lnTo>
                  <a:lnTo>
                    <a:pt x="1042483" y="1201"/>
                  </a:lnTo>
                  <a:lnTo>
                    <a:pt x="1100399" y="1268"/>
                  </a:lnTo>
                  <a:lnTo>
                    <a:pt x="1158315" y="1335"/>
                  </a:lnTo>
                  <a:lnTo>
                    <a:pt x="1216231" y="1402"/>
                  </a:lnTo>
                  <a:lnTo>
                    <a:pt x="1274146" y="1468"/>
                  </a:lnTo>
                  <a:lnTo>
                    <a:pt x="1332062" y="1535"/>
                  </a:lnTo>
                  <a:lnTo>
                    <a:pt x="1389978" y="1602"/>
                  </a:lnTo>
                  <a:lnTo>
                    <a:pt x="1447894" y="1669"/>
                  </a:lnTo>
                  <a:lnTo>
                    <a:pt x="1505809" y="1736"/>
                  </a:lnTo>
                  <a:lnTo>
                    <a:pt x="1563725" y="1802"/>
                  </a:lnTo>
                  <a:lnTo>
                    <a:pt x="1621641" y="1869"/>
                  </a:lnTo>
                  <a:lnTo>
                    <a:pt x="1679557" y="1936"/>
                  </a:lnTo>
                  <a:lnTo>
                    <a:pt x="1737472" y="2003"/>
                  </a:lnTo>
                  <a:lnTo>
                    <a:pt x="1795388" y="2069"/>
                  </a:lnTo>
                  <a:lnTo>
                    <a:pt x="1853304" y="2136"/>
                  </a:lnTo>
                  <a:lnTo>
                    <a:pt x="1911220" y="2203"/>
                  </a:lnTo>
                  <a:lnTo>
                    <a:pt x="1969135" y="2270"/>
                  </a:lnTo>
                  <a:lnTo>
                    <a:pt x="2027051" y="2337"/>
                  </a:lnTo>
                  <a:lnTo>
                    <a:pt x="2084967" y="2403"/>
                  </a:lnTo>
                  <a:lnTo>
                    <a:pt x="2142883" y="2470"/>
                  </a:lnTo>
                  <a:lnTo>
                    <a:pt x="2200799" y="2537"/>
                  </a:lnTo>
                  <a:lnTo>
                    <a:pt x="2258714" y="2604"/>
                  </a:lnTo>
                  <a:lnTo>
                    <a:pt x="2316630" y="2670"/>
                  </a:lnTo>
                  <a:lnTo>
                    <a:pt x="2374546" y="2737"/>
                  </a:lnTo>
                  <a:lnTo>
                    <a:pt x="2432462" y="2804"/>
                  </a:lnTo>
                  <a:lnTo>
                    <a:pt x="2490377" y="2871"/>
                  </a:lnTo>
                  <a:lnTo>
                    <a:pt x="2548293" y="2937"/>
                  </a:lnTo>
                  <a:lnTo>
                    <a:pt x="2606209" y="3004"/>
                  </a:lnTo>
                  <a:lnTo>
                    <a:pt x="2664125" y="3071"/>
                  </a:lnTo>
                  <a:lnTo>
                    <a:pt x="2722040" y="3138"/>
                  </a:lnTo>
                  <a:lnTo>
                    <a:pt x="2779956" y="3205"/>
                  </a:lnTo>
                  <a:lnTo>
                    <a:pt x="2837872" y="3271"/>
                  </a:lnTo>
                  <a:lnTo>
                    <a:pt x="2895788" y="3338"/>
                  </a:lnTo>
                  <a:lnTo>
                    <a:pt x="2953703" y="3405"/>
                  </a:lnTo>
                  <a:lnTo>
                    <a:pt x="3011619" y="3472"/>
                  </a:lnTo>
                  <a:lnTo>
                    <a:pt x="3069535" y="3538"/>
                  </a:lnTo>
                  <a:lnTo>
                    <a:pt x="3127451" y="3605"/>
                  </a:lnTo>
                  <a:lnTo>
                    <a:pt x="3185366" y="3672"/>
                  </a:lnTo>
                  <a:lnTo>
                    <a:pt x="3243282" y="3739"/>
                  </a:lnTo>
                  <a:lnTo>
                    <a:pt x="3301198" y="3805"/>
                  </a:lnTo>
                  <a:lnTo>
                    <a:pt x="3359114" y="3872"/>
                  </a:lnTo>
                  <a:lnTo>
                    <a:pt x="3417030" y="3939"/>
                  </a:lnTo>
                  <a:lnTo>
                    <a:pt x="3474945" y="4006"/>
                  </a:lnTo>
                  <a:lnTo>
                    <a:pt x="3532861" y="4073"/>
                  </a:lnTo>
                  <a:lnTo>
                    <a:pt x="3590777" y="4139"/>
                  </a:lnTo>
                  <a:lnTo>
                    <a:pt x="3648693" y="4206"/>
                  </a:lnTo>
                  <a:lnTo>
                    <a:pt x="3706608" y="4273"/>
                  </a:lnTo>
                  <a:lnTo>
                    <a:pt x="3764524" y="4340"/>
                  </a:lnTo>
                  <a:lnTo>
                    <a:pt x="3822440" y="4406"/>
                  </a:lnTo>
                  <a:lnTo>
                    <a:pt x="3880356" y="4473"/>
                  </a:lnTo>
                  <a:lnTo>
                    <a:pt x="3938271" y="4540"/>
                  </a:lnTo>
                  <a:lnTo>
                    <a:pt x="3996187" y="4607"/>
                  </a:lnTo>
                  <a:lnTo>
                    <a:pt x="4054103" y="4674"/>
                  </a:lnTo>
                  <a:lnTo>
                    <a:pt x="4112019" y="4740"/>
                  </a:lnTo>
                  <a:lnTo>
                    <a:pt x="4169934" y="4807"/>
                  </a:lnTo>
                  <a:lnTo>
                    <a:pt x="4227850" y="4874"/>
                  </a:lnTo>
                  <a:lnTo>
                    <a:pt x="4285766" y="4941"/>
                  </a:lnTo>
                  <a:lnTo>
                    <a:pt x="4343682" y="5007"/>
                  </a:lnTo>
                  <a:lnTo>
                    <a:pt x="4401598" y="5074"/>
                  </a:lnTo>
                  <a:lnTo>
                    <a:pt x="4459513" y="5141"/>
                  </a:lnTo>
                  <a:lnTo>
                    <a:pt x="4517429" y="5208"/>
                  </a:lnTo>
                  <a:lnTo>
                    <a:pt x="4575345" y="527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2797348" y="1873437"/>
              <a:ext cx="4575345" cy="34761"/>
            </a:xfrm>
            <a:custGeom>
              <a:avLst/>
              <a:pathLst>
                <a:path w="4575345" h="34761">
                  <a:moveTo>
                    <a:pt x="0" y="0"/>
                  </a:moveTo>
                  <a:lnTo>
                    <a:pt x="57915" y="336"/>
                  </a:lnTo>
                  <a:lnTo>
                    <a:pt x="115831" y="669"/>
                  </a:lnTo>
                  <a:lnTo>
                    <a:pt x="173747" y="998"/>
                  </a:lnTo>
                  <a:lnTo>
                    <a:pt x="231663" y="1323"/>
                  </a:lnTo>
                  <a:lnTo>
                    <a:pt x="289578" y="1643"/>
                  </a:lnTo>
                  <a:lnTo>
                    <a:pt x="347494" y="1959"/>
                  </a:lnTo>
                  <a:lnTo>
                    <a:pt x="405410" y="2269"/>
                  </a:lnTo>
                  <a:lnTo>
                    <a:pt x="463326" y="2573"/>
                  </a:lnTo>
                  <a:lnTo>
                    <a:pt x="521241" y="2871"/>
                  </a:lnTo>
                  <a:lnTo>
                    <a:pt x="579157" y="3163"/>
                  </a:lnTo>
                  <a:lnTo>
                    <a:pt x="637073" y="3448"/>
                  </a:lnTo>
                  <a:lnTo>
                    <a:pt x="694989" y="3725"/>
                  </a:lnTo>
                  <a:lnTo>
                    <a:pt x="752904" y="3994"/>
                  </a:lnTo>
                  <a:lnTo>
                    <a:pt x="810820" y="4255"/>
                  </a:lnTo>
                  <a:lnTo>
                    <a:pt x="868736" y="4506"/>
                  </a:lnTo>
                  <a:lnTo>
                    <a:pt x="926652" y="4748"/>
                  </a:lnTo>
                  <a:lnTo>
                    <a:pt x="984567" y="4980"/>
                  </a:lnTo>
                  <a:lnTo>
                    <a:pt x="1042483" y="5201"/>
                  </a:lnTo>
                  <a:lnTo>
                    <a:pt x="1100399" y="5411"/>
                  </a:lnTo>
                  <a:lnTo>
                    <a:pt x="1158315" y="5609"/>
                  </a:lnTo>
                  <a:lnTo>
                    <a:pt x="1216231" y="5795"/>
                  </a:lnTo>
                  <a:lnTo>
                    <a:pt x="1274146" y="5969"/>
                  </a:lnTo>
                  <a:lnTo>
                    <a:pt x="1332062" y="6130"/>
                  </a:lnTo>
                  <a:lnTo>
                    <a:pt x="1389978" y="6278"/>
                  </a:lnTo>
                  <a:lnTo>
                    <a:pt x="1447894" y="6412"/>
                  </a:lnTo>
                  <a:lnTo>
                    <a:pt x="1505809" y="6534"/>
                  </a:lnTo>
                  <a:lnTo>
                    <a:pt x="1563725" y="6643"/>
                  </a:lnTo>
                  <a:lnTo>
                    <a:pt x="1621641" y="6738"/>
                  </a:lnTo>
                  <a:lnTo>
                    <a:pt x="1679557" y="6821"/>
                  </a:lnTo>
                  <a:lnTo>
                    <a:pt x="1737472" y="6892"/>
                  </a:lnTo>
                  <a:lnTo>
                    <a:pt x="1795388" y="6950"/>
                  </a:lnTo>
                  <a:lnTo>
                    <a:pt x="1853304" y="6997"/>
                  </a:lnTo>
                  <a:lnTo>
                    <a:pt x="1911220" y="7033"/>
                  </a:lnTo>
                  <a:lnTo>
                    <a:pt x="1969135" y="7058"/>
                  </a:lnTo>
                  <a:lnTo>
                    <a:pt x="2027051" y="7073"/>
                  </a:lnTo>
                  <a:lnTo>
                    <a:pt x="2084967" y="7079"/>
                  </a:lnTo>
                  <a:lnTo>
                    <a:pt x="2142883" y="7075"/>
                  </a:lnTo>
                  <a:lnTo>
                    <a:pt x="2200799" y="7063"/>
                  </a:lnTo>
                  <a:lnTo>
                    <a:pt x="2258714" y="7044"/>
                  </a:lnTo>
                  <a:lnTo>
                    <a:pt x="2316630" y="7016"/>
                  </a:lnTo>
                  <a:lnTo>
                    <a:pt x="2374546" y="6982"/>
                  </a:lnTo>
                  <a:lnTo>
                    <a:pt x="2432462" y="6941"/>
                  </a:lnTo>
                  <a:lnTo>
                    <a:pt x="2490377" y="6894"/>
                  </a:lnTo>
                  <a:lnTo>
                    <a:pt x="2548293" y="6842"/>
                  </a:lnTo>
                  <a:lnTo>
                    <a:pt x="2606209" y="6785"/>
                  </a:lnTo>
                  <a:lnTo>
                    <a:pt x="2664125" y="6722"/>
                  </a:lnTo>
                  <a:lnTo>
                    <a:pt x="2722040" y="6655"/>
                  </a:lnTo>
                  <a:lnTo>
                    <a:pt x="2779956" y="6584"/>
                  </a:lnTo>
                  <a:lnTo>
                    <a:pt x="2837872" y="6509"/>
                  </a:lnTo>
                  <a:lnTo>
                    <a:pt x="2895788" y="6430"/>
                  </a:lnTo>
                  <a:lnTo>
                    <a:pt x="2953703" y="6348"/>
                  </a:lnTo>
                  <a:lnTo>
                    <a:pt x="3011619" y="6263"/>
                  </a:lnTo>
                  <a:lnTo>
                    <a:pt x="3069535" y="6174"/>
                  </a:lnTo>
                  <a:lnTo>
                    <a:pt x="3127451" y="6083"/>
                  </a:lnTo>
                  <a:lnTo>
                    <a:pt x="3185366" y="5990"/>
                  </a:lnTo>
                  <a:lnTo>
                    <a:pt x="3243282" y="5894"/>
                  </a:lnTo>
                  <a:lnTo>
                    <a:pt x="3301198" y="5796"/>
                  </a:lnTo>
                  <a:lnTo>
                    <a:pt x="3359114" y="5696"/>
                  </a:lnTo>
                  <a:lnTo>
                    <a:pt x="3417030" y="5593"/>
                  </a:lnTo>
                  <a:lnTo>
                    <a:pt x="3474945" y="5489"/>
                  </a:lnTo>
                  <a:lnTo>
                    <a:pt x="3532861" y="5383"/>
                  </a:lnTo>
                  <a:lnTo>
                    <a:pt x="3590777" y="5276"/>
                  </a:lnTo>
                  <a:lnTo>
                    <a:pt x="3648693" y="5167"/>
                  </a:lnTo>
                  <a:lnTo>
                    <a:pt x="3706608" y="5057"/>
                  </a:lnTo>
                  <a:lnTo>
                    <a:pt x="3764524" y="4945"/>
                  </a:lnTo>
                  <a:lnTo>
                    <a:pt x="3822440" y="4832"/>
                  </a:lnTo>
                  <a:lnTo>
                    <a:pt x="3880356" y="4718"/>
                  </a:lnTo>
                  <a:lnTo>
                    <a:pt x="3938271" y="4603"/>
                  </a:lnTo>
                  <a:lnTo>
                    <a:pt x="3996187" y="4486"/>
                  </a:lnTo>
                  <a:lnTo>
                    <a:pt x="4054103" y="4369"/>
                  </a:lnTo>
                  <a:lnTo>
                    <a:pt x="4112019" y="4250"/>
                  </a:lnTo>
                  <a:lnTo>
                    <a:pt x="4169934" y="4131"/>
                  </a:lnTo>
                  <a:lnTo>
                    <a:pt x="4227850" y="4011"/>
                  </a:lnTo>
                  <a:lnTo>
                    <a:pt x="4285766" y="3890"/>
                  </a:lnTo>
                  <a:lnTo>
                    <a:pt x="4343682" y="3769"/>
                  </a:lnTo>
                  <a:lnTo>
                    <a:pt x="4401598" y="3646"/>
                  </a:lnTo>
                  <a:lnTo>
                    <a:pt x="4459513" y="3523"/>
                  </a:lnTo>
                  <a:lnTo>
                    <a:pt x="4517429" y="3399"/>
                  </a:lnTo>
                  <a:lnTo>
                    <a:pt x="4575345" y="3275"/>
                  </a:lnTo>
                  <a:lnTo>
                    <a:pt x="4575345" y="34761"/>
                  </a:lnTo>
                  <a:lnTo>
                    <a:pt x="4517429" y="34378"/>
                  </a:lnTo>
                  <a:lnTo>
                    <a:pt x="4459513" y="33996"/>
                  </a:lnTo>
                  <a:lnTo>
                    <a:pt x="4401598" y="33614"/>
                  </a:lnTo>
                  <a:lnTo>
                    <a:pt x="4343682" y="33233"/>
                  </a:lnTo>
                  <a:lnTo>
                    <a:pt x="4285766" y="32853"/>
                  </a:lnTo>
                  <a:lnTo>
                    <a:pt x="4227850" y="32474"/>
                  </a:lnTo>
                  <a:lnTo>
                    <a:pt x="4169934" y="32095"/>
                  </a:lnTo>
                  <a:lnTo>
                    <a:pt x="4112019" y="31718"/>
                  </a:lnTo>
                  <a:lnTo>
                    <a:pt x="4054103" y="31341"/>
                  </a:lnTo>
                  <a:lnTo>
                    <a:pt x="3996187" y="30965"/>
                  </a:lnTo>
                  <a:lnTo>
                    <a:pt x="3938271" y="30590"/>
                  </a:lnTo>
                  <a:lnTo>
                    <a:pt x="3880356" y="30216"/>
                  </a:lnTo>
                  <a:lnTo>
                    <a:pt x="3822440" y="29844"/>
                  </a:lnTo>
                  <a:lnTo>
                    <a:pt x="3764524" y="29472"/>
                  </a:lnTo>
                  <a:lnTo>
                    <a:pt x="3706608" y="29102"/>
                  </a:lnTo>
                  <a:lnTo>
                    <a:pt x="3648693" y="28733"/>
                  </a:lnTo>
                  <a:lnTo>
                    <a:pt x="3590777" y="28366"/>
                  </a:lnTo>
                  <a:lnTo>
                    <a:pt x="3532861" y="28000"/>
                  </a:lnTo>
                  <a:lnTo>
                    <a:pt x="3474945" y="27635"/>
                  </a:lnTo>
                  <a:lnTo>
                    <a:pt x="3417030" y="27273"/>
                  </a:lnTo>
                  <a:lnTo>
                    <a:pt x="3359114" y="26912"/>
                  </a:lnTo>
                  <a:lnTo>
                    <a:pt x="3301198" y="26553"/>
                  </a:lnTo>
                  <a:lnTo>
                    <a:pt x="3243282" y="26197"/>
                  </a:lnTo>
                  <a:lnTo>
                    <a:pt x="3185366" y="25842"/>
                  </a:lnTo>
                  <a:lnTo>
                    <a:pt x="3127451" y="25490"/>
                  </a:lnTo>
                  <a:lnTo>
                    <a:pt x="3069535" y="25141"/>
                  </a:lnTo>
                  <a:lnTo>
                    <a:pt x="3011619" y="24794"/>
                  </a:lnTo>
                  <a:lnTo>
                    <a:pt x="2953703" y="24450"/>
                  </a:lnTo>
                  <a:lnTo>
                    <a:pt x="2895788" y="24110"/>
                  </a:lnTo>
                  <a:lnTo>
                    <a:pt x="2837872" y="23773"/>
                  </a:lnTo>
                  <a:lnTo>
                    <a:pt x="2779956" y="23439"/>
                  </a:lnTo>
                  <a:lnTo>
                    <a:pt x="2722040" y="23109"/>
                  </a:lnTo>
                  <a:lnTo>
                    <a:pt x="2664125" y="22784"/>
                  </a:lnTo>
                  <a:lnTo>
                    <a:pt x="2606209" y="22463"/>
                  </a:lnTo>
                  <a:lnTo>
                    <a:pt x="2548293" y="22147"/>
                  </a:lnTo>
                  <a:lnTo>
                    <a:pt x="2490377" y="21836"/>
                  </a:lnTo>
                  <a:lnTo>
                    <a:pt x="2432462" y="21531"/>
                  </a:lnTo>
                  <a:lnTo>
                    <a:pt x="2374546" y="21232"/>
                  </a:lnTo>
                  <a:lnTo>
                    <a:pt x="2316630" y="20939"/>
                  </a:lnTo>
                  <a:lnTo>
                    <a:pt x="2258714" y="20653"/>
                  </a:lnTo>
                  <a:lnTo>
                    <a:pt x="2200799" y="20375"/>
                  </a:lnTo>
                  <a:lnTo>
                    <a:pt x="2142883" y="20104"/>
                  </a:lnTo>
                  <a:lnTo>
                    <a:pt x="2084967" y="19842"/>
                  </a:lnTo>
                  <a:lnTo>
                    <a:pt x="2027051" y="19589"/>
                  </a:lnTo>
                  <a:lnTo>
                    <a:pt x="1969135" y="19346"/>
                  </a:lnTo>
                  <a:lnTo>
                    <a:pt x="1911220" y="19113"/>
                  </a:lnTo>
                  <a:lnTo>
                    <a:pt x="1853304" y="18890"/>
                  </a:lnTo>
                  <a:lnTo>
                    <a:pt x="1795388" y="18678"/>
                  </a:lnTo>
                  <a:lnTo>
                    <a:pt x="1737472" y="18479"/>
                  </a:lnTo>
                  <a:lnTo>
                    <a:pt x="1679557" y="18291"/>
                  </a:lnTo>
                  <a:lnTo>
                    <a:pt x="1621641" y="18115"/>
                  </a:lnTo>
                  <a:lnTo>
                    <a:pt x="1563725" y="17952"/>
                  </a:lnTo>
                  <a:lnTo>
                    <a:pt x="1505809" y="17802"/>
                  </a:lnTo>
                  <a:lnTo>
                    <a:pt x="1447894" y="17666"/>
                  </a:lnTo>
                  <a:lnTo>
                    <a:pt x="1389978" y="17542"/>
                  </a:lnTo>
                  <a:lnTo>
                    <a:pt x="1332062" y="17431"/>
                  </a:lnTo>
                  <a:lnTo>
                    <a:pt x="1274146" y="17334"/>
                  </a:lnTo>
                  <a:lnTo>
                    <a:pt x="1216231" y="17249"/>
                  </a:lnTo>
                  <a:lnTo>
                    <a:pt x="1158315" y="17177"/>
                  </a:lnTo>
                  <a:lnTo>
                    <a:pt x="1100399" y="17116"/>
                  </a:lnTo>
                  <a:lnTo>
                    <a:pt x="1042483" y="17068"/>
                  </a:lnTo>
                  <a:lnTo>
                    <a:pt x="984567" y="17030"/>
                  </a:lnTo>
                  <a:lnTo>
                    <a:pt x="926652" y="17003"/>
                  </a:lnTo>
                  <a:lnTo>
                    <a:pt x="868736" y="16987"/>
                  </a:lnTo>
                  <a:lnTo>
                    <a:pt x="810820" y="16980"/>
                  </a:lnTo>
                  <a:lnTo>
                    <a:pt x="752904" y="16982"/>
                  </a:lnTo>
                  <a:lnTo>
                    <a:pt x="694989" y="16993"/>
                  </a:lnTo>
                  <a:lnTo>
                    <a:pt x="637073" y="17012"/>
                  </a:lnTo>
                  <a:lnTo>
                    <a:pt x="579157" y="17038"/>
                  </a:lnTo>
                  <a:lnTo>
                    <a:pt x="521241" y="17071"/>
                  </a:lnTo>
                  <a:lnTo>
                    <a:pt x="463326" y="17111"/>
                  </a:lnTo>
                  <a:lnTo>
                    <a:pt x="405410" y="17157"/>
                  </a:lnTo>
                  <a:lnTo>
                    <a:pt x="347494" y="17208"/>
                  </a:lnTo>
                  <a:lnTo>
                    <a:pt x="289578" y="17265"/>
                  </a:lnTo>
                  <a:lnTo>
                    <a:pt x="231663" y="17327"/>
                  </a:lnTo>
                  <a:lnTo>
                    <a:pt x="173747" y="17393"/>
                  </a:lnTo>
                  <a:lnTo>
                    <a:pt x="115831" y="17464"/>
                  </a:lnTo>
                  <a:lnTo>
                    <a:pt x="57915" y="17538"/>
                  </a:lnTo>
                  <a:lnTo>
                    <a:pt x="0" y="17616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l897"/>
            <p:cNvSpPr/>
            <p:nvPr/>
          </p:nvSpPr>
          <p:spPr>
            <a:xfrm>
              <a:off x="2797348" y="1882245"/>
              <a:ext cx="4575345" cy="10209"/>
            </a:xfrm>
            <a:custGeom>
              <a:avLst/>
              <a:pathLst>
                <a:path w="4575345" h="10209">
                  <a:moveTo>
                    <a:pt x="0" y="0"/>
                  </a:moveTo>
                  <a:lnTo>
                    <a:pt x="57915" y="129"/>
                  </a:lnTo>
                  <a:lnTo>
                    <a:pt x="115831" y="258"/>
                  </a:lnTo>
                  <a:lnTo>
                    <a:pt x="173747" y="387"/>
                  </a:lnTo>
                  <a:lnTo>
                    <a:pt x="231663" y="516"/>
                  </a:lnTo>
                  <a:lnTo>
                    <a:pt x="289578" y="646"/>
                  </a:lnTo>
                  <a:lnTo>
                    <a:pt x="347494" y="775"/>
                  </a:lnTo>
                  <a:lnTo>
                    <a:pt x="405410" y="904"/>
                  </a:lnTo>
                  <a:lnTo>
                    <a:pt x="463326" y="1033"/>
                  </a:lnTo>
                  <a:lnTo>
                    <a:pt x="521241" y="1163"/>
                  </a:lnTo>
                  <a:lnTo>
                    <a:pt x="579157" y="1292"/>
                  </a:lnTo>
                  <a:lnTo>
                    <a:pt x="637073" y="1421"/>
                  </a:lnTo>
                  <a:lnTo>
                    <a:pt x="694989" y="1550"/>
                  </a:lnTo>
                  <a:lnTo>
                    <a:pt x="752904" y="1680"/>
                  </a:lnTo>
                  <a:lnTo>
                    <a:pt x="810820" y="1809"/>
                  </a:lnTo>
                  <a:lnTo>
                    <a:pt x="868736" y="1938"/>
                  </a:lnTo>
                  <a:lnTo>
                    <a:pt x="926652" y="2067"/>
                  </a:lnTo>
                  <a:lnTo>
                    <a:pt x="984567" y="2197"/>
                  </a:lnTo>
                  <a:lnTo>
                    <a:pt x="1042483" y="2326"/>
                  </a:lnTo>
                  <a:lnTo>
                    <a:pt x="1100399" y="2455"/>
                  </a:lnTo>
                  <a:lnTo>
                    <a:pt x="1158315" y="2584"/>
                  </a:lnTo>
                  <a:lnTo>
                    <a:pt x="1216231" y="2714"/>
                  </a:lnTo>
                  <a:lnTo>
                    <a:pt x="1274146" y="2843"/>
                  </a:lnTo>
                  <a:lnTo>
                    <a:pt x="1332062" y="2972"/>
                  </a:lnTo>
                  <a:lnTo>
                    <a:pt x="1389978" y="3101"/>
                  </a:lnTo>
                  <a:lnTo>
                    <a:pt x="1447894" y="3230"/>
                  </a:lnTo>
                  <a:lnTo>
                    <a:pt x="1505809" y="3360"/>
                  </a:lnTo>
                  <a:lnTo>
                    <a:pt x="1563725" y="3489"/>
                  </a:lnTo>
                  <a:lnTo>
                    <a:pt x="1621641" y="3618"/>
                  </a:lnTo>
                  <a:lnTo>
                    <a:pt x="1679557" y="3747"/>
                  </a:lnTo>
                  <a:lnTo>
                    <a:pt x="1737472" y="3877"/>
                  </a:lnTo>
                  <a:lnTo>
                    <a:pt x="1795388" y="4006"/>
                  </a:lnTo>
                  <a:lnTo>
                    <a:pt x="1853304" y="4135"/>
                  </a:lnTo>
                  <a:lnTo>
                    <a:pt x="1911220" y="4264"/>
                  </a:lnTo>
                  <a:lnTo>
                    <a:pt x="1969135" y="4394"/>
                  </a:lnTo>
                  <a:lnTo>
                    <a:pt x="2027051" y="4523"/>
                  </a:lnTo>
                  <a:lnTo>
                    <a:pt x="2084967" y="4652"/>
                  </a:lnTo>
                  <a:lnTo>
                    <a:pt x="2142883" y="4781"/>
                  </a:lnTo>
                  <a:lnTo>
                    <a:pt x="2200799" y="4911"/>
                  </a:lnTo>
                  <a:lnTo>
                    <a:pt x="2258714" y="5040"/>
                  </a:lnTo>
                  <a:lnTo>
                    <a:pt x="2316630" y="5169"/>
                  </a:lnTo>
                  <a:lnTo>
                    <a:pt x="2374546" y="5298"/>
                  </a:lnTo>
                  <a:lnTo>
                    <a:pt x="2432462" y="5428"/>
                  </a:lnTo>
                  <a:lnTo>
                    <a:pt x="2490377" y="5557"/>
                  </a:lnTo>
                  <a:lnTo>
                    <a:pt x="2548293" y="5686"/>
                  </a:lnTo>
                  <a:lnTo>
                    <a:pt x="2606209" y="5815"/>
                  </a:lnTo>
                  <a:lnTo>
                    <a:pt x="2664125" y="5945"/>
                  </a:lnTo>
                  <a:lnTo>
                    <a:pt x="2722040" y="6074"/>
                  </a:lnTo>
                  <a:lnTo>
                    <a:pt x="2779956" y="6203"/>
                  </a:lnTo>
                  <a:lnTo>
                    <a:pt x="2837872" y="6332"/>
                  </a:lnTo>
                  <a:lnTo>
                    <a:pt x="2895788" y="6461"/>
                  </a:lnTo>
                  <a:lnTo>
                    <a:pt x="2953703" y="6591"/>
                  </a:lnTo>
                  <a:lnTo>
                    <a:pt x="3011619" y="6720"/>
                  </a:lnTo>
                  <a:lnTo>
                    <a:pt x="3069535" y="6849"/>
                  </a:lnTo>
                  <a:lnTo>
                    <a:pt x="3127451" y="6978"/>
                  </a:lnTo>
                  <a:lnTo>
                    <a:pt x="3185366" y="7108"/>
                  </a:lnTo>
                  <a:lnTo>
                    <a:pt x="3243282" y="7237"/>
                  </a:lnTo>
                  <a:lnTo>
                    <a:pt x="3301198" y="7366"/>
                  </a:lnTo>
                  <a:lnTo>
                    <a:pt x="3359114" y="7495"/>
                  </a:lnTo>
                  <a:lnTo>
                    <a:pt x="3417030" y="7625"/>
                  </a:lnTo>
                  <a:lnTo>
                    <a:pt x="3474945" y="7754"/>
                  </a:lnTo>
                  <a:lnTo>
                    <a:pt x="3532861" y="7883"/>
                  </a:lnTo>
                  <a:lnTo>
                    <a:pt x="3590777" y="8012"/>
                  </a:lnTo>
                  <a:lnTo>
                    <a:pt x="3648693" y="8142"/>
                  </a:lnTo>
                  <a:lnTo>
                    <a:pt x="3706608" y="8271"/>
                  </a:lnTo>
                  <a:lnTo>
                    <a:pt x="3764524" y="8400"/>
                  </a:lnTo>
                  <a:lnTo>
                    <a:pt x="3822440" y="8529"/>
                  </a:lnTo>
                  <a:lnTo>
                    <a:pt x="3880356" y="8659"/>
                  </a:lnTo>
                  <a:lnTo>
                    <a:pt x="3938271" y="8788"/>
                  </a:lnTo>
                  <a:lnTo>
                    <a:pt x="3996187" y="8917"/>
                  </a:lnTo>
                  <a:lnTo>
                    <a:pt x="4054103" y="9046"/>
                  </a:lnTo>
                  <a:lnTo>
                    <a:pt x="4112019" y="9175"/>
                  </a:lnTo>
                  <a:lnTo>
                    <a:pt x="4169934" y="9305"/>
                  </a:lnTo>
                  <a:lnTo>
                    <a:pt x="4227850" y="9434"/>
                  </a:lnTo>
                  <a:lnTo>
                    <a:pt x="4285766" y="9563"/>
                  </a:lnTo>
                  <a:lnTo>
                    <a:pt x="4343682" y="9692"/>
                  </a:lnTo>
                  <a:lnTo>
                    <a:pt x="4401598" y="9822"/>
                  </a:lnTo>
                  <a:lnTo>
                    <a:pt x="4459513" y="9951"/>
                  </a:lnTo>
                  <a:lnTo>
                    <a:pt x="4517429" y="10080"/>
                  </a:lnTo>
                  <a:lnTo>
                    <a:pt x="4575345" y="10209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2797348" y="2551317"/>
              <a:ext cx="4575345" cy="1217832"/>
            </a:xfrm>
            <a:custGeom>
              <a:avLst/>
              <a:pathLst>
                <a:path w="4575345" h="1217832">
                  <a:moveTo>
                    <a:pt x="0" y="1199856"/>
                  </a:moveTo>
                  <a:lnTo>
                    <a:pt x="57915" y="1184969"/>
                  </a:lnTo>
                  <a:lnTo>
                    <a:pt x="115831" y="1170078"/>
                  </a:lnTo>
                  <a:lnTo>
                    <a:pt x="173747" y="1155184"/>
                  </a:lnTo>
                  <a:lnTo>
                    <a:pt x="231663" y="1140285"/>
                  </a:lnTo>
                  <a:lnTo>
                    <a:pt x="289578" y="1125381"/>
                  </a:lnTo>
                  <a:lnTo>
                    <a:pt x="347494" y="1110473"/>
                  </a:lnTo>
                  <a:lnTo>
                    <a:pt x="405410" y="1095558"/>
                  </a:lnTo>
                  <a:lnTo>
                    <a:pt x="463326" y="1080639"/>
                  </a:lnTo>
                  <a:lnTo>
                    <a:pt x="521241" y="1065713"/>
                  </a:lnTo>
                  <a:lnTo>
                    <a:pt x="579157" y="1050780"/>
                  </a:lnTo>
                  <a:lnTo>
                    <a:pt x="637073" y="1035840"/>
                  </a:lnTo>
                  <a:lnTo>
                    <a:pt x="694989" y="1020893"/>
                  </a:lnTo>
                  <a:lnTo>
                    <a:pt x="752904" y="1005937"/>
                  </a:lnTo>
                  <a:lnTo>
                    <a:pt x="810820" y="990973"/>
                  </a:lnTo>
                  <a:lnTo>
                    <a:pt x="868736" y="975999"/>
                  </a:lnTo>
                  <a:lnTo>
                    <a:pt x="926652" y="961015"/>
                  </a:lnTo>
                  <a:lnTo>
                    <a:pt x="984567" y="946021"/>
                  </a:lnTo>
                  <a:lnTo>
                    <a:pt x="1042483" y="931017"/>
                  </a:lnTo>
                  <a:lnTo>
                    <a:pt x="1100399" y="916000"/>
                  </a:lnTo>
                  <a:lnTo>
                    <a:pt x="1158315" y="900972"/>
                  </a:lnTo>
                  <a:lnTo>
                    <a:pt x="1216231" y="885932"/>
                  </a:lnTo>
                  <a:lnTo>
                    <a:pt x="1274146" y="870879"/>
                  </a:lnTo>
                  <a:lnTo>
                    <a:pt x="1332062" y="855812"/>
                  </a:lnTo>
                  <a:lnTo>
                    <a:pt x="1389978" y="840733"/>
                  </a:lnTo>
                  <a:lnTo>
                    <a:pt x="1447894" y="825640"/>
                  </a:lnTo>
                  <a:lnTo>
                    <a:pt x="1505809" y="810534"/>
                  </a:lnTo>
                  <a:lnTo>
                    <a:pt x="1563725" y="795414"/>
                  </a:lnTo>
                  <a:lnTo>
                    <a:pt x="1621641" y="780282"/>
                  </a:lnTo>
                  <a:lnTo>
                    <a:pt x="1679557" y="765136"/>
                  </a:lnTo>
                  <a:lnTo>
                    <a:pt x="1737472" y="749978"/>
                  </a:lnTo>
                  <a:lnTo>
                    <a:pt x="1795388" y="734807"/>
                  </a:lnTo>
                  <a:lnTo>
                    <a:pt x="1853304" y="719625"/>
                  </a:lnTo>
                  <a:lnTo>
                    <a:pt x="1911220" y="704431"/>
                  </a:lnTo>
                  <a:lnTo>
                    <a:pt x="1969135" y="689226"/>
                  </a:lnTo>
                  <a:lnTo>
                    <a:pt x="2027051" y="674011"/>
                  </a:lnTo>
                  <a:lnTo>
                    <a:pt x="2084967" y="658786"/>
                  </a:lnTo>
                  <a:lnTo>
                    <a:pt x="2142883" y="643552"/>
                  </a:lnTo>
                  <a:lnTo>
                    <a:pt x="2200799" y="628310"/>
                  </a:lnTo>
                  <a:lnTo>
                    <a:pt x="2258714" y="613059"/>
                  </a:lnTo>
                  <a:lnTo>
                    <a:pt x="2316630" y="597801"/>
                  </a:lnTo>
                  <a:lnTo>
                    <a:pt x="2374546" y="582536"/>
                  </a:lnTo>
                  <a:lnTo>
                    <a:pt x="2432462" y="567264"/>
                  </a:lnTo>
                  <a:lnTo>
                    <a:pt x="2490377" y="551986"/>
                  </a:lnTo>
                  <a:lnTo>
                    <a:pt x="2548293" y="536702"/>
                  </a:lnTo>
                  <a:lnTo>
                    <a:pt x="2606209" y="521413"/>
                  </a:lnTo>
                  <a:lnTo>
                    <a:pt x="2664125" y="506119"/>
                  </a:lnTo>
                  <a:lnTo>
                    <a:pt x="2722040" y="490820"/>
                  </a:lnTo>
                  <a:lnTo>
                    <a:pt x="2779956" y="475517"/>
                  </a:lnTo>
                  <a:lnTo>
                    <a:pt x="2837872" y="460210"/>
                  </a:lnTo>
                  <a:lnTo>
                    <a:pt x="2895788" y="444899"/>
                  </a:lnTo>
                  <a:lnTo>
                    <a:pt x="2953703" y="429585"/>
                  </a:lnTo>
                  <a:lnTo>
                    <a:pt x="3011619" y="414268"/>
                  </a:lnTo>
                  <a:lnTo>
                    <a:pt x="3069535" y="398947"/>
                  </a:lnTo>
                  <a:lnTo>
                    <a:pt x="3127451" y="383624"/>
                  </a:lnTo>
                  <a:lnTo>
                    <a:pt x="3185366" y="368298"/>
                  </a:lnTo>
                  <a:lnTo>
                    <a:pt x="3243282" y="352970"/>
                  </a:lnTo>
                  <a:lnTo>
                    <a:pt x="3301198" y="337640"/>
                  </a:lnTo>
                  <a:lnTo>
                    <a:pt x="3359114" y="322307"/>
                  </a:lnTo>
                  <a:lnTo>
                    <a:pt x="3417030" y="306972"/>
                  </a:lnTo>
                  <a:lnTo>
                    <a:pt x="3474945" y="291636"/>
                  </a:lnTo>
                  <a:lnTo>
                    <a:pt x="3532861" y="276297"/>
                  </a:lnTo>
                  <a:lnTo>
                    <a:pt x="3590777" y="260958"/>
                  </a:lnTo>
                  <a:lnTo>
                    <a:pt x="3648693" y="245616"/>
                  </a:lnTo>
                  <a:lnTo>
                    <a:pt x="3706608" y="230273"/>
                  </a:lnTo>
                  <a:lnTo>
                    <a:pt x="3764524" y="214929"/>
                  </a:lnTo>
                  <a:lnTo>
                    <a:pt x="3822440" y="199583"/>
                  </a:lnTo>
                  <a:lnTo>
                    <a:pt x="3880356" y="184236"/>
                  </a:lnTo>
                  <a:lnTo>
                    <a:pt x="3938271" y="168888"/>
                  </a:lnTo>
                  <a:lnTo>
                    <a:pt x="3996187" y="153539"/>
                  </a:lnTo>
                  <a:lnTo>
                    <a:pt x="4054103" y="138189"/>
                  </a:lnTo>
                  <a:lnTo>
                    <a:pt x="4112019" y="122838"/>
                  </a:lnTo>
                  <a:lnTo>
                    <a:pt x="4169934" y="107486"/>
                  </a:lnTo>
                  <a:lnTo>
                    <a:pt x="4227850" y="92133"/>
                  </a:lnTo>
                  <a:lnTo>
                    <a:pt x="4285766" y="76779"/>
                  </a:lnTo>
                  <a:lnTo>
                    <a:pt x="4343682" y="61425"/>
                  </a:lnTo>
                  <a:lnTo>
                    <a:pt x="4401598" y="46069"/>
                  </a:lnTo>
                  <a:lnTo>
                    <a:pt x="4459513" y="30713"/>
                  </a:lnTo>
                  <a:lnTo>
                    <a:pt x="4517429" y="15357"/>
                  </a:lnTo>
                  <a:lnTo>
                    <a:pt x="4575345" y="0"/>
                  </a:lnTo>
                  <a:lnTo>
                    <a:pt x="4575345" y="32127"/>
                  </a:lnTo>
                  <a:lnTo>
                    <a:pt x="4517429" y="46967"/>
                  </a:lnTo>
                  <a:lnTo>
                    <a:pt x="4459513" y="61807"/>
                  </a:lnTo>
                  <a:lnTo>
                    <a:pt x="4401598" y="76648"/>
                  </a:lnTo>
                  <a:lnTo>
                    <a:pt x="4343682" y="91490"/>
                  </a:lnTo>
                  <a:lnTo>
                    <a:pt x="4285766" y="106332"/>
                  </a:lnTo>
                  <a:lnTo>
                    <a:pt x="4227850" y="121176"/>
                  </a:lnTo>
                  <a:lnTo>
                    <a:pt x="4169934" y="136020"/>
                  </a:lnTo>
                  <a:lnTo>
                    <a:pt x="4112019" y="150865"/>
                  </a:lnTo>
                  <a:lnTo>
                    <a:pt x="4054103" y="165710"/>
                  </a:lnTo>
                  <a:lnTo>
                    <a:pt x="3996187" y="180557"/>
                  </a:lnTo>
                  <a:lnTo>
                    <a:pt x="3938271" y="195405"/>
                  </a:lnTo>
                  <a:lnTo>
                    <a:pt x="3880356" y="210254"/>
                  </a:lnTo>
                  <a:lnTo>
                    <a:pt x="3822440" y="225104"/>
                  </a:lnTo>
                  <a:lnTo>
                    <a:pt x="3764524" y="239956"/>
                  </a:lnTo>
                  <a:lnTo>
                    <a:pt x="3706608" y="254808"/>
                  </a:lnTo>
                  <a:lnTo>
                    <a:pt x="3648693" y="269662"/>
                  </a:lnTo>
                  <a:lnTo>
                    <a:pt x="3590777" y="284518"/>
                  </a:lnTo>
                  <a:lnTo>
                    <a:pt x="3532861" y="299375"/>
                  </a:lnTo>
                  <a:lnTo>
                    <a:pt x="3474945" y="314233"/>
                  </a:lnTo>
                  <a:lnTo>
                    <a:pt x="3417030" y="329094"/>
                  </a:lnTo>
                  <a:lnTo>
                    <a:pt x="3359114" y="343956"/>
                  </a:lnTo>
                  <a:lnTo>
                    <a:pt x="3301198" y="358820"/>
                  </a:lnTo>
                  <a:lnTo>
                    <a:pt x="3243282" y="373687"/>
                  </a:lnTo>
                  <a:lnTo>
                    <a:pt x="3185366" y="388555"/>
                  </a:lnTo>
                  <a:lnTo>
                    <a:pt x="3127451" y="403427"/>
                  </a:lnTo>
                  <a:lnTo>
                    <a:pt x="3069535" y="418300"/>
                  </a:lnTo>
                  <a:lnTo>
                    <a:pt x="3011619" y="433177"/>
                  </a:lnTo>
                  <a:lnTo>
                    <a:pt x="2953703" y="448057"/>
                  </a:lnTo>
                  <a:lnTo>
                    <a:pt x="2895788" y="462939"/>
                  </a:lnTo>
                  <a:lnTo>
                    <a:pt x="2837872" y="477826"/>
                  </a:lnTo>
                  <a:lnTo>
                    <a:pt x="2779956" y="492716"/>
                  </a:lnTo>
                  <a:lnTo>
                    <a:pt x="2722040" y="507610"/>
                  </a:lnTo>
                  <a:lnTo>
                    <a:pt x="2664125" y="522508"/>
                  </a:lnTo>
                  <a:lnTo>
                    <a:pt x="2606209" y="537411"/>
                  </a:lnTo>
                  <a:lnTo>
                    <a:pt x="2548293" y="552319"/>
                  </a:lnTo>
                  <a:lnTo>
                    <a:pt x="2490377" y="567232"/>
                  </a:lnTo>
                  <a:lnTo>
                    <a:pt x="2432462" y="582151"/>
                  </a:lnTo>
                  <a:lnTo>
                    <a:pt x="2374546" y="597076"/>
                  </a:lnTo>
                  <a:lnTo>
                    <a:pt x="2316630" y="612007"/>
                  </a:lnTo>
                  <a:lnTo>
                    <a:pt x="2258714" y="626946"/>
                  </a:lnTo>
                  <a:lnTo>
                    <a:pt x="2200799" y="641892"/>
                  </a:lnTo>
                  <a:lnTo>
                    <a:pt x="2142883" y="656847"/>
                  </a:lnTo>
                  <a:lnTo>
                    <a:pt x="2084967" y="671810"/>
                  </a:lnTo>
                  <a:lnTo>
                    <a:pt x="2027051" y="686782"/>
                  </a:lnTo>
                  <a:lnTo>
                    <a:pt x="1969135" y="701764"/>
                  </a:lnTo>
                  <a:lnTo>
                    <a:pt x="1911220" y="716756"/>
                  </a:lnTo>
                  <a:lnTo>
                    <a:pt x="1853304" y="731760"/>
                  </a:lnTo>
                  <a:lnTo>
                    <a:pt x="1795388" y="746774"/>
                  </a:lnTo>
                  <a:lnTo>
                    <a:pt x="1737472" y="761800"/>
                  </a:lnTo>
                  <a:lnTo>
                    <a:pt x="1679557" y="776839"/>
                  </a:lnTo>
                  <a:lnTo>
                    <a:pt x="1621641" y="791890"/>
                  </a:lnTo>
                  <a:lnTo>
                    <a:pt x="1563725" y="806955"/>
                  </a:lnTo>
                  <a:lnTo>
                    <a:pt x="1505809" y="822032"/>
                  </a:lnTo>
                  <a:lnTo>
                    <a:pt x="1447894" y="837123"/>
                  </a:lnTo>
                  <a:lnTo>
                    <a:pt x="1389978" y="852227"/>
                  </a:lnTo>
                  <a:lnTo>
                    <a:pt x="1332062" y="867344"/>
                  </a:lnTo>
                  <a:lnTo>
                    <a:pt x="1274146" y="882475"/>
                  </a:lnTo>
                  <a:lnTo>
                    <a:pt x="1216231" y="897619"/>
                  </a:lnTo>
                  <a:lnTo>
                    <a:pt x="1158315" y="912776"/>
                  </a:lnTo>
                  <a:lnTo>
                    <a:pt x="1100399" y="927944"/>
                  </a:lnTo>
                  <a:lnTo>
                    <a:pt x="1042483" y="943125"/>
                  </a:lnTo>
                  <a:lnTo>
                    <a:pt x="984567" y="958317"/>
                  </a:lnTo>
                  <a:lnTo>
                    <a:pt x="926652" y="973520"/>
                  </a:lnTo>
                  <a:lnTo>
                    <a:pt x="868736" y="988734"/>
                  </a:lnTo>
                  <a:lnTo>
                    <a:pt x="810820" y="1003957"/>
                  </a:lnTo>
                  <a:lnTo>
                    <a:pt x="752904" y="1019190"/>
                  </a:lnTo>
                  <a:lnTo>
                    <a:pt x="694989" y="1034431"/>
                  </a:lnTo>
                  <a:lnTo>
                    <a:pt x="637073" y="1049680"/>
                  </a:lnTo>
                  <a:lnTo>
                    <a:pt x="579157" y="1064937"/>
                  </a:lnTo>
                  <a:lnTo>
                    <a:pt x="521241" y="1080202"/>
                  </a:lnTo>
                  <a:lnTo>
                    <a:pt x="463326" y="1095473"/>
                  </a:lnTo>
                  <a:lnTo>
                    <a:pt x="405410" y="1110750"/>
                  </a:lnTo>
                  <a:lnTo>
                    <a:pt x="347494" y="1126033"/>
                  </a:lnTo>
                  <a:lnTo>
                    <a:pt x="289578" y="1141321"/>
                  </a:lnTo>
                  <a:lnTo>
                    <a:pt x="231663" y="1156615"/>
                  </a:lnTo>
                  <a:lnTo>
                    <a:pt x="173747" y="1171913"/>
                  </a:lnTo>
                  <a:lnTo>
                    <a:pt x="115831" y="1187215"/>
                  </a:lnTo>
                  <a:lnTo>
                    <a:pt x="57915" y="1202521"/>
                  </a:lnTo>
                  <a:lnTo>
                    <a:pt x="0" y="1217832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2797348" y="2567381"/>
              <a:ext cx="4575345" cy="1192780"/>
            </a:xfrm>
            <a:custGeom>
              <a:avLst/>
              <a:pathLst>
                <a:path w="4575345" h="1192780">
                  <a:moveTo>
                    <a:pt x="0" y="1192780"/>
                  </a:moveTo>
                  <a:lnTo>
                    <a:pt x="57915" y="1177681"/>
                  </a:lnTo>
                  <a:lnTo>
                    <a:pt x="115831" y="1162583"/>
                  </a:lnTo>
                  <a:lnTo>
                    <a:pt x="173747" y="1147484"/>
                  </a:lnTo>
                  <a:lnTo>
                    <a:pt x="231663" y="1132386"/>
                  </a:lnTo>
                  <a:lnTo>
                    <a:pt x="289578" y="1117287"/>
                  </a:lnTo>
                  <a:lnTo>
                    <a:pt x="347494" y="1102189"/>
                  </a:lnTo>
                  <a:lnTo>
                    <a:pt x="405410" y="1087090"/>
                  </a:lnTo>
                  <a:lnTo>
                    <a:pt x="463326" y="1071992"/>
                  </a:lnTo>
                  <a:lnTo>
                    <a:pt x="521241" y="1056893"/>
                  </a:lnTo>
                  <a:lnTo>
                    <a:pt x="579157" y="1041795"/>
                  </a:lnTo>
                  <a:lnTo>
                    <a:pt x="637073" y="1026696"/>
                  </a:lnTo>
                  <a:lnTo>
                    <a:pt x="694989" y="1011598"/>
                  </a:lnTo>
                  <a:lnTo>
                    <a:pt x="752904" y="996499"/>
                  </a:lnTo>
                  <a:lnTo>
                    <a:pt x="810820" y="981401"/>
                  </a:lnTo>
                  <a:lnTo>
                    <a:pt x="868736" y="966302"/>
                  </a:lnTo>
                  <a:lnTo>
                    <a:pt x="926652" y="951204"/>
                  </a:lnTo>
                  <a:lnTo>
                    <a:pt x="984567" y="936106"/>
                  </a:lnTo>
                  <a:lnTo>
                    <a:pt x="1042483" y="921007"/>
                  </a:lnTo>
                  <a:lnTo>
                    <a:pt x="1100399" y="905909"/>
                  </a:lnTo>
                  <a:lnTo>
                    <a:pt x="1158315" y="890810"/>
                  </a:lnTo>
                  <a:lnTo>
                    <a:pt x="1216231" y="875712"/>
                  </a:lnTo>
                  <a:lnTo>
                    <a:pt x="1274146" y="860613"/>
                  </a:lnTo>
                  <a:lnTo>
                    <a:pt x="1332062" y="845515"/>
                  </a:lnTo>
                  <a:lnTo>
                    <a:pt x="1389978" y="830416"/>
                  </a:lnTo>
                  <a:lnTo>
                    <a:pt x="1447894" y="815318"/>
                  </a:lnTo>
                  <a:lnTo>
                    <a:pt x="1505809" y="800219"/>
                  </a:lnTo>
                  <a:lnTo>
                    <a:pt x="1563725" y="785121"/>
                  </a:lnTo>
                  <a:lnTo>
                    <a:pt x="1621641" y="770022"/>
                  </a:lnTo>
                  <a:lnTo>
                    <a:pt x="1679557" y="754924"/>
                  </a:lnTo>
                  <a:lnTo>
                    <a:pt x="1737472" y="739825"/>
                  </a:lnTo>
                  <a:lnTo>
                    <a:pt x="1795388" y="724727"/>
                  </a:lnTo>
                  <a:lnTo>
                    <a:pt x="1853304" y="709628"/>
                  </a:lnTo>
                  <a:lnTo>
                    <a:pt x="1911220" y="694530"/>
                  </a:lnTo>
                  <a:lnTo>
                    <a:pt x="1969135" y="679431"/>
                  </a:lnTo>
                  <a:lnTo>
                    <a:pt x="2027051" y="664333"/>
                  </a:lnTo>
                  <a:lnTo>
                    <a:pt x="2084967" y="649234"/>
                  </a:lnTo>
                  <a:lnTo>
                    <a:pt x="2142883" y="634136"/>
                  </a:lnTo>
                  <a:lnTo>
                    <a:pt x="2200799" y="619037"/>
                  </a:lnTo>
                  <a:lnTo>
                    <a:pt x="2258714" y="603939"/>
                  </a:lnTo>
                  <a:lnTo>
                    <a:pt x="2316630" y="588840"/>
                  </a:lnTo>
                  <a:lnTo>
                    <a:pt x="2374546" y="573742"/>
                  </a:lnTo>
                  <a:lnTo>
                    <a:pt x="2432462" y="558643"/>
                  </a:lnTo>
                  <a:lnTo>
                    <a:pt x="2490377" y="543545"/>
                  </a:lnTo>
                  <a:lnTo>
                    <a:pt x="2548293" y="528446"/>
                  </a:lnTo>
                  <a:lnTo>
                    <a:pt x="2606209" y="513348"/>
                  </a:lnTo>
                  <a:lnTo>
                    <a:pt x="2664125" y="498249"/>
                  </a:lnTo>
                  <a:lnTo>
                    <a:pt x="2722040" y="483151"/>
                  </a:lnTo>
                  <a:lnTo>
                    <a:pt x="2779956" y="468053"/>
                  </a:lnTo>
                  <a:lnTo>
                    <a:pt x="2837872" y="452954"/>
                  </a:lnTo>
                  <a:lnTo>
                    <a:pt x="2895788" y="437856"/>
                  </a:lnTo>
                  <a:lnTo>
                    <a:pt x="2953703" y="422757"/>
                  </a:lnTo>
                  <a:lnTo>
                    <a:pt x="3011619" y="407659"/>
                  </a:lnTo>
                  <a:lnTo>
                    <a:pt x="3069535" y="392560"/>
                  </a:lnTo>
                  <a:lnTo>
                    <a:pt x="3127451" y="377462"/>
                  </a:lnTo>
                  <a:lnTo>
                    <a:pt x="3185366" y="362363"/>
                  </a:lnTo>
                  <a:lnTo>
                    <a:pt x="3243282" y="347265"/>
                  </a:lnTo>
                  <a:lnTo>
                    <a:pt x="3301198" y="332166"/>
                  </a:lnTo>
                  <a:lnTo>
                    <a:pt x="3359114" y="317068"/>
                  </a:lnTo>
                  <a:lnTo>
                    <a:pt x="3417030" y="301969"/>
                  </a:lnTo>
                  <a:lnTo>
                    <a:pt x="3474945" y="286871"/>
                  </a:lnTo>
                  <a:lnTo>
                    <a:pt x="3532861" y="271772"/>
                  </a:lnTo>
                  <a:lnTo>
                    <a:pt x="3590777" y="256674"/>
                  </a:lnTo>
                  <a:lnTo>
                    <a:pt x="3648693" y="241575"/>
                  </a:lnTo>
                  <a:lnTo>
                    <a:pt x="3706608" y="226477"/>
                  </a:lnTo>
                  <a:lnTo>
                    <a:pt x="3764524" y="211378"/>
                  </a:lnTo>
                  <a:lnTo>
                    <a:pt x="3822440" y="196280"/>
                  </a:lnTo>
                  <a:lnTo>
                    <a:pt x="3880356" y="181181"/>
                  </a:lnTo>
                  <a:lnTo>
                    <a:pt x="3938271" y="166083"/>
                  </a:lnTo>
                  <a:lnTo>
                    <a:pt x="3996187" y="150984"/>
                  </a:lnTo>
                  <a:lnTo>
                    <a:pt x="4054103" y="135886"/>
                  </a:lnTo>
                  <a:lnTo>
                    <a:pt x="4112019" y="120787"/>
                  </a:lnTo>
                  <a:lnTo>
                    <a:pt x="4169934" y="105689"/>
                  </a:lnTo>
                  <a:lnTo>
                    <a:pt x="4227850" y="90590"/>
                  </a:lnTo>
                  <a:lnTo>
                    <a:pt x="4285766" y="75492"/>
                  </a:lnTo>
                  <a:lnTo>
                    <a:pt x="4343682" y="60393"/>
                  </a:lnTo>
                  <a:lnTo>
                    <a:pt x="4401598" y="45295"/>
                  </a:lnTo>
                  <a:lnTo>
                    <a:pt x="4459513" y="30196"/>
                  </a:lnTo>
                  <a:lnTo>
                    <a:pt x="4517429" y="15098"/>
                  </a:lnTo>
                  <a:lnTo>
                    <a:pt x="4575345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tx900"/>
            <p:cNvSpPr/>
            <p:nvPr/>
          </p:nvSpPr>
          <p:spPr>
            <a:xfrm>
              <a:off x="2381640" y="48053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01" name="tx901"/>
            <p:cNvSpPr/>
            <p:nvPr/>
          </p:nvSpPr>
          <p:spPr>
            <a:xfrm>
              <a:off x="2381640" y="38178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2" name="tx902"/>
            <p:cNvSpPr/>
            <p:nvPr/>
          </p:nvSpPr>
          <p:spPr>
            <a:xfrm>
              <a:off x="2381640" y="28304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03" name="tx903"/>
            <p:cNvSpPr/>
            <p:nvPr/>
          </p:nvSpPr>
          <p:spPr>
            <a:xfrm>
              <a:off x="2381640" y="18430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04" name="pl904"/>
            <p:cNvSpPr/>
            <p:nvPr/>
          </p:nvSpPr>
          <p:spPr>
            <a:xfrm>
              <a:off x="2533786" y="4847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2533786" y="3859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2533786" y="2872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2533786" y="1884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355422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506508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65759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tx911"/>
            <p:cNvSpPr/>
            <p:nvPr/>
          </p:nvSpPr>
          <p:spPr>
            <a:xfrm>
              <a:off x="3492067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12" name="tx912"/>
            <p:cNvSpPr/>
            <p:nvPr/>
          </p:nvSpPr>
          <p:spPr>
            <a:xfrm>
              <a:off x="5002925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13" name="tx913"/>
            <p:cNvSpPr/>
            <p:nvPr/>
          </p:nvSpPr>
          <p:spPr>
            <a:xfrm>
              <a:off x="6513783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914" name="tx914"/>
            <p:cNvSpPr/>
            <p:nvPr/>
          </p:nvSpPr>
          <p:spPr>
            <a:xfrm>
              <a:off x="4817183" y="5867623"/>
              <a:ext cx="5356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Moisture</a:t>
              </a:r>
            </a:p>
          </p:txBody>
        </p:sp>
        <p:sp>
          <p:nvSpPr>
            <p:cNvPr id="915" name="tx915"/>
            <p:cNvSpPr/>
            <p:nvPr/>
          </p:nvSpPr>
          <p:spPr>
            <a:xfrm rot="-5400000">
              <a:off x="2064723" y="3567194"/>
              <a:ext cx="4036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uCmin</a:t>
              </a:r>
            </a:p>
          </p:txBody>
        </p:sp>
        <p:sp>
          <p:nvSpPr>
            <p:cNvPr id="916" name="rc916"/>
            <p:cNvSpPr/>
            <p:nvPr/>
          </p:nvSpPr>
          <p:spPr>
            <a:xfrm>
              <a:off x="7740639" y="3113895"/>
              <a:ext cx="73925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tx917"/>
            <p:cNvSpPr/>
            <p:nvPr/>
          </p:nvSpPr>
          <p:spPr>
            <a:xfrm>
              <a:off x="7810228" y="3203284"/>
              <a:ext cx="61337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uMoisture</a:t>
              </a:r>
            </a:p>
          </p:txBody>
        </p:sp>
        <p:sp>
          <p:nvSpPr>
            <p:cNvPr id="918" name="rc918"/>
            <p:cNvSpPr/>
            <p:nvPr/>
          </p:nvSpPr>
          <p:spPr>
            <a:xfrm>
              <a:off x="781022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7895130" y="34808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20"/>
            <p:cNvSpPr/>
            <p:nvPr/>
          </p:nvSpPr>
          <p:spPr>
            <a:xfrm>
              <a:off x="7810228" y="3395948"/>
              <a:ext cx="219455" cy="219455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7832174" y="35056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rc922"/>
            <p:cNvSpPr/>
            <p:nvPr/>
          </p:nvSpPr>
          <p:spPr>
            <a:xfrm>
              <a:off x="781022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7895130" y="37003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rc924"/>
            <p:cNvSpPr/>
            <p:nvPr/>
          </p:nvSpPr>
          <p:spPr>
            <a:xfrm>
              <a:off x="7810228" y="3615404"/>
              <a:ext cx="219455" cy="219455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7832174" y="372513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rc926"/>
            <p:cNvSpPr/>
            <p:nvPr/>
          </p:nvSpPr>
          <p:spPr>
            <a:xfrm>
              <a:off x="7810228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895130" y="3919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7810228" y="3834860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7832174" y="39445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tx930"/>
            <p:cNvSpPr/>
            <p:nvPr/>
          </p:nvSpPr>
          <p:spPr>
            <a:xfrm>
              <a:off x="8099273" y="346392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931" name="tx931"/>
            <p:cNvSpPr/>
            <p:nvPr/>
          </p:nvSpPr>
          <p:spPr>
            <a:xfrm>
              <a:off x="8099273" y="36834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32" name="tx932"/>
            <p:cNvSpPr/>
            <p:nvPr/>
          </p:nvSpPr>
          <p:spPr>
            <a:xfrm>
              <a:off x="8099273" y="39028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2020-02-11T21:55:44Z</dcterms:modified>
</cp:coreProperties>
</file>