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3287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555547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4882772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421006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3537362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8581" y="286465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8581" y="219195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8581" y="521912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68581" y="454642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68581" y="387371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68581" y="320101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252830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68581" y="185560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224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8502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577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2246" y="4554065"/>
              <a:ext cx="0" cy="139404"/>
            </a:xfrm>
            <a:custGeom>
              <a:avLst/>
              <a:pathLst>
                <a:path w="0" h="139404">
                  <a:moveTo>
                    <a:pt x="0" y="13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12246" y="5016810"/>
              <a:ext cx="0" cy="469258"/>
            </a:xfrm>
            <a:custGeom>
              <a:avLst/>
              <a:pathLst>
                <a:path w="0" h="469258">
                  <a:moveTo>
                    <a:pt x="0" y="0"/>
                  </a:moveTo>
                  <a:lnTo>
                    <a:pt x="0" y="4692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22455" y="4693470"/>
              <a:ext cx="1179581" cy="323340"/>
            </a:xfrm>
            <a:custGeom>
              <a:avLst/>
              <a:pathLst>
                <a:path w="1179581" h="323340">
                  <a:moveTo>
                    <a:pt x="0" y="0"/>
                  </a:moveTo>
                  <a:lnTo>
                    <a:pt x="0" y="323340"/>
                  </a:lnTo>
                  <a:lnTo>
                    <a:pt x="1179581" y="323340"/>
                  </a:lnTo>
                  <a:lnTo>
                    <a:pt x="11795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22455" y="4811335"/>
              <a:ext cx="1179581" cy="0"/>
            </a:xfrm>
            <a:custGeom>
              <a:avLst/>
              <a:pathLst>
                <a:path w="1179581" h="0">
                  <a:moveTo>
                    <a:pt x="0" y="0"/>
                  </a:moveTo>
                  <a:lnTo>
                    <a:pt x="1179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60195" y="172690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60195" y="173201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60195" y="193770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5021" y="1770581"/>
              <a:ext cx="0" cy="66025"/>
            </a:xfrm>
            <a:custGeom>
              <a:avLst/>
              <a:pathLst>
                <a:path w="0" h="66025">
                  <a:moveTo>
                    <a:pt x="0" y="660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085021" y="1882008"/>
              <a:ext cx="0" cy="52723"/>
            </a:xfrm>
            <a:custGeom>
              <a:avLst/>
              <a:pathLst>
                <a:path w="0" h="52723">
                  <a:moveTo>
                    <a:pt x="0" y="0"/>
                  </a:moveTo>
                  <a:lnTo>
                    <a:pt x="0" y="527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495230" y="1836607"/>
              <a:ext cx="1179581" cy="45400"/>
            </a:xfrm>
            <a:custGeom>
              <a:avLst/>
              <a:pathLst>
                <a:path w="1179581" h="45400">
                  <a:moveTo>
                    <a:pt x="0" y="0"/>
                  </a:moveTo>
                  <a:lnTo>
                    <a:pt x="0" y="45400"/>
                  </a:lnTo>
                  <a:lnTo>
                    <a:pt x="1179581" y="45400"/>
                  </a:lnTo>
                  <a:lnTo>
                    <a:pt x="11795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95230" y="1857331"/>
              <a:ext cx="1179581" cy="0"/>
            </a:xfrm>
            <a:custGeom>
              <a:avLst/>
              <a:pathLst>
                <a:path w="1179581" h="0">
                  <a:moveTo>
                    <a:pt x="0" y="0"/>
                  </a:moveTo>
                  <a:lnTo>
                    <a:pt x="1179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57796" y="2280963"/>
              <a:ext cx="0" cy="443080"/>
            </a:xfrm>
            <a:custGeom>
              <a:avLst/>
              <a:pathLst>
                <a:path w="0" h="443080">
                  <a:moveTo>
                    <a:pt x="0" y="4430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657796" y="3061794"/>
              <a:ext cx="0" cy="127838"/>
            </a:xfrm>
            <a:custGeom>
              <a:avLst/>
              <a:pathLst>
                <a:path w="0" h="127838">
                  <a:moveTo>
                    <a:pt x="0" y="0"/>
                  </a:moveTo>
                  <a:lnTo>
                    <a:pt x="0" y="1278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068005" y="2724043"/>
              <a:ext cx="1179581" cy="337751"/>
            </a:xfrm>
            <a:custGeom>
              <a:avLst/>
              <a:pathLst>
                <a:path w="1179581" h="337751">
                  <a:moveTo>
                    <a:pt x="0" y="0"/>
                  </a:moveTo>
                  <a:lnTo>
                    <a:pt x="0" y="337751"/>
                  </a:lnTo>
                  <a:lnTo>
                    <a:pt x="1179581" y="337751"/>
                  </a:lnTo>
                  <a:lnTo>
                    <a:pt x="11795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8005" y="2926464"/>
              <a:ext cx="1179581" cy="0"/>
            </a:xfrm>
            <a:custGeom>
              <a:avLst/>
              <a:pathLst>
                <a:path w="1179581" h="0">
                  <a:moveTo>
                    <a:pt x="0" y="0"/>
                  </a:moveTo>
                  <a:lnTo>
                    <a:pt x="117958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94339" y="46226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69567" y="46182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93095" y="46700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535621" y="46681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06885" y="46500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37136" y="46785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13273" y="45843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77013" y="46208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93647" y="46233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11268" y="47964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85391" y="47226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51187" y="46389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31466" y="47137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87676" y="47067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41517" y="46629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414217" y="46098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94859" y="45917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63313" y="45948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80698" y="47099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11075" y="46270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00017" y="45816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41617" y="46510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37190" y="46282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97215" y="46333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57766" y="46102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14091" y="46338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06351" y="45566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49823" y="46979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41447" y="46139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10903" y="47029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72168" y="46159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41238" y="45865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13598" y="46200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32069" y="46745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63087" y="46693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95219" y="46772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443738" y="46805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416683" y="47639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01044" y="47416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561135" y="48273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76690" y="48093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89786" y="48120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478585" y="47487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53458" y="46184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05255" y="46387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32281" y="46425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20344" y="46589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520850" y="4708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17178" y="46320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25615" y="46319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80082" y="46916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11453" y="46778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30602" y="46299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57903" y="46159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62874" y="46875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399647" y="46181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53417" y="46774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87778" y="47079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35799" y="47129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8522" y="46705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55203" y="46706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09889" y="46256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62396" y="46818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67386" y="47525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98488" y="4743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477556" y="47543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79645" y="46411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79539" y="46159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62964" y="46757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70597" y="46299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424391" y="46209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419084" y="46547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50624" y="4615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38378" y="46691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86018" y="45970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581427" y="46464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608757" y="46673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542816" y="46583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82690" y="46497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537030" y="46377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23290" y="46379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11566" y="47288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04135" y="47826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81395" y="47628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372086" y="47288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25249" y="46898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463391" y="46695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67830" y="49158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382439" y="48917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12502" y="47763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21804" y="46652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34781" y="46970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48422" y="46951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76453" y="50259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483002" y="50549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00755" y="50954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57769" y="46636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526524" y="46513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522581" y="46732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511078" y="49607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55207" y="50459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12489" y="50657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43129" y="48141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91200" y="48802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430119" y="48069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80129" y="48885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420664" y="48770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06202" y="48361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62612" y="46511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83717" y="46835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10175" y="46250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415533" y="45292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599503" y="45436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76070" y="46045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71283" y="45297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71628" y="45633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57470" y="46076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70038" y="46053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71864" y="46158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595034" y="45714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457691" y="46651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11054" y="46270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36366" y="46550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27106" y="46632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440741" y="46130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94299" y="47176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60318" y="46589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553142" y="46925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417571" y="46357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03886" y="47358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436117" y="47439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598478" y="46923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74329" y="47528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476419" y="46660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606362" y="46993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1193" y="46581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57622" y="46922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39157" y="46816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10717" y="47325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335" y="47225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395935" y="46995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609099" y="46146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74993" y="46014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481213" y="45847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422791" y="46995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415517" y="47525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15204" y="47710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70216" y="52976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73225" y="52494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69945" y="52957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87594" y="52293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609322" y="52294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132" y="53082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74421" y="49920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99368" y="50753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4892" y="50066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396187" y="51170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81151" y="51307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6303" y="51504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03176" y="47952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85326" y="48140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607167" y="48572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72367" y="49716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81513" y="49394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06172" y="50121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450146" y="51237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7167" y="52154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607171" y="51495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7908" y="52631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75255" y="52422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82958" y="52132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81620" y="47785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36787" y="47861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24359" y="47780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47605" y="49806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00677" y="48601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604308" y="48953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76084" y="47865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07755" y="47868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90965" y="48347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55723" y="48952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1297" y="48995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377002" y="48846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03401" y="48259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377250" y="47859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48327" y="48082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79408" y="49257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594214" y="49120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49135" y="49599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33967" y="49326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557946" y="49262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575942" y="49721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504392" y="49708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387232" y="50194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52760" y="49918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70218" y="50152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547620" y="50869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514526" y="50516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377313" y="49302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374727" y="48780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605724" y="50208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46426" y="50802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519134" y="50273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76663" y="50064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28288" y="52115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440657" y="51940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488142" y="51581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415560" y="49522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54692" y="48885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422388" y="49769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538738" y="49861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599823" y="49134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591607" y="49089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38995" y="48245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580237" y="48898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27098" y="48512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572999" y="49412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460748" y="50328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517021" y="50399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442177" y="48378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53065" y="47914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553150" y="48044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509561" y="49608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612065" y="49932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560831" y="48993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427281" y="49663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503975" y="49786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482473" y="48954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524637" y="51097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407696" y="51041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572680" y="51439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537190" y="49828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404831" y="49614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424051" y="49836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572423" y="49772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567246" y="49175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383461" y="49954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510950" y="48875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451334" y="48404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545062" y="48073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556750" y="47633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371211" y="47331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462925" y="46739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564938" y="51106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20265" y="50559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533790" y="51121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467999" y="50168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443757" y="50041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400742" y="50454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532627" y="51720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521184" y="51106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444288" y="50773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506984" y="54000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76348" y="5461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474347" y="53576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493815" y="53367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373007" y="54257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18169" y="53747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578772" y="54217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394808" y="54223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522026" y="54423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452933" y="53292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04705" y="53322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49791" y="53464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443646" y="51640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536706" y="51452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89648" y="52618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444116" y="50439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76967" y="50608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371943" y="50954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479758" y="47591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384501" y="47524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463497" y="47649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516274" y="49030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505782" y="48910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514138" y="48956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36468" y="50048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586971" y="49882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442332" y="49217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595495" y="47619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86118" y="47989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573215" y="48827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09685" y="47684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550910" y="48352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512479" y="47586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560714" y="50601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361786" y="50198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78918" y="50588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382590" y="47462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368777" y="47279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557953" y="47116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131240" y="17545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037440" y="18209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56483" y="18317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954255" y="18688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050298" y="18172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036107" y="18480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84469" y="18284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090436" y="18758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162834" y="18777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90800" y="18533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07741" y="18638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29860" y="18354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23611" y="18317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982753" y="18264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158646" y="18343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126888" y="18403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083584" y="18690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095881" y="18929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964526" y="18112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109477" y="18099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043998" y="17921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142075" y="18662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139858" y="18715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179809" y="18295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130994" y="17996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049762" y="18597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011155" y="17817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016038" y="18043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053386" y="18333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987134" y="1849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951681" y="17650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042335" y="17924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976124" y="18133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148556" y="17956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073174" y="17457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134331" y="18184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108790" y="18341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038463" y="18345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57183" y="18258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016839" y="18000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033525" y="18321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72931" y="18517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018260" y="18356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18105" y="17758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83507" y="18209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179538" y="18176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069179" y="18124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22470" y="18199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136669" y="18888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007378" y="18665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980909" y="18432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068437" y="172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149243" y="18646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097393" y="18659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170800" y="18338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007847" y="18709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014301" y="18409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142929" y="19009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102562" y="18916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095931" y="18057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097046" y="18843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044530" y="17930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079824" y="18507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046517" y="18445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168651" y="18471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997588" y="18151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174441" y="17981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021020" y="18187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987750" y="19015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85959" y="18565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081563" y="18355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177821" y="18955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999063" y="1897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971669" y="17897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080939" y="18742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169482" y="18201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37947" y="18523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035056" y="18646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061721" y="17785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112532" y="18192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023978" y="18802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078846" y="1829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2075" y="18185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181255" y="18314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976276" y="18103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036902" y="18222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040930" y="18487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033161" y="17617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054204" y="18258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163601" y="18325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153513" y="19057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135947" y="18268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056010" y="17320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034803" y="18565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936586" y="18776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942179" y="17980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008379" y="17757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990384" y="18291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075109" y="17651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942398" y="18320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112494" y="17581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013477" y="18201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964121" y="18030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155350" y="19022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148341" y="18377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152501" y="18393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03562" y="185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018597" y="17919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152182" y="18598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47778" y="18095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032532" y="18322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986636" y="18572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985691" y="1832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149834" y="18085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136619" y="18188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137839" y="18158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122073" y="18681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101401" y="18177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094381" y="18266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168286" y="18028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058709" y="18393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999517" y="1858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055284" y="18230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995401" y="18116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175022" y="18389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979246" y="18033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989042" y="18075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934683" y="18318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031797" y="18127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985615" y="18650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036056" y="17901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056515" y="18866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089149" y="19040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179197" y="18403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002460" y="18722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985795" y="17509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087310" y="18060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943185" y="18691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146580" y="18264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941847" y="18614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104741" y="18157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994153" y="18106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953051" y="17984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148496" y="18375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131576" y="17852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139893" y="18185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103741" y="18350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025359" y="18480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024712" y="18438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089701" y="18378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985090" y="18580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010551" y="18443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060651" y="18624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038560" y="18332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959961" y="18305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113787" y="18826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993780" y="18308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012366" y="18119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934385" y="18527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115624" y="19377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976880" y="17969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043644" y="1870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001016" y="18352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935821" y="18284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035536" y="18320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017811" y="17924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076698" y="18633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973583" y="19021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163749" y="18251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071833" y="18113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955459" y="18533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975911" y="17889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167667" y="18170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965713" y="18491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151652" y="18328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058865" y="18009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065526" y="18519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995965" y="18022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964873" y="18746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053500" y="18730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008884" y="18366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104170" y="18850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136066" y="18715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977103" y="18470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942108" y="18084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30409" y="18342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957766" y="18894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127814" y="18154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117743" y="1853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131351" y="18110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961719" y="18410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075800" y="18229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096008" y="17951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142538" y="18430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079974" y="1789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12684" y="18748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176761" y="17811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023694" y="18867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965785" y="18555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086826" y="18376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985056" y="18204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178941" y="18269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998547" y="18788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965154" y="18192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047840" y="18615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996471" y="18849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960438" y="18578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154703" y="18119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973650" y="18714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061249" y="18535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080013" y="18639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044367" y="17982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089918" y="18600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974876" y="18961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056837" y="17911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179050" y="18339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947008" y="18019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160351" y="18012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040401" y="18284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041300" y="18347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184431" y="1864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992385" y="18571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076177" y="18102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945426" y="17808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179752" y="18133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181869" y="18433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155261" y="18160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36230" y="18195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115295" y="18567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050884" y="18702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975463" y="18545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072793" y="18286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131243" y="18046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065878" y="18502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13015" y="18258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180348" y="17732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039619" y="18259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127307" y="18369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947213" y="18789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166537" y="176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988655" y="18203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086459" y="17938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140806" y="18816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44469" y="18566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995543" y="18041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935223" y="18075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011111" y="1887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135895" y="1851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001645" y="18279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161066" y="18248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072718" y="18049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026348" y="18472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158912" y="18274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84336" y="18666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115262" y="17857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986739" y="18366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035695" y="18502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029882" y="18777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169440" y="18305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074778" y="18444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169248" y="18461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942760" y="18262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055764" y="17726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997407" y="17953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088228" y="18310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146551" y="17955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980837" y="18624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020381" y="18371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083325" y="18571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099551" y="18427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937656" y="17958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143491" y="18652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117594" y="17917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946175" y="1776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091620" y="18542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135139" y="18520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053306" y="18638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997761" y="18422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040525" y="18584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952266" y="1909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965096" y="18201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176648" y="18023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998404" y="18778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950019" y="18479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043488" y="18178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096020" y="18481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128001" y="1867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992558" y="18012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964529" y="18257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095407" y="18218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987163" y="18132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634027" y="30256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601439" y="30606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609384" y="30704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714894" y="30403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662880" y="30188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576285" y="29733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534607" y="31051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604096" y="30717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713300" y="30665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612380" y="29679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618858" y="28922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564210" y="29524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710165" y="29817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608316" y="29772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617862" y="29783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571809" y="31138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578291" y="31648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515840" y="30703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666489" y="30714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647438" y="30660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655004" y="31247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568177" y="30381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696414" y="30709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599384" y="30578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522652" y="31485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732151" y="30963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557247" y="30479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678115" y="30548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628545" y="30790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642533" y="30392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701785" y="31116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651531" y="30624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525689" y="30892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565587" y="30307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570006" y="30606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706337" y="30103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747437" y="29051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719912" y="29394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620612" y="29486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607678" y="28721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560836" y="28390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597090" y="29157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608636" y="30326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637443" y="30514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681899" y="30641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620779" y="30495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658942" y="3015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586283" y="30293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706972" y="30726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623152" y="30527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740891" y="30608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536744" y="29935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602963" y="30638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580609" y="30532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612782" y="30138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538363" y="30429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564957" y="30209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738831" y="30689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697644" y="29857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611593" y="30583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541823" y="30551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668864" y="30343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726243" y="30810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576258" y="2954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674637" y="30079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646386" y="29915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568679" y="31285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552062" y="30872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543532" y="31433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696877" y="30848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661848" y="30753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539790" y="30492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622707" y="30914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591358" y="30613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640217" y="31050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618365" y="30194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571016" y="30247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670036" y="29948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680291" y="31120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739540" y="31167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659679" y="29907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607473" y="29132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551450" y="28728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615505" y="29312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543846" y="30441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750210" y="30667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553563" y="30478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550265" y="28528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672655" y="27911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567471" y="27921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714540" y="30421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529768" y="30359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587952" y="30371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731965" y="26556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752290" y="26675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549478" y="26916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583565" y="30478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531357" y="30272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523545" y="29941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525175" y="26647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553721" y="27321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511026" y="26467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579947" y="29336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524728" y="29233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514985" y="28849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565079" y="29016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562248" y="28752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532483" y="28292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719013" y="30902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582752" y="30659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546307" y="30996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595459" y="31352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521356" y="31297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688664" y="31451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660933" y="31411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704020" y="30773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596043" y="31115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696466" y="30745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573854" y="30813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647050" y="30007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613566" y="30126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523208" y="30581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683760" y="29872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547171" y="30368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666208" y="30682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656276" y="30298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508107" y="30327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651965" y="30686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745502" y="31032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679759" y="29996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634841" y="30158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523856" y="29923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728151" y="29496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721928" y="29770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646221" y="29369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731572" y="29993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598427" y="30046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582295" y="30262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581263" y="30006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731437" y="29410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547248" y="29431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723528" y="30741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607601" y="30977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715087" y="31219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514268" y="28769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517778" y="30019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562081" y="29688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722173" y="24750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741329" y="24174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592271" y="23356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559862" y="24543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514245" y="247706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510812" y="24005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604226" y="26731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638442" y="26933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532963" y="26604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510024" y="25016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637674" y="25426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608486" y="25693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727136" y="28097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676729" y="27920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544875" y="27564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726545" y="26416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647538" y="26866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529627" y="27425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621634" y="25839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86253" y="25607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57590" y="25859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631763" y="24341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653404" y="24285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745891" y="24014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623674" y="28965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611405" y="29033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732432" y="29160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629623" y="27744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635093" y="27974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580094" y="28281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656254" y="28346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96001" y="28496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616817" y="28698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646258" y="28226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692341" y="27718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712143" y="28449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602395" y="29032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688692" y="29035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696412" y="28698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581975" y="28060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537269" y="27865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741351" y="27606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754013" y="28121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609092" y="26781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715945" y="27308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524322" y="26945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721365" y="26456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548443" y="26232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590181" y="2633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685676" y="26173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627096" y="26637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658872" y="28281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714779" y="27549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705063" y="27368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706617" y="26586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11700" y="26345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598959" y="26554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560166" y="25621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708399" y="25824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542718" y="26077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527313" y="277601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735803" y="28151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630892" y="27376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748766" y="26766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679378" y="27632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534407" y="27945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702771" y="28280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714714" y="28589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618813" y="28317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757994" y="27345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576385" y="27587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616076" y="27593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628243" y="29417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551962" y="28904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620078" y="28985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585733" y="27529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735962" y="27159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599289" y="28038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746310" y="27800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648023" y="27832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561471" y="27939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517365" y="25819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578556" y="26007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535718" y="25623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637512" y="27267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610254" y="27379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537088" y="26924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18183" y="27449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557688" y="27052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52948" y="27155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564724" y="28697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39023" y="28694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673194" y="28617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537621" y="29648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646968" y="29980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656056" y="29594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619352" y="25289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638040" y="26132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519768" y="26257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746692" y="27434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689051" y="26767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571655" y="27387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569904" y="25508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668319" y="25373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730302" y="25521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662663" y="22759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534071" y="22561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543755" y="23612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679735" y="23199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659994" y="22750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529798" y="23280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722925" y="22710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673376" y="22656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636009" y="2286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704042" y="22842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664575" y="23724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611369" y="23352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622696" y="25329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661014" y="25167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533933" y="24848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635832" y="26863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606246" y="26145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511970" y="26307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687718" y="29651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730089" y="29550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546102" y="28944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566260" y="28359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531740" y="27982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581270" y="28006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575672" y="26412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730930" y="26956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582344" y="270278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529349" y="28553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530795" y="29511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690478" y="29104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663425" y="28996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675681" y="28964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551355" y="29341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605297" y="26781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562778" y="26482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532328" y="26592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551387" y="29817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525364" y="29343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642580" y="30126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9"/>
            <p:cNvSpPr/>
            <p:nvPr/>
          </p:nvSpPr>
          <p:spPr>
            <a:xfrm>
              <a:off x="2443795" y="51774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2381640" y="45047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2381640" y="3832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2381640" y="315926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2381640" y="24866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2381640" y="18139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15" name="pl915"/>
            <p:cNvSpPr/>
            <p:nvPr/>
          </p:nvSpPr>
          <p:spPr>
            <a:xfrm>
              <a:off x="2533786" y="521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2533786" y="4546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2533786" y="3873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2533786" y="3201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2533786" y="2528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2533786" y="1855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351224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508502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66577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4"/>
            <p:cNvSpPr/>
            <p:nvPr/>
          </p:nvSpPr>
          <p:spPr>
            <a:xfrm>
              <a:off x="3450090" y="57336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25" name="tx925"/>
            <p:cNvSpPr/>
            <p:nvPr/>
          </p:nvSpPr>
          <p:spPr>
            <a:xfrm>
              <a:off x="502286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26" name="tx926"/>
            <p:cNvSpPr/>
            <p:nvPr/>
          </p:nvSpPr>
          <p:spPr>
            <a:xfrm>
              <a:off x="6564562" y="57337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27" name="tx927"/>
            <p:cNvSpPr/>
            <p:nvPr/>
          </p:nvSpPr>
          <p:spPr>
            <a:xfrm>
              <a:off x="4778336" y="5867623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28" name="tx928"/>
            <p:cNvSpPr/>
            <p:nvPr/>
          </p:nvSpPr>
          <p:spPr>
            <a:xfrm rot="-5400000">
              <a:off x="2064723" y="3567194"/>
              <a:ext cx="4036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uCmin</a:t>
              </a:r>
            </a:p>
          </p:txBody>
        </p:sp>
        <p:sp>
          <p:nvSpPr>
            <p:cNvPr id="929" name="rc929"/>
            <p:cNvSpPr/>
            <p:nvPr/>
          </p:nvSpPr>
          <p:spPr>
            <a:xfrm>
              <a:off x="7740639" y="3113895"/>
              <a:ext cx="73925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tx930"/>
            <p:cNvSpPr/>
            <p:nvPr/>
          </p:nvSpPr>
          <p:spPr>
            <a:xfrm>
              <a:off x="7810228" y="3203284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31" name="rc931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7919956" y="356054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7919956" y="34178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7837660" y="3450812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7837660" y="350567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7895130" y="34808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7919956" y="377999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7919956" y="363734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7837660" y="3670268"/>
              <a:ext cx="164592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7837660" y="3725132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7895130" y="37003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7919956" y="399945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7919956" y="385680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7837660" y="3889724"/>
              <a:ext cx="164592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7837660" y="3944588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7895130" y="3919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tx949"/>
            <p:cNvSpPr/>
            <p:nvPr/>
          </p:nvSpPr>
          <p:spPr>
            <a:xfrm>
              <a:off x="809927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809927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809927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2020-02-11T21:58:23Z</dcterms:modified>
</cp:coreProperties>
</file>