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581" y="1565014"/>
              <a:ext cx="503287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68581" y="5340761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68581" y="4353326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68581" y="3365890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8581" y="2378455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68581" y="4847043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68581" y="3859608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68581" y="2872173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68581" y="1884738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122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08502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65779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487420" y="54612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487420" y="513584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512246" y="5228115"/>
              <a:ext cx="0" cy="87802"/>
            </a:xfrm>
            <a:custGeom>
              <a:avLst/>
              <a:pathLst>
                <a:path w="0" h="87802">
                  <a:moveTo>
                    <a:pt x="0" y="878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12246" y="5378936"/>
              <a:ext cx="0" cy="76864"/>
            </a:xfrm>
            <a:custGeom>
              <a:avLst/>
              <a:pathLst>
                <a:path w="0" h="76864">
                  <a:moveTo>
                    <a:pt x="0" y="0"/>
                  </a:moveTo>
                  <a:lnTo>
                    <a:pt x="0" y="768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22455" y="5315918"/>
              <a:ext cx="1179581" cy="63017"/>
            </a:xfrm>
            <a:custGeom>
              <a:avLst/>
              <a:pathLst>
                <a:path w="1179581" h="63017">
                  <a:moveTo>
                    <a:pt x="0" y="0"/>
                  </a:moveTo>
                  <a:lnTo>
                    <a:pt x="0" y="63017"/>
                  </a:lnTo>
                  <a:lnTo>
                    <a:pt x="1179581" y="63017"/>
                  </a:lnTo>
                  <a:lnTo>
                    <a:pt x="117958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922455" y="5348763"/>
              <a:ext cx="1179581" cy="0"/>
            </a:xfrm>
            <a:custGeom>
              <a:avLst/>
              <a:pathLst>
                <a:path w="1179581" h="0">
                  <a:moveTo>
                    <a:pt x="0" y="0"/>
                  </a:moveTo>
                  <a:lnTo>
                    <a:pt x="1179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085021" y="1751730"/>
              <a:ext cx="0" cy="98724"/>
            </a:xfrm>
            <a:custGeom>
              <a:avLst/>
              <a:pathLst>
                <a:path w="0" h="98724">
                  <a:moveTo>
                    <a:pt x="0" y="987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085021" y="1918079"/>
              <a:ext cx="0" cy="98230"/>
            </a:xfrm>
            <a:custGeom>
              <a:avLst/>
              <a:pathLst>
                <a:path w="0" h="98230">
                  <a:moveTo>
                    <a:pt x="0" y="0"/>
                  </a:moveTo>
                  <a:lnTo>
                    <a:pt x="0" y="982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495230" y="1850455"/>
              <a:ext cx="1179581" cy="67624"/>
            </a:xfrm>
            <a:custGeom>
              <a:avLst/>
              <a:pathLst>
                <a:path w="1179581" h="67624">
                  <a:moveTo>
                    <a:pt x="0" y="0"/>
                  </a:moveTo>
                  <a:lnTo>
                    <a:pt x="0" y="67624"/>
                  </a:lnTo>
                  <a:lnTo>
                    <a:pt x="1179581" y="67624"/>
                  </a:lnTo>
                  <a:lnTo>
                    <a:pt x="117958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95230" y="1884354"/>
              <a:ext cx="1179581" cy="0"/>
            </a:xfrm>
            <a:custGeom>
              <a:avLst/>
              <a:pathLst>
                <a:path w="1179581" h="0">
                  <a:moveTo>
                    <a:pt x="0" y="0"/>
                  </a:moveTo>
                  <a:lnTo>
                    <a:pt x="1179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657796" y="2519261"/>
              <a:ext cx="0" cy="656597"/>
            </a:xfrm>
            <a:custGeom>
              <a:avLst/>
              <a:pathLst>
                <a:path w="0" h="656597">
                  <a:moveTo>
                    <a:pt x="0" y="6565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657796" y="3655811"/>
              <a:ext cx="0" cy="168122"/>
            </a:xfrm>
            <a:custGeom>
              <a:avLst/>
              <a:pathLst>
                <a:path w="0" h="168122">
                  <a:moveTo>
                    <a:pt x="0" y="0"/>
                  </a:moveTo>
                  <a:lnTo>
                    <a:pt x="0" y="168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068005" y="3175858"/>
              <a:ext cx="1179581" cy="479952"/>
            </a:xfrm>
            <a:custGeom>
              <a:avLst/>
              <a:pathLst>
                <a:path w="1179581" h="479952">
                  <a:moveTo>
                    <a:pt x="0" y="0"/>
                  </a:moveTo>
                  <a:lnTo>
                    <a:pt x="0" y="479952"/>
                  </a:lnTo>
                  <a:lnTo>
                    <a:pt x="1179581" y="479952"/>
                  </a:lnTo>
                  <a:lnTo>
                    <a:pt x="117958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68005" y="3463119"/>
              <a:ext cx="1179581" cy="0"/>
            </a:xfrm>
            <a:custGeom>
              <a:avLst/>
              <a:pathLst>
                <a:path w="1179581" h="0">
                  <a:moveTo>
                    <a:pt x="0" y="0"/>
                  </a:moveTo>
                  <a:lnTo>
                    <a:pt x="1179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98710" y="52564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02846" y="52793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69499" y="53111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65919" y="53368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73707" y="53193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529205" y="53656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588632" y="52607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24692" y="53206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536152" y="53432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59275" y="53073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79071" y="52968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365288" y="53518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59440" y="53272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29397" y="52952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35009" y="53792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424139" y="53429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374695" y="52392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44254" y="52948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62318" y="52421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00794" y="53576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80236" y="53470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35146" y="53852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93255" y="52462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45091" y="53351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69097" y="52964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61886" y="52595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00401" y="53260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88641" y="52577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81435" y="53530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52335" y="52875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66354" y="53432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74111" y="52237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459514" y="53888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99423" y="53658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17985" y="53186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18307" y="53089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608240" y="53321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42105" y="53154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78975" y="53211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9016" y="53431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384726" y="54048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27112" y="53322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77822" y="53273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70615" y="53240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03309" y="52837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387165" y="53340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571502" y="53336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73049" y="52719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78306" y="52621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556455" y="53165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512714" y="53212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553952" y="53182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480099" y="53037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453524" y="53653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94866" y="52416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377280" y="53793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02821" y="52619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13954" y="52688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20110" y="52818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67550" y="53461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375209" y="53968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59511" y="53455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30660" y="53718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62220" y="53308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8286" y="52999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609641" y="53019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45066" y="53528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25190" y="53024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535604" y="53031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97062" y="53216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586647" y="52373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527467" y="52949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608235" y="53304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374051" y="52859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577625" y="53761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500249" y="53257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23667" y="52694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91134" y="52655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370969" y="52459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24991" y="52961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590780" y="52257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94278" y="53086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542314" y="52729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450161" y="53154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608770" y="53570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433369" y="54612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510358" y="52747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496366" y="53896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584097" y="53239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390554" y="53431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548258" y="53674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580505" y="53637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542929" y="53602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385435" y="53651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45434" y="53419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391792" y="53284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384718" y="53522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370279" y="53561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431423" y="53115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485699" y="53183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71865" y="52982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437567" y="52870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05203" y="53482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396665" y="53237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579012" y="53530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20531" y="53832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551518" y="54259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562931" y="54309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565371" y="53493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532444" y="52609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87554" y="53682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414478" y="53083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99992" y="53359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593609" y="53198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604326" y="52536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487396" y="53862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482290" y="53361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487506" y="52477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517171" y="53062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556497" y="53810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452444" y="53532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89534" y="53175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14806" y="53093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47813" y="53107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520671" y="53057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574893" y="53102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39391" y="52756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401533" y="53181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557047" y="52341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372247" y="53920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74545" y="52325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460233" y="53140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410332" y="52849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561641" y="54115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484290" y="53360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409145" y="53702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09847" y="53188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488833" y="53281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410804" y="53157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448773" y="53176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382487" y="52515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498915" y="53193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40283" y="53469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62300" y="53934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479010" y="53490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35341" y="54042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462308" y="53735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429159" y="53593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459098" y="52763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73850" y="53236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368867" y="53863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527364" y="53211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467333" y="53852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443247" y="53377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464889" y="52819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75680" y="53532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456756" y="54062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607516" y="53391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579738" y="52691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94115" y="53334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551128" y="53300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79402" y="53501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409961" y="53691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14059" y="53540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417677" y="52806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481309" y="53541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549106" y="52982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380028" y="53537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588179" y="52859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465377" y="53214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372144" y="53321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528399" y="53504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578515" y="52785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589961" y="52852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566987" y="52990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12872" y="53980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419030" y="52662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13861" y="53315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430207" y="53239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365237" y="52155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477518" y="52493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97876" y="53535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11410" y="53238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374539" y="53255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587687" y="53604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80430" y="53984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52359" y="53524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81111" y="53220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04734" y="52715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488709" y="53477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580767" y="53122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36560" y="52335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365229" y="53549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62373" y="53627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406821" y="52863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464686" y="52032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522991" y="53121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421699" y="52546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470277" y="53230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74928" y="52808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570527" y="53057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515246" y="54114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604553" y="53204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489687" y="52194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392205" y="51358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583035" y="53373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81634" y="53039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538395" y="53039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537105" y="52656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561855" y="53254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546084" y="54197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448192" y="52953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557277" y="53057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489608" y="53611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524962" y="53175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450767" y="52914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372641" y="54203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503038" y="53280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423164" y="52938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488330" y="53597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371106" y="52769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449255" y="53384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408292" y="52999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461961" y="53204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415391" y="53681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538331" y="53671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428406" y="53359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582520" y="52504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603974" y="53726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392970" y="52603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361790" y="53132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435491" y="53598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513164" y="54052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391854" y="52977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435893" y="53866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525596" y="52910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595556" y="53999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389080" y="53248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462221" y="53676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463074" y="53613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559398" y="52185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404735" y="52911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392906" y="52222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389305" y="53596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381188" y="52457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549801" y="53485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553468" y="52478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596310" y="537471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507380" y="52677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418468" y="53319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450684" y="52867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402810" y="53063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602551" y="53629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517651" y="53305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439804" y="53544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437167" y="53755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524506" y="52729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516214" y="53270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431335" y="52435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370005" y="53710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490003" y="52543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405571" y="53279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452190" y="53604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567697" y="52604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58905" y="52100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602672" y="53502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433447" y="53378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68021" y="53648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516485" y="52856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603944" y="53317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465256" y="53767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521889" y="52889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547899" y="53921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479997" y="53525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443265" y="53432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472604" y="53774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562920" y="52842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603917" y="53142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537807" y="53379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552294" y="53611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545002" y="53743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383484" y="53084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462411" y="53288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439448" y="52236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577872" y="53885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518052" y="53998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437140" y="53162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364528" y="53486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372375" y="52072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395990" y="53291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578336" y="54085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983739" y="18653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140143" y="18555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074076" y="18017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162937" y="18362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065704" y="18575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002478" y="18428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035164" y="19562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973385" y="18095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981568" y="17459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979539" y="19243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150231" y="18715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960550" y="19192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142364" y="18720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007726" y="18619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060997" y="18663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027945" y="18237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151126" y="18883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006740" y="18785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099727" y="18802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964636" y="18132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073844" y="19084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102366" y="18502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150828" y="18415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055308" y="18141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014599" y="19100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077285" y="18707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151124" y="17968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042977" y="18927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096993" y="18989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174939" y="17798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951556" y="18533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939657" y="17890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069264" y="19150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159962" y="18145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056764" y="18939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032182" y="18430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087047" y="18143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951751" y="18871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939806" y="18461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961560" y="18889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994337" y="19220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939386" y="18489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088516" y="18901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997489" y="18239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170993" y="18426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003552" y="18957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116854" y="18632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104215" y="18985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969988" y="18596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139491" y="18133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102308" y="18669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973567" y="18706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045202" y="19018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938691" y="19184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006117" y="18864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077695" y="18595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4990369" y="18012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011448" y="19075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120129" y="18283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099222" y="18550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144694" y="18655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133808" y="19307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015630" y="17935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005609" y="18890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117333" y="17974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987636" y="19224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4985898" y="18782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960489" y="19067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088245" y="18579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173920" y="18670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144530" y="19169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045860" y="19528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147890" y="18694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990125" y="17901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954666" y="17961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961576" y="18401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044824" y="18418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132560" y="18243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102672" y="18944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148666" y="19067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149568" y="18302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022400" y="19552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010523" y="18536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048950" y="18733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107052" y="18637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987560" y="18970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966870" y="18084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088276" y="18203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043325" y="18819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940241" y="18607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021339" y="18888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935730" y="18626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010114" y="18770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961933" y="18332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945383" y="19213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045437" y="17847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182856" y="18807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997972" y="18214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100470" y="17828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071011" y="18510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101003" y="18635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987123" y="19506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940887" y="18660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105653" y="18681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085733" y="18174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4942653" y="18590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973879" y="17898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971491" y="191041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058967" y="18516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086086" y="18720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048001" y="18442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033236" y="17948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078602" y="18597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068973" y="19422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082288" y="18565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178048" y="19630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053749" y="18555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163275" y="18937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148197" y="18117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133119" y="19021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162531" y="17652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160438" y="18418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995104" y="18685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052038" y="18296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141664" y="18477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934426" y="18658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026220" y="18732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065664" y="17564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985907" y="18483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154159" y="18459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092995" y="18089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062371" y="17647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170608" y="17901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090276" y="18185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081994" y="19595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022979" y="18868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060937" y="19100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127584" y="17967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988167" y="19212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976330" y="18785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178522" y="18362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035940" y="18302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149291" y="19135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174488" y="17269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019229" y="18724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067615" y="17862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020826" y="18778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956754" y="19397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938466" y="18800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055872" y="18180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953948" y="18987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009356" y="18156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975599" y="18614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147279" y="17786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957596" y="18815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026399" y="18167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147985" y="18449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987636" y="18500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999048" y="18704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064063" y="19599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079596" y="18848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122817" y="18957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051942" y="19044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953354" y="17937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984116" y="18561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040784" y="18799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146482" y="18297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061465" y="18879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939457" y="18315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178248" y="19849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111309" y="17502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969725" y="18728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111427" y="18282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970980" y="17957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164919" y="18809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129944" y="18618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046506" y="18811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971775" y="19303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056259" y="18449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100625" y="18575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048387" y="18851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180360" y="18249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008115" y="18505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082123" y="18999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055600" y="17935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050661" y="18684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064264" y="18383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124248" y="18499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070205" y="18385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001410" y="19786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138169" y="18953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047378" y="18537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058014" y="17842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177407" y="18941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106554" y="18314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041341" y="19024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071366" y="18543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006803" y="19809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963476" y="18453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025109" y="18785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035993" y="18354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098566" y="19284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159034" y="18940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134858" y="18078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037558" y="19440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101186" y="18723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175779" y="17921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170607" y="18532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017225" y="17977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182082" y="17891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102927" y="18008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099359" y="18232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178264" y="18021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180595" y="19160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059125" y="19378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135763" y="18541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068280" y="19501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182689" y="18067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064032" y="19463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013730" y="18354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945620" y="18915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015619" y="18588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036552" y="19033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994108" y="18184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116772" y="19025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967562" y="18537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093343" y="18709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943149" y="19297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046060" y="18859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005296" y="18513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962411" y="18313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978633" y="18633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182886" y="18207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014343" y="17942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029632" y="18205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117583" y="18247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986663" y="18312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168270" y="18416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063421" y="18690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120992" y="18189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959426" y="17952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956205" y="18583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035272" y="18365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097445" y="18118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126954" y="19806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076132" y="19362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142871" y="18406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000025" y="18870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080713" y="18628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960665" y="17719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031662" y="18262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003476" y="19298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040245" y="17847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132090" y="19914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981516" y="18310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136530" y="19044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004807" y="18545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174151" y="17981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031905" y="18681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026957" y="18523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147970" y="18176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980702" y="18865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168583" y="19046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055507" y="19143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081687" y="18651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989086" y="18568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007775" y="19102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184501" y="18823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034486" y="17972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166404" y="18844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178784" y="18560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161058" y="19146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111276" y="18375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099954" y="19728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073023" y="18110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935280" y="19030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170586" y="17938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174449" y="17640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014098" y="19460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141145" y="18647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107695" y="18538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040273" y="19314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023582" y="19038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989800" y="18544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117791" y="18850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113239" y="18017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176325" y="19136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060486" y="18018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012750" y="19030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025958" y="18293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017251" y="18551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694241" y="36206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720074" y="36519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746031" y="36677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588661" y="36432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531975" y="36288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554739" y="36417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587305" y="37481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526521" y="37195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715061" y="37149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729688" y="35098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750323" y="35694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714358" y="34825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711257" y="35394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606970" y="36445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619269" y="36029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687690" y="37565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746705" y="37219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652793" y="37089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753863" y="36917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583683" y="36555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706928" y="36558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741722" y="37709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524530" y="35553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738180" y="37317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530136" y="37222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714073" y="37345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697020" y="37459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577658" y="36855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602658" y="36736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715544" y="36236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656648" y="36801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625754" y="37367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731367" y="36505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753410" y="36418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719436" y="36213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604811" y="36319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756741" y="34295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573313" y="34704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548934" y="35149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647924" y="32437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694962" y="34078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702941" y="34403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696470" y="36249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736963" y="36231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568124" y="36701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716739" y="35544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548721" y="36386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528355" y="36819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650711" y="36575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653530" y="36782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670756" y="35523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664775" y="35406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655651" y="36179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588044" y="37049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708208" y="36035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510592" y="35851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518896" y="36581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594409" y="35938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570456" y="36097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632312" y="35880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707139" y="36308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583639" y="36395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588925" y="36570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689232" y="34659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664239" y="35493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680642" y="35084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730108" y="37119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629206" y="35961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521538" y="36425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751405" y="36546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712508" y="37006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754115" y="36624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684231" y="36310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519053" y="36469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529763" y="36655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520782" y="35569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585190" y="35888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754276" y="35225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544428" y="37362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727518" y="36226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542378" y="37122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715103" y="35984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627887" y="34400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650045" y="34138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657861" y="36438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552632" y="35075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613708" y="36650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650814" y="33061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585795" y="33349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722761" y="33274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647960" y="36013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615457" y="35877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583425" y="35860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544856" y="31561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661833" y="31108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551466" y="30895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510082" y="36449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755439" y="36490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591027" y="36030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570834" y="31084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663203" y="32114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566848" y="30865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661337" y="34107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507451" y="34098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691636" y="33816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552643" y="33493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756165" y="34218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598755" y="33794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564953" y="37521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559107" y="37228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720964" y="36852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593746" y="36538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652578" y="36747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652720" y="37991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715687" y="36899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621611" y="37164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558785" y="37565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569581" y="37079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636104" y="36054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555660" y="36377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686547" y="36783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698027" y="36897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544771" y="37364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738363" y="36509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513681" y="37133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688086" y="36481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733431" y="36295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638741" y="36638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653606" y="36308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640017" y="36029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603472" y="35561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700558" y="34950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549869" y="34756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511072" y="35237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685110" y="35108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540654" y="36402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660816" y="35785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607918" y="36523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745974" y="35408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573887" y="35321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576616" y="34519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593204" y="37520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585098" y="36686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651579" y="36403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659637" y="34935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540741" y="34982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565552" y="35697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696521" y="27251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695707" y="27786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633755" y="27412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706159" y="27457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534610" y="27750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616830" y="26948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533708" y="31272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523022" y="30975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646313" y="30819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634130" y="28490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740730" y="29693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596772" y="29510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744498" y="33965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751129" y="33343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681353" y="33545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676524" y="31833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615679" y="31114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692580" y="31311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614717" y="29185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696653" y="29904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722116" y="29257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679504" y="27584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636059" y="28751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543053" y="28473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519171" y="34057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520416" y="34144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619127" y="34286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571752" y="32398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608771" y="32091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716598" y="32745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651520" y="32341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13993" y="34546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756610" y="35037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523521" y="32343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722365" y="32780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592444" y="33477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621410" y="34178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583107" y="34364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643974" y="34118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727897" y="31729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607535" y="33043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511870" y="32377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559176" y="31794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591692" y="32555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550985" y="32398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563991" y="30528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693307" y="30803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530342" y="29631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549787" y="29816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605665" y="30178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593315" y="29797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557367" y="32607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558885" y="32477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727110" y="32286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616388" y="30686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625800" y="30577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691855" y="31379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701987" y="29150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523844" y="28052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602751" y="28914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541826" y="32197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589405" y="32551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689427" y="32456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647742" y="32268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513014" y="31343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522133" y="31459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577434" y="34180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717982" y="33873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532598" y="34176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569017" y="31700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525495" y="32716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702279" y="31789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526073" y="34674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604662" y="34771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745505" y="34847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507977" y="32484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519851" y="32564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747285" y="32427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558688" y="32173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581515" y="31225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640674" y="32005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578847" y="29793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532295" y="28149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617750" y="29383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585212" y="32154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662568" y="33345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573302" y="31777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756384" y="32449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537045" y="32606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666687" y="31775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531301" y="33957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533124" y="34377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707454" y="33634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724639" y="35635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597322" y="35728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597609" y="35452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728156" y="29083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644136" y="28831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673118" y="28884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628330" y="31799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721990" y="31930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687158" y="31043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625314" y="29971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696813" y="29284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518251" y="29601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729873" y="25298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637872" y="25403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637777" y="26090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758622" y="25123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661827" y="25699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697249" y="25107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677896" y="25420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563727" y="25227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638149" y="25824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735238" y="26400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689786" y="24944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739128" y="25845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730236" y="29634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524541" y="28452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749156" y="27867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631968" y="30624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527504" y="30716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537106" y="30485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571704" y="34908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718523" y="35255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514304" y="34382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691981" y="32836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621590" y="33510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675165" y="33570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703935" y="31042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529916" y="31158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594572" y="31178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640312" y="34631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628360" y="34152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714656" y="33908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733782" y="34835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615318" y="34391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653926" y="34410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689806" y="30849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685984" y="30412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743577" y="30477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693061" y="35203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596520" y="36322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509261" y="34941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tx904"/>
            <p:cNvSpPr/>
            <p:nvPr/>
          </p:nvSpPr>
          <p:spPr>
            <a:xfrm>
              <a:off x="2381640" y="48053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05" name="tx905"/>
            <p:cNvSpPr/>
            <p:nvPr/>
          </p:nvSpPr>
          <p:spPr>
            <a:xfrm>
              <a:off x="2381640" y="38178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6" name="tx906"/>
            <p:cNvSpPr/>
            <p:nvPr/>
          </p:nvSpPr>
          <p:spPr>
            <a:xfrm>
              <a:off x="2381640" y="28304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07" name="tx907"/>
            <p:cNvSpPr/>
            <p:nvPr/>
          </p:nvSpPr>
          <p:spPr>
            <a:xfrm>
              <a:off x="2381640" y="18430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08" name="pl908"/>
            <p:cNvSpPr/>
            <p:nvPr/>
          </p:nvSpPr>
          <p:spPr>
            <a:xfrm>
              <a:off x="2533786" y="4847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2533786" y="3859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2533786" y="2872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2533786" y="188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35122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508502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665779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tx915"/>
            <p:cNvSpPr/>
            <p:nvPr/>
          </p:nvSpPr>
          <p:spPr>
            <a:xfrm>
              <a:off x="3450090" y="57336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16" name="tx916"/>
            <p:cNvSpPr/>
            <p:nvPr/>
          </p:nvSpPr>
          <p:spPr>
            <a:xfrm>
              <a:off x="5022865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17" name="tx917"/>
            <p:cNvSpPr/>
            <p:nvPr/>
          </p:nvSpPr>
          <p:spPr>
            <a:xfrm>
              <a:off x="6564562" y="57337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18" name="tx918"/>
            <p:cNvSpPr/>
            <p:nvPr/>
          </p:nvSpPr>
          <p:spPr>
            <a:xfrm>
              <a:off x="4778336" y="5867623"/>
              <a:ext cx="61337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uMoisture</a:t>
              </a:r>
            </a:p>
          </p:txBody>
        </p:sp>
        <p:sp>
          <p:nvSpPr>
            <p:cNvPr id="919" name="tx919"/>
            <p:cNvSpPr/>
            <p:nvPr/>
          </p:nvSpPr>
          <p:spPr>
            <a:xfrm rot="-5400000">
              <a:off x="2064723" y="3567194"/>
              <a:ext cx="4036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uCmin</a:t>
              </a:r>
            </a:p>
          </p:txBody>
        </p:sp>
        <p:sp>
          <p:nvSpPr>
            <p:cNvPr id="920" name="rc920"/>
            <p:cNvSpPr/>
            <p:nvPr/>
          </p:nvSpPr>
          <p:spPr>
            <a:xfrm>
              <a:off x="7740639" y="3113895"/>
              <a:ext cx="73925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tx921"/>
            <p:cNvSpPr/>
            <p:nvPr/>
          </p:nvSpPr>
          <p:spPr>
            <a:xfrm>
              <a:off x="7810228" y="3203284"/>
              <a:ext cx="61337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uMoisture</a:t>
              </a:r>
            </a:p>
          </p:txBody>
        </p:sp>
        <p:sp>
          <p:nvSpPr>
            <p:cNvPr id="922" name="rc922"/>
            <p:cNvSpPr/>
            <p:nvPr/>
          </p:nvSpPr>
          <p:spPr>
            <a:xfrm>
              <a:off x="781022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7919956" y="356054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7919956" y="34178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7837660" y="3450812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7837660" y="3505676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895130" y="34808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781022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7919956" y="377999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7919956" y="363734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7837660" y="3670268"/>
              <a:ext cx="164592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2"/>
            <p:cNvSpPr/>
            <p:nvPr/>
          </p:nvSpPr>
          <p:spPr>
            <a:xfrm>
              <a:off x="7837660" y="3725132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7895130" y="37003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7810228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7919956" y="399945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7919956" y="385680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7837660" y="3889724"/>
              <a:ext cx="164592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7837660" y="3944588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7895130" y="39197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tx940"/>
            <p:cNvSpPr/>
            <p:nvPr/>
          </p:nvSpPr>
          <p:spPr>
            <a:xfrm>
              <a:off x="8099273" y="346392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41" name="tx941"/>
            <p:cNvSpPr/>
            <p:nvPr/>
          </p:nvSpPr>
          <p:spPr>
            <a:xfrm>
              <a:off x="8099273" y="3683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42" name="tx942"/>
            <p:cNvSpPr/>
            <p:nvPr/>
          </p:nvSpPr>
          <p:spPr>
            <a:xfrm>
              <a:off x="8099273" y="39028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2020-02-11T21:55:54Z</dcterms:modified>
</cp:coreProperties>
</file>