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409825" y="836612"/>
            <a:ext cx="2743200" cy="3657600"/>
            <a:chOff x="2409825" y="836612"/>
            <a:chExt cx="2743200" cy="3657600"/>
          </a:xfrm>
        </p:grpSpPr>
        <p:sp>
          <p:nvSpPr>
            <p:cNvPr id="3" name="rc3"/>
            <p:cNvSpPr/>
            <p:nvPr/>
          </p:nvSpPr>
          <p:spPr>
            <a:xfrm>
              <a:off x="2409825" y="836612"/>
              <a:ext cx="27431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09825" y="836612"/>
              <a:ext cx="27431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72088" y="906201"/>
              <a:ext cx="1213503" cy="5799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72088" y="1371921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72088" y="1196178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772088" y="1020434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7078" y="906201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63518" y="906201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669958" y="906201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976399" y="906201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2088" y="1459793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72088" y="1284049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2088" y="1108306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72088" y="932563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03858" y="906201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10298" y="906201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516738" y="906201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23178" y="906201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827248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857892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88536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19180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9824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80468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11112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41756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72400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103044" y="1371921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133688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164332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194976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25620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256264" y="1284049"/>
              <a:ext cx="30644" cy="1757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286908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317552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348196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378840" y="1284049"/>
              <a:ext cx="30644" cy="1757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409484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440128" y="1371921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470772" y="1371921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01416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532060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62704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93348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623992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654636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685280" y="1371921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15924" y="1284049"/>
              <a:ext cx="30644" cy="1757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46568" y="1284049"/>
              <a:ext cx="30644" cy="1757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777212" y="1196178"/>
              <a:ext cx="30644" cy="2636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807856" y="1371921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838500" y="1371921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869144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899789" y="1459793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72088" y="1555743"/>
              <a:ext cx="1213503" cy="5799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772088" y="2021463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72088" y="1845720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772088" y="1669976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057078" y="1555743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363518" y="1555743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669958" y="1555743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976399" y="1555743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772088" y="2109335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772088" y="1933592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772088" y="1757848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772088" y="1582105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903858" y="1555743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10298" y="1555743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516738" y="1555743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823178" y="1555743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827248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857892" y="2021463"/>
              <a:ext cx="30644" cy="878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888536" y="1669976"/>
              <a:ext cx="30644" cy="4393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919180" y="1757848"/>
              <a:ext cx="30644" cy="3514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949824" y="1933592"/>
              <a:ext cx="30644" cy="1757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980468" y="2021463"/>
              <a:ext cx="30644" cy="878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011112" y="1933592"/>
              <a:ext cx="30644" cy="1757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041756" y="2021463"/>
              <a:ext cx="30644" cy="878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072400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103044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133688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164332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194976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225620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256264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286908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317552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348196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378840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409484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440128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470772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501416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532060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62704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593348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623992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654636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685280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715924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746568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777212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807856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838500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3869144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899789" y="2109335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2772088" y="2205286"/>
              <a:ext cx="1213503" cy="5799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772088" y="2671006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772088" y="2495262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772088" y="2319519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057078" y="2205286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363518" y="2205286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669958" y="2205286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76399" y="2205286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772088" y="2758877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772088" y="2583134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772088" y="2407390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772088" y="2231647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903858" y="2205286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210298" y="2205286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516738" y="2205286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823178" y="2205286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827248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827248" y="2671006"/>
              <a:ext cx="30644" cy="878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857892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857892" y="2583134"/>
              <a:ext cx="30644" cy="1757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888536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888536" y="2319519"/>
              <a:ext cx="30644" cy="4393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2919180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2919180" y="2495262"/>
              <a:ext cx="30644" cy="26361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2949824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2949824" y="2583134"/>
              <a:ext cx="30644" cy="1757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2980468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2980468" y="2671006"/>
              <a:ext cx="30644" cy="878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3011112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3011112" y="2583134"/>
              <a:ext cx="30644" cy="1757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3041756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3041756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3072400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3072400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3103044" y="2671006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3103044" y="2671006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3133688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3133688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3164332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3164332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3194976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3194976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3225620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3225620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3256264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3256264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3286908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3286908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3317552" y="2671006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3317552" y="2671006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3348196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3348196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3378840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3378840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3409484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409484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3440128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3440128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470772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3470772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3501416" y="2671006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3501416" y="2671006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3532060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3532060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3562704" y="2671006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3562704" y="2671006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3593348" y="2671006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3593348" y="2671006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3623992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3623992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3654636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3654636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3685280" y="2671006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3685280" y="2671006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3715924" y="2583134"/>
              <a:ext cx="30644" cy="1757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3715924" y="2583134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3746568" y="2407390"/>
              <a:ext cx="30644" cy="3514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3746568" y="2407390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3777212" y="2407390"/>
              <a:ext cx="30644" cy="3514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3777212" y="2407390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3807856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3807856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3838500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3838500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3869144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3869144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3899789" y="2758877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3899789" y="2758877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2772088" y="2854828"/>
              <a:ext cx="1213503" cy="5799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772088" y="3320548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772088" y="3144804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772088" y="2969061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057078" y="2854828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363518" y="2854828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669958" y="2854828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976399" y="2854828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772088" y="3408419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772088" y="3232676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772088" y="3056933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772088" y="2881189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903858" y="2854828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210298" y="2854828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516738" y="2854828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823178" y="2854828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2827248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2857892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2888536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2919180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2949824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2980468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3011112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3041756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3072400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3103044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3133688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3164332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3194976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3225620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3256264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3286908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3317552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3348196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3378840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3409484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3440128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3470772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3501416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3532060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3562704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3593348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3623992" y="3320548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3654636" y="3320548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3685280" y="3320548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3715924" y="3320548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3746568" y="3144804"/>
              <a:ext cx="30644" cy="2636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3777212" y="3056933"/>
              <a:ext cx="30644" cy="3514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3807856" y="3232676"/>
              <a:ext cx="30644" cy="1757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3838500" y="3232676"/>
              <a:ext cx="30644" cy="1757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3869144" y="3408419"/>
              <a:ext cx="3064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3899789" y="3320548"/>
              <a:ext cx="30644" cy="878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2772088" y="3504370"/>
              <a:ext cx="1213503" cy="5799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2772088" y="3970090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2772088" y="3794347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772088" y="3618603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057078" y="3504370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363518" y="3504370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669958" y="3504370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976399" y="3504370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772088" y="4057962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772088" y="3882218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772088" y="3706475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2772088" y="3530732"/>
              <a:ext cx="1213503" cy="0"/>
            </a:xfrm>
            <a:custGeom>
              <a:avLst/>
              <a:pathLst>
                <a:path w="1213503" h="0">
                  <a:moveTo>
                    <a:pt x="0" y="0"/>
                  </a:moveTo>
                  <a:lnTo>
                    <a:pt x="1213503" y="0"/>
                  </a:lnTo>
                  <a:lnTo>
                    <a:pt x="1213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2903858" y="3504370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210298" y="3504370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516738" y="3504370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823178" y="3504370"/>
              <a:ext cx="0" cy="579953"/>
            </a:xfrm>
            <a:custGeom>
              <a:avLst/>
              <a:pathLst>
                <a:path w="0" h="579953">
                  <a:moveTo>
                    <a:pt x="0" y="5799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2827248" y="3882218"/>
              <a:ext cx="30644" cy="1757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2857892" y="3970090"/>
              <a:ext cx="30644" cy="878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2888536" y="3530732"/>
              <a:ext cx="30644" cy="52723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2919180" y="3882218"/>
              <a:ext cx="30644" cy="1757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2949824" y="3882218"/>
              <a:ext cx="30644" cy="1757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2980468" y="3794347"/>
              <a:ext cx="30644" cy="26361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3011112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3041756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3072400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3103044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3133688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3164332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3194976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3225620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3256264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3286908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3317552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3348196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3378840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3409484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3440128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3470772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3501416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3532060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3562704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3593348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3623992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3654636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3685280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3715924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3746568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3777212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3807856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3838500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3869144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3899789" y="4057962"/>
              <a:ext cx="3064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3985592" y="906201"/>
              <a:ext cx="225642" cy="57995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 rot="5400000">
              <a:off x="4042533" y="1156178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303" name="rc303"/>
            <p:cNvSpPr/>
            <p:nvPr/>
          </p:nvSpPr>
          <p:spPr>
            <a:xfrm>
              <a:off x="3985592" y="1555743"/>
              <a:ext cx="225642" cy="57995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 rot="5400000">
              <a:off x="4011510" y="1805720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305" name="rc305"/>
            <p:cNvSpPr/>
            <p:nvPr/>
          </p:nvSpPr>
          <p:spPr>
            <a:xfrm>
              <a:off x="3985592" y="2205286"/>
              <a:ext cx="225642" cy="57995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 rot="5400000">
              <a:off x="4015985" y="2453871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307" name="rc307"/>
            <p:cNvSpPr/>
            <p:nvPr/>
          </p:nvSpPr>
          <p:spPr>
            <a:xfrm>
              <a:off x="3985592" y="2854828"/>
              <a:ext cx="225642" cy="57995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 rot="5400000">
              <a:off x="4027008" y="3104804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3985592" y="3504370"/>
              <a:ext cx="225642" cy="57995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tx310"/>
            <p:cNvSpPr/>
            <p:nvPr/>
          </p:nvSpPr>
          <p:spPr>
            <a:xfrm rot="5400000">
              <a:off x="4008399" y="3754347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2903858" y="40843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210298" y="40843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516738" y="40843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823178" y="40843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2872780" y="414695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179220" y="41466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485660" y="414526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792101" y="4147990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2647303" y="141810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2647303" y="12437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2647303" y="106830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2647303" y="89087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23" name="pl323"/>
            <p:cNvSpPr/>
            <p:nvPr/>
          </p:nvSpPr>
          <p:spPr>
            <a:xfrm>
              <a:off x="2737294" y="1459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737294" y="128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737294" y="1108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737294" y="932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7"/>
            <p:cNvSpPr/>
            <p:nvPr/>
          </p:nvSpPr>
          <p:spPr>
            <a:xfrm>
              <a:off x="2647303" y="206764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2647303" y="189326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2647303" y="171784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2647303" y="15404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31" name="pl331"/>
            <p:cNvSpPr/>
            <p:nvPr/>
          </p:nvSpPr>
          <p:spPr>
            <a:xfrm>
              <a:off x="2737294" y="2109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737294" y="1933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737294" y="1757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737294" y="1582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tx335"/>
            <p:cNvSpPr/>
            <p:nvPr/>
          </p:nvSpPr>
          <p:spPr>
            <a:xfrm>
              <a:off x="2647303" y="271718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647303" y="254280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2647303" y="236739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2647303" y="21899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39" name="pl339"/>
            <p:cNvSpPr/>
            <p:nvPr/>
          </p:nvSpPr>
          <p:spPr>
            <a:xfrm>
              <a:off x="2737294" y="2758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737294" y="2583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2737294" y="2407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737294" y="22316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43"/>
            <p:cNvSpPr/>
            <p:nvPr/>
          </p:nvSpPr>
          <p:spPr>
            <a:xfrm>
              <a:off x="2647303" y="33667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2647303" y="31923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2647303" y="301693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647303" y="283949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47" name="pl347"/>
            <p:cNvSpPr/>
            <p:nvPr/>
          </p:nvSpPr>
          <p:spPr>
            <a:xfrm>
              <a:off x="2737294" y="3408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737294" y="3232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2737294" y="30569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2737294" y="2881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tx351"/>
            <p:cNvSpPr/>
            <p:nvPr/>
          </p:nvSpPr>
          <p:spPr>
            <a:xfrm>
              <a:off x="2647303" y="401627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2647303" y="384189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2647303" y="366647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2647303" y="34890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55" name="pl355"/>
            <p:cNvSpPr/>
            <p:nvPr/>
          </p:nvSpPr>
          <p:spPr>
            <a:xfrm>
              <a:off x="2737294" y="4057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737294" y="38822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737294" y="3706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737294" y="3530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tx359"/>
            <p:cNvSpPr/>
            <p:nvPr/>
          </p:nvSpPr>
          <p:spPr>
            <a:xfrm>
              <a:off x="3289549" y="4268285"/>
              <a:ext cx="178581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360" name="tx360"/>
            <p:cNvSpPr/>
            <p:nvPr/>
          </p:nvSpPr>
          <p:spPr>
            <a:xfrm rot="-5400000">
              <a:off x="2358847" y="2445569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361" name="rc361"/>
            <p:cNvSpPr/>
            <p:nvPr/>
          </p:nvSpPr>
          <p:spPr>
            <a:xfrm>
              <a:off x="4350412" y="2099985"/>
              <a:ext cx="733023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tx362"/>
            <p:cNvSpPr/>
            <p:nvPr/>
          </p:nvSpPr>
          <p:spPr>
            <a:xfrm>
              <a:off x="4420001" y="2187601"/>
              <a:ext cx="24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Site</a:t>
              </a:r>
            </a:p>
          </p:txBody>
        </p:sp>
        <p:sp>
          <p:nvSpPr>
            <p:cNvPr id="363" name="rc363"/>
            <p:cNvSpPr/>
            <p:nvPr/>
          </p:nvSpPr>
          <p:spPr>
            <a:xfrm>
              <a:off x="4420001" y="238203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4429001" y="239103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4420001" y="260149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4429001" y="2610494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tx367"/>
            <p:cNvSpPr/>
            <p:nvPr/>
          </p:nvSpPr>
          <p:spPr>
            <a:xfrm>
              <a:off x="4709046" y="2451766"/>
              <a:ext cx="31050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HARV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4709046" y="2668494"/>
              <a:ext cx="2608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SCBI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2020-02-14T16:56:00Z</dcterms:modified>
</cp:coreProperties>
</file>