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30737" y="1565014"/>
              <a:ext cx="4951674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30737" y="4818326"/>
              <a:ext cx="4951674" cy="0"/>
            </a:xfrm>
            <a:custGeom>
              <a:avLst/>
              <a:pathLst>
                <a:path w="4951674" h="0">
                  <a:moveTo>
                    <a:pt x="0" y="0"/>
                  </a:moveTo>
                  <a:lnTo>
                    <a:pt x="4951674" y="0"/>
                  </a:lnTo>
                  <a:lnTo>
                    <a:pt x="4951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30737" y="3412037"/>
              <a:ext cx="4951674" cy="0"/>
            </a:xfrm>
            <a:custGeom>
              <a:avLst/>
              <a:pathLst>
                <a:path w="4951674" h="0">
                  <a:moveTo>
                    <a:pt x="0" y="0"/>
                  </a:moveTo>
                  <a:lnTo>
                    <a:pt x="4951674" y="0"/>
                  </a:lnTo>
                  <a:lnTo>
                    <a:pt x="4951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30737" y="2005748"/>
              <a:ext cx="4951674" cy="0"/>
            </a:xfrm>
            <a:custGeom>
              <a:avLst/>
              <a:pathLst>
                <a:path w="4951674" h="0">
                  <a:moveTo>
                    <a:pt x="0" y="0"/>
                  </a:moveTo>
                  <a:lnTo>
                    <a:pt x="4951674" y="0"/>
                  </a:lnTo>
                  <a:lnTo>
                    <a:pt x="4951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30737" y="5521471"/>
              <a:ext cx="4951674" cy="0"/>
            </a:xfrm>
            <a:custGeom>
              <a:avLst/>
              <a:pathLst>
                <a:path w="4951674" h="0">
                  <a:moveTo>
                    <a:pt x="0" y="0"/>
                  </a:moveTo>
                  <a:lnTo>
                    <a:pt x="4951674" y="0"/>
                  </a:lnTo>
                  <a:lnTo>
                    <a:pt x="4951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30737" y="4115181"/>
              <a:ext cx="4951674" cy="0"/>
            </a:xfrm>
            <a:custGeom>
              <a:avLst/>
              <a:pathLst>
                <a:path w="4951674" h="0">
                  <a:moveTo>
                    <a:pt x="0" y="0"/>
                  </a:moveTo>
                  <a:lnTo>
                    <a:pt x="4951674" y="0"/>
                  </a:lnTo>
                  <a:lnTo>
                    <a:pt x="4951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30737" y="2708892"/>
              <a:ext cx="4951674" cy="0"/>
            </a:xfrm>
            <a:custGeom>
              <a:avLst/>
              <a:pathLst>
                <a:path w="4951674" h="0">
                  <a:moveTo>
                    <a:pt x="0" y="0"/>
                  </a:moveTo>
                  <a:lnTo>
                    <a:pt x="4951674" y="0"/>
                  </a:lnTo>
                  <a:lnTo>
                    <a:pt x="4951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5917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0657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5397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534350" y="346405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9175" y="3703171"/>
              <a:ext cx="0" cy="893365"/>
            </a:xfrm>
            <a:custGeom>
              <a:avLst/>
              <a:pathLst>
                <a:path w="0" h="893365">
                  <a:moveTo>
                    <a:pt x="0" y="8933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59175" y="5310618"/>
              <a:ext cx="0" cy="175450"/>
            </a:xfrm>
            <a:custGeom>
              <a:avLst/>
              <a:pathLst>
                <a:path w="0" h="175450">
                  <a:moveTo>
                    <a:pt x="0" y="0"/>
                  </a:moveTo>
                  <a:lnTo>
                    <a:pt x="0" y="1754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978901" y="4596536"/>
              <a:ext cx="1160548" cy="714082"/>
            </a:xfrm>
            <a:custGeom>
              <a:avLst/>
              <a:pathLst>
                <a:path w="1160548" h="714082">
                  <a:moveTo>
                    <a:pt x="0" y="0"/>
                  </a:moveTo>
                  <a:lnTo>
                    <a:pt x="0" y="714082"/>
                  </a:lnTo>
                  <a:lnTo>
                    <a:pt x="1160548" y="714082"/>
                  </a:lnTo>
                  <a:lnTo>
                    <a:pt x="116054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78901" y="4899383"/>
              <a:ext cx="1160548" cy="0"/>
            </a:xfrm>
            <a:custGeom>
              <a:avLst/>
              <a:pathLst>
                <a:path w="1160548" h="0">
                  <a:moveTo>
                    <a:pt x="0" y="0"/>
                  </a:moveTo>
                  <a:lnTo>
                    <a:pt x="11605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81748" y="304047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81748" y="488723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81748" y="279238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81748" y="250920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81748" y="309000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81748" y="172690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81748" y="312479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81748" y="482753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06574" y="3728203"/>
              <a:ext cx="0" cy="202636"/>
            </a:xfrm>
            <a:custGeom>
              <a:avLst/>
              <a:pathLst>
                <a:path w="0" h="202636">
                  <a:moveTo>
                    <a:pt x="0" y="2026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06574" y="4282501"/>
              <a:ext cx="0" cy="354412"/>
            </a:xfrm>
            <a:custGeom>
              <a:avLst/>
              <a:pathLst>
                <a:path w="0" h="354412">
                  <a:moveTo>
                    <a:pt x="0" y="0"/>
                  </a:moveTo>
                  <a:lnTo>
                    <a:pt x="0" y="3544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526299" y="3930839"/>
              <a:ext cx="1160548" cy="351662"/>
            </a:xfrm>
            <a:custGeom>
              <a:avLst/>
              <a:pathLst>
                <a:path w="1160548" h="351662">
                  <a:moveTo>
                    <a:pt x="0" y="0"/>
                  </a:moveTo>
                  <a:lnTo>
                    <a:pt x="0" y="351662"/>
                  </a:lnTo>
                  <a:lnTo>
                    <a:pt x="1160548" y="351662"/>
                  </a:lnTo>
                  <a:lnTo>
                    <a:pt x="116054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26299" y="4087636"/>
              <a:ext cx="1160548" cy="0"/>
            </a:xfrm>
            <a:custGeom>
              <a:avLst/>
              <a:pathLst>
                <a:path w="1160548" h="0">
                  <a:moveTo>
                    <a:pt x="0" y="0"/>
                  </a:moveTo>
                  <a:lnTo>
                    <a:pt x="11605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29146" y="414038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29146" y="376009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629146" y="413490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29146" y="416198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629146" y="283878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53972" y="4283198"/>
              <a:ext cx="0" cy="311985"/>
            </a:xfrm>
            <a:custGeom>
              <a:avLst/>
              <a:pathLst>
                <a:path w="0" h="311985">
                  <a:moveTo>
                    <a:pt x="0" y="3119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653972" y="4852465"/>
              <a:ext cx="0" cy="370396"/>
            </a:xfrm>
            <a:custGeom>
              <a:avLst/>
              <a:pathLst>
                <a:path w="0" h="370396">
                  <a:moveTo>
                    <a:pt x="0" y="0"/>
                  </a:moveTo>
                  <a:lnTo>
                    <a:pt x="0" y="3703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73698" y="4595183"/>
              <a:ext cx="1160548" cy="257281"/>
            </a:xfrm>
            <a:custGeom>
              <a:avLst/>
              <a:pathLst>
                <a:path w="1160548" h="257281">
                  <a:moveTo>
                    <a:pt x="0" y="0"/>
                  </a:moveTo>
                  <a:lnTo>
                    <a:pt x="0" y="257281"/>
                  </a:lnTo>
                  <a:lnTo>
                    <a:pt x="1160548" y="257281"/>
                  </a:lnTo>
                  <a:lnTo>
                    <a:pt x="116054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073698" y="4735713"/>
              <a:ext cx="1160548" cy="0"/>
            </a:xfrm>
            <a:custGeom>
              <a:avLst/>
              <a:pathLst>
                <a:path w="1160548" h="0">
                  <a:moveTo>
                    <a:pt x="0" y="0"/>
                  </a:moveTo>
                  <a:lnTo>
                    <a:pt x="116054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36170" y="54299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04743" y="45930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58630" y="54524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90268" y="53280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95196" y="54499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93956" y="50035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46460" y="46696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37645" y="40679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50508" y="44572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59403" y="54099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43751" y="39843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55649" y="47369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89010" y="45146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33516" y="51612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85920" y="464031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89339" y="37549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87131" y="34640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74322" y="37884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48182" y="36783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02557" y="52639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43068" y="44092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02842" y="54324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577677" y="53760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07557" y="54197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78840" y="48701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53524" y="48191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57411" y="52375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55956" y="487901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523800" y="51867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80628" y="5461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78905" y="45645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20333" y="48041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71750" y="47363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70113" y="45994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78194" y="47069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02078" y="54159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49230" y="54418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456615" y="45597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51496" y="53822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51355" y="426914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98370" y="44355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38098" y="52930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16174" y="48693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635500" y="5233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96063" y="52084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10710" y="48927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56499" y="43608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84519" y="47482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6185" y="473980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74585" y="50983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27230" y="5176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69443" y="511716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28738" y="49519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645074" y="53319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67506" y="30404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11628" y="41735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56190" y="43494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38899" y="41868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88094" y="42702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988420" y="48872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8328" y="416082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54066" y="279238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56026" y="39028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86761" y="41586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71452" y="38777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13188" y="40762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62825" y="3763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106870" y="45650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979165" y="44448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12348" y="25092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14133" y="30900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45755" y="172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49536" y="37830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51611" y="395013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65321" y="39343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09158" y="44135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66345" y="40157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00159" y="450814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24693" y="41023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30606" y="37033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59932" y="41883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27094" y="375797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66352" y="43969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28373" y="412584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87094" y="39584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980955" y="41695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967923" y="39489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63307" y="391565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70800" y="38382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17177" y="39685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971576" y="43157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93104" y="39223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42303" y="40494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36162" y="31247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40473" y="41034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02968" y="42017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36337" y="41091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06496" y="46120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003070" y="39290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27296" y="482753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92500" y="3868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87595" y="44825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38177" y="43583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60737" y="40461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02511" y="39811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35670" y="42499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97416" y="4012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87971" y="42602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734113" y="44768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625720" y="47987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1307" y="47898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33586" y="49167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19893" y="519803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05722" y="467175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8464" y="48549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584675" y="47524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676203" y="495006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740944" y="48667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685777" y="42583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613430" y="50081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640427" y="47282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531199" y="48303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20018" y="470103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649676" y="41403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639420" y="42738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621825" y="37600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574485" y="427568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52191" y="47747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663640" y="41349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114" y="47517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24799" y="48342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654284" y="49222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730975" y="4686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729677" y="48290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53347" y="46952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70889" y="44286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643043" y="47583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676571" y="46541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622115" y="44212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672440" y="48862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603708" y="46868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663857" y="48054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20778" y="45869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710444" y="46372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701257" y="48233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683387" y="44428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628664" y="47523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614688" y="41619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605519" y="44077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685504" y="47442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657114" y="46274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510447" y="47699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659902" y="45947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613138" y="28387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522040" y="45703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724123" y="47207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683092" y="48919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523273" y="48694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650629" y="46626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685658" y="45703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543870" y="48682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655316" y="46200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505951" y="54797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381640" y="40734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381640" y="26672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595942" y="5521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95942" y="4115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595942" y="2708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55917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10657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653972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497020" y="57336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044418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6560738" y="57337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803913" y="5867623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1657083" y="3567160"/>
              <a:ext cx="121889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cumulativeCO2Flux</a:t>
              </a:r>
            </a:p>
          </p:txBody>
        </p:sp>
        <p:sp>
          <p:nvSpPr>
            <p:cNvPr id="217" name="rc217"/>
            <p:cNvSpPr/>
            <p:nvPr/>
          </p:nvSpPr>
          <p:spPr>
            <a:xfrm>
              <a:off x="7721589" y="3113895"/>
              <a:ext cx="7583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791178" y="3203284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19" name="rc219"/>
            <p:cNvSpPr/>
            <p:nvPr/>
          </p:nvSpPr>
          <p:spPr>
            <a:xfrm>
              <a:off x="77911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900906" y="356054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900906" y="34178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7818610" y="3450812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7818610" y="350567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876080" y="34808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77911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7900906" y="377999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7900906" y="363734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7818610" y="3670268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818610" y="3725132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876080" y="37003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79117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900906" y="399945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900906" y="385680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818610" y="3889724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818610" y="394458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876080" y="3919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808022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08022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08022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2020-03-10T04:07:39Z</dcterms:modified>
</cp:coreProperties>
</file>