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1382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4951841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3813950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2676060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7922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9925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0627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1328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68581" y="5520786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68581" y="438289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68581" y="324500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68581" y="210711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4574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527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5978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643567" y="534253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565112" y="381257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03468" y="5434644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03468" y="543464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003468" y="5434644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44833" y="497034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001278" y="541797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756307" y="377165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473767" y="4143749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473767" y="414374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473767" y="414374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484582" y="4249988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484582" y="424998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84582" y="4249988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913123" y="408782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87944" y="523250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760460" y="4125006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760460" y="412500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760460" y="4125006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27500" y="35570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67371" y="413262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94557" y="4244429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094557" y="424442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94557" y="424442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20503" y="372492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321075" y="410189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326804" y="3761803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326804" y="376180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26804" y="376180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040409" y="427699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333978" y="398489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688668" y="478578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066481" y="4066187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066481" y="406618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066481" y="4066187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029500" y="540612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919711" y="513836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73111" y="530995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023494" y="405835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843454" y="4107342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43454" y="410734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43454" y="4107342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917237" y="4682252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17237" y="468225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917237" y="4682252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54170" y="40789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70428" y="489393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105537" y="485882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86436" y="548606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321546" y="545096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069875" y="41792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04984" y="41441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146724" y="428488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09638" y="384138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244747" y="380627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017350" y="396545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88701" y="4277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47142" y="5377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06871" y="54085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304695" y="427097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234373" y="531488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269482" y="527977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40716" y="40616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996968" y="424516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53815" y="50146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771656" y="439186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50599" y="51588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170317" y="459477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205426" y="455966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183361" y="420739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68147" y="411871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01630" y="445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480690" y="402887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300996" y="419554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336105" y="41604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1855" y="45721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17179" y="465572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852289" y="462061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989828" y="401599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965658" y="517421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000767" y="513911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643567" y="296934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565112" y="407647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003468" y="3987454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003468" y="398745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003468" y="3987454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444833" y="406553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001278" y="432334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756307" y="403998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473767" y="3898749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473767" y="389874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473767" y="389874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484582" y="2532194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484582" y="253219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484582" y="2532194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913123" y="397673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887944" y="419465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760460" y="3128683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760460" y="312868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760460" y="312868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927500" y="401179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167371" y="360952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094557" y="3727228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094557" y="372722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094557" y="3727228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120503" y="506811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321075" y="260363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326804" y="2777995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326804" y="277799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326804" y="277799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040409" y="17131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333978" y="371029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688668" y="414004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066481" y="3851776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066481" y="385177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066481" y="3851776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029500" y="445004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919711" y="408175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73111" y="40176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023494" y="418931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843454" y="4502919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843454" y="450291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843454" y="450291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3917237" y="3243711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917237" y="324371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917237" y="3243711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54170" y="3583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070428" y="402485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05537" y="398974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286436" y="39227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321546" y="388762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069875" y="393061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104984" y="389550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146724" y="494931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209638" y="357503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244747" y="353992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017350" y="366263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688701" y="3106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47142" y="37554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06871" y="39635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304695" y="364631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234373" y="397601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269482" y="394090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40716" y="32757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996968" y="389223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53815" y="41675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771656" y="386483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950599" y="40086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170317" y="400828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05426" y="397317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183361" y="385494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068147" y="306929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01630" y="37616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480690" y="387525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300996" y="39041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336105" y="38690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91855" y="36267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817179" y="381611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852289" y="378101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989828" y="393300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965658" y="420607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000767" y="417096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643567" y="400998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565112" y="449446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4003468" y="4618433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003468" y="461843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003468" y="461843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444833" y="459918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001278" y="472662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756307" y="443562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473767" y="4140305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473767" y="414030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473767" y="414030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484582" y="4586333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484582" y="458633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484582" y="458633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913123" y="467137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887944" y="484111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5760460" y="3880734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760460" y="388073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760460" y="3880734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927500" y="449733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167371" y="448741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4094557" y="4757928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094557" y="475792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094557" y="4757928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120503" y="451603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7321075" y="31613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7326804" y="3888505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326804" y="388850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7326804" y="388850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040409" y="305701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333978" y="442786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688668" y="479226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066481" y="4931093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066481" y="493109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066481" y="493109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029500" y="454931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919711" y="484903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273111" y="412549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023494" y="445066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5843454" y="4406518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843454" y="440651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843454" y="4406518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3917237" y="4392589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917237" y="439258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917237" y="439258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054170" y="4298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070428" y="518609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105537" y="515098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86436" y="440481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321546" y="436970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069875" y="400470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104984" y="396959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146724" y="462525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209638" y="435797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244747" y="432286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017350" y="456912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688701" y="39892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347142" y="41137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806871" y="44696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304695" y="408860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234373" y="454713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269482" y="451202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240716" y="3929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996968" y="398998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853815" y="44734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771656" y="453488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950599" y="46569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170317" y="430175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205426" y="426664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183361" y="367315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068147" y="429095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501630" y="40073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480690" y="454402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300996" y="462280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336105" y="458769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591855" y="42552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817179" y="42356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852289" y="42005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2989828" y="463020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965658" y="430723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000767" y="42721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3"/>
            <p:cNvSpPr/>
            <p:nvPr/>
          </p:nvSpPr>
          <p:spPr>
            <a:xfrm>
              <a:off x="2443795" y="547909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381640" y="43412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381640" y="32033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2381640" y="20654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67" name="pl267"/>
            <p:cNvSpPr/>
            <p:nvPr/>
          </p:nvSpPr>
          <p:spPr>
            <a:xfrm>
              <a:off x="2533786" y="5520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533786" y="4382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533786" y="3245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533786" y="2107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54574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0527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655978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>
              <a:off x="3483593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990609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497625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4566935" y="5867623"/>
              <a:ext cx="101712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moisturePercent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1763529" y="3553313"/>
              <a:ext cx="978309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CO2CpergLitter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7721589" y="2319844"/>
              <a:ext cx="7583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7791178" y="2409234"/>
              <a:ext cx="60532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moistTRT</a:t>
              </a:r>
            </a:p>
          </p:txBody>
        </p:sp>
        <p:sp>
          <p:nvSpPr>
            <p:cNvPr id="281" name="rc281"/>
            <p:cNvSpPr/>
            <p:nvPr/>
          </p:nvSpPr>
          <p:spPr>
            <a:xfrm>
              <a:off x="7791178" y="26018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876080" y="2686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791178" y="28213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7876080" y="2906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7791178" y="304081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7876080" y="31257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>
              <a:off x="8080223" y="266987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8080223" y="28893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8080223" y="31088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90" name="rc290"/>
            <p:cNvSpPr/>
            <p:nvPr/>
          </p:nvSpPr>
          <p:spPr>
            <a:xfrm>
              <a:off x="7721589" y="3469033"/>
              <a:ext cx="644003" cy="14489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7791178" y="3530591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7791178" y="375108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7876080" y="3835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7791178" y="397054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867471" y="404166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7791178" y="418999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876080" y="427490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791178" y="440945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7865797" y="451918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7900906" y="448407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791178" y="462891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876080" y="4713812"/>
              <a:ext cx="49651" cy="49651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7876080" y="471381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7876080" y="4713812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5"/>
            <p:cNvSpPr/>
            <p:nvPr/>
          </p:nvSpPr>
          <p:spPr>
            <a:xfrm>
              <a:off x="8080223" y="3820814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8080223" y="4040270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8080223" y="4256943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8080223" y="4479182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8080223" y="4698638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2020-03-10T03:17:55Z</dcterms:modified>
</cp:coreProperties>
</file>