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1382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4952052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383224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2712437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581" y="1592630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68581" y="551195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68581" y="4392148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68581" y="3272341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68581" y="2152534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0867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7549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64231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483848" y="4304740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483848" y="457447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483848" y="495945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483848" y="423008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83848" y="202855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483848" y="356317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83848" y="494585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08674" y="5134368"/>
              <a:ext cx="0" cy="127927"/>
            </a:xfrm>
            <a:custGeom>
              <a:avLst/>
              <a:pathLst>
                <a:path w="0" h="127927">
                  <a:moveTo>
                    <a:pt x="0" y="1279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08674" y="5393974"/>
              <a:ext cx="0" cy="92094"/>
            </a:xfrm>
            <a:custGeom>
              <a:avLst/>
              <a:pathLst>
                <a:path w="0" h="92094">
                  <a:moveTo>
                    <a:pt x="0" y="0"/>
                  </a:moveTo>
                  <a:lnTo>
                    <a:pt x="0" y="920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921116" y="5262295"/>
              <a:ext cx="1175116" cy="131678"/>
            </a:xfrm>
            <a:custGeom>
              <a:avLst/>
              <a:pathLst>
                <a:path w="1175116" h="131678">
                  <a:moveTo>
                    <a:pt x="0" y="0"/>
                  </a:moveTo>
                  <a:lnTo>
                    <a:pt x="0" y="131678"/>
                  </a:lnTo>
                  <a:lnTo>
                    <a:pt x="1175116" y="131678"/>
                  </a:lnTo>
                  <a:lnTo>
                    <a:pt x="117511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21116" y="5349050"/>
              <a:ext cx="1175116" cy="0"/>
            </a:xfrm>
            <a:custGeom>
              <a:avLst/>
              <a:pathLst>
                <a:path w="1175116" h="0">
                  <a:moveTo>
                    <a:pt x="0" y="0"/>
                  </a:moveTo>
                  <a:lnTo>
                    <a:pt x="117511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50670" y="266988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50670" y="2253423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050670" y="310812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50670" y="2022466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50670" y="236499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50670" y="2201982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50670" y="347297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50670" y="329574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50670" y="1726905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75496" y="3858217"/>
              <a:ext cx="0" cy="645526"/>
            </a:xfrm>
            <a:custGeom>
              <a:avLst/>
              <a:pathLst>
                <a:path w="0" h="645526">
                  <a:moveTo>
                    <a:pt x="0" y="6455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75496" y="5172300"/>
              <a:ext cx="0" cy="282182"/>
            </a:xfrm>
            <a:custGeom>
              <a:avLst/>
              <a:pathLst>
                <a:path w="0" h="282182">
                  <a:moveTo>
                    <a:pt x="0" y="0"/>
                  </a:moveTo>
                  <a:lnTo>
                    <a:pt x="0" y="2821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487938" y="4503743"/>
              <a:ext cx="1175116" cy="668556"/>
            </a:xfrm>
            <a:custGeom>
              <a:avLst/>
              <a:pathLst>
                <a:path w="1175116" h="668556">
                  <a:moveTo>
                    <a:pt x="0" y="0"/>
                  </a:moveTo>
                  <a:lnTo>
                    <a:pt x="0" y="668556"/>
                  </a:lnTo>
                  <a:lnTo>
                    <a:pt x="1175116" y="668556"/>
                  </a:lnTo>
                  <a:lnTo>
                    <a:pt x="117511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87938" y="4971298"/>
              <a:ext cx="1175116" cy="0"/>
            </a:xfrm>
            <a:custGeom>
              <a:avLst/>
              <a:pathLst>
                <a:path w="1175116" h="0">
                  <a:moveTo>
                    <a:pt x="0" y="0"/>
                  </a:moveTo>
                  <a:lnTo>
                    <a:pt x="117511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617492" y="337908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617492" y="1771154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617492" y="1842721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642318" y="3512019"/>
              <a:ext cx="0" cy="929246"/>
            </a:xfrm>
            <a:custGeom>
              <a:avLst/>
              <a:pathLst>
                <a:path w="0" h="929246">
                  <a:moveTo>
                    <a:pt x="0" y="9292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642318" y="5077018"/>
              <a:ext cx="0" cy="319967"/>
            </a:xfrm>
            <a:custGeom>
              <a:avLst/>
              <a:pathLst>
                <a:path w="0" h="319967">
                  <a:moveTo>
                    <a:pt x="0" y="0"/>
                  </a:moveTo>
                  <a:lnTo>
                    <a:pt x="0" y="3199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054760" y="4441265"/>
              <a:ext cx="1175116" cy="635753"/>
            </a:xfrm>
            <a:custGeom>
              <a:avLst/>
              <a:pathLst>
                <a:path w="1175116" h="635753">
                  <a:moveTo>
                    <a:pt x="0" y="0"/>
                  </a:moveTo>
                  <a:lnTo>
                    <a:pt x="0" y="635753"/>
                  </a:lnTo>
                  <a:lnTo>
                    <a:pt x="1175116" y="635753"/>
                  </a:lnTo>
                  <a:lnTo>
                    <a:pt x="117511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054760" y="4823894"/>
              <a:ext cx="1175116" cy="0"/>
            </a:xfrm>
            <a:custGeom>
              <a:avLst/>
              <a:pathLst>
                <a:path w="1175116" h="0">
                  <a:moveTo>
                    <a:pt x="0" y="0"/>
                  </a:moveTo>
                  <a:lnTo>
                    <a:pt x="117511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03340" y="53710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34038" y="53642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07866" y="540773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472829" y="53695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587807" y="53429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374431" y="52216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84861" y="53501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92197" y="430474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66012" y="45744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16297" y="53479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36867" y="51504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42640" y="53258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02148" y="49594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81866" y="535753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59816" y="543297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455392" y="42300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62967" y="20285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84340" y="35631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83705" y="518701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506984" y="53413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596999" y="53357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03974" y="532600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93925" y="53680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29648" y="54269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474455" y="52373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489779" y="54612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91836" y="53835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01686" y="52400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583100" y="53226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483343" y="54247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77645" y="524912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23435" y="53216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534406" y="521248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60617" y="53017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575661" y="522234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582443" y="538266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434670" y="54198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99573" y="52379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35727" y="527051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06299" y="494585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74643" y="51095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36924" y="534816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89855" y="52916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42567" y="53788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17924" y="536027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14157" y="52798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76183" y="53991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40408" y="52879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471996" y="53070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05479" y="528220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98017" y="526898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448599" y="537561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410553" y="53724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540507" y="53558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41526" y="26698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949601" y="46723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07139" y="50997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79201" y="51064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48725" y="52599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63251" y="49567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142404" y="49547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139272" y="225342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103048" y="43710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91809" y="514750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964188" y="31081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57070" y="48897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147051" y="43858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71390" y="493547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65453" y="52979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83719" y="20224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26007" y="23649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99600" y="22019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69665" y="38333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967120" y="50864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33703" y="347297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77524" y="51507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17555" y="49566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11241" y="485547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72031" y="45775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947500" y="329574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060854" y="514739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98037" y="44460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06156" y="442433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53387" y="54296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38127" y="473417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6431" y="52292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973613" y="497014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42981" y="462380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99741" y="457974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151202" y="522149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28601" y="53373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971935" y="481638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941585" y="51930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941853" y="172690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27805" y="46081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66920" y="534925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27966" y="50506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946663" y="531102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136112" y="51083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8570" y="509032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54202" y="49417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01334" y="493506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967155" y="462731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036826" y="496169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4597" y="49512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85466" y="524328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26949" y="52976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80568" y="52320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551883" y="46345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675454" y="502501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493797" y="488552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577822" y="454690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660314" y="438390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639080" y="498749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630643" y="44729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740245" y="492607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85003" y="50205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622416" y="425912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581313" y="36666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564046" y="453173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616211" y="444958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617524" y="423141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695417" y="451833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694676" y="441329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734919" y="33790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82600" y="404678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75579" y="177115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626990" y="4425868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619387" y="184272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560646" y="40957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541854" y="450774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544402" y="50803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707481" y="48169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79277" y="47812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578241" y="510855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729791" y="45123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652527" y="4257977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10122" y="530489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523135" y="509605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674486" y="51519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608204" y="49919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707763" y="476792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556977" y="48872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610250" y="50630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606545" y="519103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60031" y="412726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508859" y="505869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493558" y="348719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710491" y="398995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518874" y="503269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690912" y="5076315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608194" y="52114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727825" y="537215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686378" y="478022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676369" y="493799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545809" y="4923071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611301" y="496156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658320" y="4896189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502322" y="47348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658319" y="51953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626881" y="5086444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627694" y="5215803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2443795" y="54702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381640" y="435045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381640" y="32306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381640" y="211078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14" name="pl214"/>
            <p:cNvSpPr/>
            <p:nvPr/>
          </p:nvSpPr>
          <p:spPr>
            <a:xfrm>
              <a:off x="2533786" y="55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533786" y="439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533786" y="3272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533786" y="2152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508674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075496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64231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3446518" y="57336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5013340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6549084" y="57337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772835" y="5867623"/>
              <a:ext cx="60532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moistTRT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1763529" y="3553313"/>
              <a:ext cx="978309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CO2CpergLitter</a:t>
              </a:r>
            </a:p>
          </p:txBody>
        </p:sp>
        <p:sp>
          <p:nvSpPr>
            <p:cNvPr id="226" name="rc226"/>
            <p:cNvSpPr/>
            <p:nvPr/>
          </p:nvSpPr>
          <p:spPr>
            <a:xfrm>
              <a:off x="7721589" y="3113895"/>
              <a:ext cx="7583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791178" y="3203284"/>
              <a:ext cx="60532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moistTRT</a:t>
              </a:r>
            </a:p>
          </p:txBody>
        </p:sp>
        <p:sp>
          <p:nvSpPr>
            <p:cNvPr id="228" name="rc228"/>
            <p:cNvSpPr/>
            <p:nvPr/>
          </p:nvSpPr>
          <p:spPr>
            <a:xfrm>
              <a:off x="779117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900906" y="356054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7900906" y="341789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818610" y="3450812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818610" y="350567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876080" y="3480850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79117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900906" y="377999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900906" y="363734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7818610" y="3670268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7818610" y="3725132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876080" y="3700306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791178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900906" y="399945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900906" y="385680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818610" y="3889724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818610" y="394458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7876080" y="3919762"/>
              <a:ext cx="49651" cy="49651"/>
            </a:xfrm>
            <a:prstGeom prst="ellipse">
              <a:avLst/>
            </a:prstGeom>
            <a:solidFill>
              <a:srgbClr val="000000">
                <a:alpha val="20000"/>
              </a:srgbClr>
            </a:solidFill>
            <a:ln w="9000" cap="rnd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8080223" y="346392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8080223" y="3683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080223" y="39028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2020-03-10T03:15:04Z</dcterms:modified>
</cp:coreProperties>
</file>