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Relationship Id="rId6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2148682" y="1495425"/>
            <a:ext cx="6400800" cy="4572000"/>
            <a:chOff x="2148682" y="1495425"/>
            <a:chExt cx="6400800" cy="4572000"/>
          </a:xfrm>
        </p:grpSpPr>
        <p:sp>
          <p:nvSpPr>
            <p:cNvPr id="3" name="rc3"/>
            <p:cNvSpPr/>
            <p:nvPr/>
          </p:nvSpPr>
          <p:spPr>
            <a:xfrm>
              <a:off x="2148681" y="1495425"/>
              <a:ext cx="64008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148681" y="1495425"/>
              <a:ext cx="6400799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568581" y="1565014"/>
              <a:ext cx="5013829" cy="4107772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568581" y="4952052"/>
              <a:ext cx="5013829" cy="0"/>
            </a:xfrm>
            <a:custGeom>
              <a:avLst/>
              <a:pathLst>
                <a:path w="5013829" h="0">
                  <a:moveTo>
                    <a:pt x="0" y="0"/>
                  </a:moveTo>
                  <a:lnTo>
                    <a:pt x="5013829" y="0"/>
                  </a:lnTo>
                  <a:lnTo>
                    <a:pt x="501382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568581" y="3832245"/>
              <a:ext cx="5013829" cy="0"/>
            </a:xfrm>
            <a:custGeom>
              <a:avLst/>
              <a:pathLst>
                <a:path w="5013829" h="0">
                  <a:moveTo>
                    <a:pt x="0" y="0"/>
                  </a:moveTo>
                  <a:lnTo>
                    <a:pt x="5013829" y="0"/>
                  </a:lnTo>
                  <a:lnTo>
                    <a:pt x="501382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568581" y="2712437"/>
              <a:ext cx="5013829" cy="0"/>
            </a:xfrm>
            <a:custGeom>
              <a:avLst/>
              <a:pathLst>
                <a:path w="5013829" h="0">
                  <a:moveTo>
                    <a:pt x="0" y="0"/>
                  </a:moveTo>
                  <a:lnTo>
                    <a:pt x="5013829" y="0"/>
                  </a:lnTo>
                  <a:lnTo>
                    <a:pt x="501382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568581" y="1592630"/>
              <a:ext cx="5013829" cy="0"/>
            </a:xfrm>
            <a:custGeom>
              <a:avLst/>
              <a:pathLst>
                <a:path w="5013829" h="0">
                  <a:moveTo>
                    <a:pt x="0" y="0"/>
                  </a:moveTo>
                  <a:lnTo>
                    <a:pt x="5013829" y="0"/>
                  </a:lnTo>
                  <a:lnTo>
                    <a:pt x="501382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792240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299256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5806273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7313289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568581" y="5511955"/>
              <a:ext cx="5013829" cy="0"/>
            </a:xfrm>
            <a:custGeom>
              <a:avLst/>
              <a:pathLst>
                <a:path w="5013829" h="0">
                  <a:moveTo>
                    <a:pt x="0" y="0"/>
                  </a:moveTo>
                  <a:lnTo>
                    <a:pt x="5013829" y="0"/>
                  </a:lnTo>
                  <a:lnTo>
                    <a:pt x="501382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568581" y="4392148"/>
              <a:ext cx="5013829" cy="0"/>
            </a:xfrm>
            <a:custGeom>
              <a:avLst/>
              <a:pathLst>
                <a:path w="5013829" h="0">
                  <a:moveTo>
                    <a:pt x="0" y="0"/>
                  </a:moveTo>
                  <a:lnTo>
                    <a:pt x="5013829" y="0"/>
                  </a:lnTo>
                  <a:lnTo>
                    <a:pt x="501382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568581" y="3272341"/>
              <a:ext cx="5013829" cy="0"/>
            </a:xfrm>
            <a:custGeom>
              <a:avLst/>
              <a:pathLst>
                <a:path w="5013829" h="0">
                  <a:moveTo>
                    <a:pt x="0" y="0"/>
                  </a:moveTo>
                  <a:lnTo>
                    <a:pt x="5013829" y="0"/>
                  </a:lnTo>
                  <a:lnTo>
                    <a:pt x="501382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568581" y="2152534"/>
              <a:ext cx="5013829" cy="0"/>
            </a:xfrm>
            <a:custGeom>
              <a:avLst/>
              <a:pathLst>
                <a:path w="5013829" h="0">
                  <a:moveTo>
                    <a:pt x="0" y="0"/>
                  </a:moveTo>
                  <a:lnTo>
                    <a:pt x="5013829" y="0"/>
                  </a:lnTo>
                  <a:lnTo>
                    <a:pt x="501382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545748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5052765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6559781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6643567" y="5357240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4565112" y="5364273"/>
              <a:ext cx="49651" cy="49651"/>
            </a:xfrm>
            <a:custGeom>
              <a:avLst/>
              <a:pathLst>
                <a:path w="49651" h="49651">
                  <a:moveTo>
                    <a:pt x="0" y="49651"/>
                  </a:moveTo>
                  <a:lnTo>
                    <a:pt x="49651" y="49651"/>
                  </a:lnTo>
                  <a:lnTo>
                    <a:pt x="496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4003468" y="5407737"/>
              <a:ext cx="49651" cy="49651"/>
            </a:xfrm>
            <a:prstGeom prst="rect">
              <a:avLst/>
            </a:pr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4003468" y="5407737"/>
              <a:ext cx="49651" cy="49651"/>
            </a:xfrm>
            <a:custGeom>
              <a:avLst/>
              <a:pathLst>
                <a:path w="49651" h="49651">
                  <a:moveTo>
                    <a:pt x="0" y="49651"/>
                  </a:moveTo>
                  <a:lnTo>
                    <a:pt x="49651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4003468" y="5407737"/>
              <a:ext cx="49651" cy="49651"/>
            </a:xfrm>
            <a:custGeom>
              <a:avLst/>
              <a:pathLst>
                <a:path w="49651" h="49651">
                  <a:moveTo>
                    <a:pt x="0" y="0"/>
                  </a:moveTo>
                  <a:lnTo>
                    <a:pt x="49651" y="49651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4444833" y="5355725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4001278" y="5342987"/>
              <a:ext cx="49651" cy="49651"/>
            </a:xfrm>
            <a:custGeom>
              <a:avLst/>
              <a:pathLst>
                <a:path w="49651" h="49651">
                  <a:moveTo>
                    <a:pt x="0" y="49651"/>
                  </a:moveTo>
                  <a:lnTo>
                    <a:pt x="49651" y="49651"/>
                  </a:lnTo>
                  <a:lnTo>
                    <a:pt x="496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4756307" y="5207842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5473767" y="5350159"/>
              <a:ext cx="49651" cy="49651"/>
            </a:xfrm>
            <a:prstGeom prst="rect">
              <a:avLst/>
            </a:pr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5473767" y="5350159"/>
              <a:ext cx="49651" cy="49651"/>
            </a:xfrm>
            <a:custGeom>
              <a:avLst/>
              <a:pathLst>
                <a:path w="49651" h="49651">
                  <a:moveTo>
                    <a:pt x="0" y="49651"/>
                  </a:moveTo>
                  <a:lnTo>
                    <a:pt x="49651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5473767" y="5350159"/>
              <a:ext cx="49651" cy="49651"/>
            </a:xfrm>
            <a:custGeom>
              <a:avLst/>
              <a:pathLst>
                <a:path w="49651" h="49651">
                  <a:moveTo>
                    <a:pt x="0" y="0"/>
                  </a:moveTo>
                  <a:lnTo>
                    <a:pt x="49651" y="49651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6484582" y="4304740"/>
              <a:ext cx="49651" cy="49651"/>
            </a:xfrm>
            <a:prstGeom prst="rect">
              <a:avLst/>
            </a:pr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6484582" y="4304740"/>
              <a:ext cx="49651" cy="49651"/>
            </a:xfrm>
            <a:custGeom>
              <a:avLst/>
              <a:pathLst>
                <a:path w="49651" h="49651">
                  <a:moveTo>
                    <a:pt x="0" y="49651"/>
                  </a:moveTo>
                  <a:lnTo>
                    <a:pt x="49651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6484582" y="4304740"/>
              <a:ext cx="49651" cy="49651"/>
            </a:xfrm>
            <a:custGeom>
              <a:avLst/>
              <a:pathLst>
                <a:path w="49651" h="49651">
                  <a:moveTo>
                    <a:pt x="0" y="0"/>
                  </a:moveTo>
                  <a:lnTo>
                    <a:pt x="49651" y="49651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4913123" y="4560697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3887944" y="5347903"/>
              <a:ext cx="49651" cy="49651"/>
            </a:xfrm>
            <a:custGeom>
              <a:avLst/>
              <a:pathLst>
                <a:path w="49651" h="49651">
                  <a:moveTo>
                    <a:pt x="0" y="49651"/>
                  </a:moveTo>
                  <a:lnTo>
                    <a:pt x="49651" y="49651"/>
                  </a:lnTo>
                  <a:lnTo>
                    <a:pt x="496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5760460" y="5150489"/>
              <a:ext cx="49651" cy="49651"/>
            </a:xfrm>
            <a:prstGeom prst="rect">
              <a:avLst/>
            </a:pr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5760460" y="5150489"/>
              <a:ext cx="49651" cy="49651"/>
            </a:xfrm>
            <a:custGeom>
              <a:avLst/>
              <a:pathLst>
                <a:path w="49651" h="49651">
                  <a:moveTo>
                    <a:pt x="0" y="49651"/>
                  </a:moveTo>
                  <a:lnTo>
                    <a:pt x="49651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5760460" y="5150489"/>
              <a:ext cx="49651" cy="49651"/>
            </a:xfrm>
            <a:custGeom>
              <a:avLst/>
              <a:pathLst>
                <a:path w="49651" h="49651">
                  <a:moveTo>
                    <a:pt x="0" y="0"/>
                  </a:moveTo>
                  <a:lnTo>
                    <a:pt x="49651" y="49651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4927500" y="5312065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5167371" y="4959459"/>
              <a:ext cx="49651" cy="49651"/>
            </a:xfrm>
            <a:custGeom>
              <a:avLst/>
              <a:pathLst>
                <a:path w="49651" h="49651">
                  <a:moveTo>
                    <a:pt x="0" y="49651"/>
                  </a:moveTo>
                  <a:lnTo>
                    <a:pt x="49651" y="49651"/>
                  </a:lnTo>
                  <a:lnTo>
                    <a:pt x="496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4094557" y="5357530"/>
              <a:ext cx="49651" cy="49651"/>
            </a:xfrm>
            <a:prstGeom prst="rect">
              <a:avLst/>
            </a:pr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4094557" y="5357530"/>
              <a:ext cx="49651" cy="49651"/>
            </a:xfrm>
            <a:custGeom>
              <a:avLst/>
              <a:pathLst>
                <a:path w="49651" h="49651">
                  <a:moveTo>
                    <a:pt x="0" y="49651"/>
                  </a:moveTo>
                  <a:lnTo>
                    <a:pt x="49651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4094557" y="5357530"/>
              <a:ext cx="49651" cy="49651"/>
            </a:xfrm>
            <a:custGeom>
              <a:avLst/>
              <a:pathLst>
                <a:path w="49651" h="49651">
                  <a:moveTo>
                    <a:pt x="0" y="0"/>
                  </a:moveTo>
                  <a:lnTo>
                    <a:pt x="49651" y="49651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5120503" y="5419193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7321075" y="4216307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7326804" y="2028558"/>
              <a:ext cx="49651" cy="49651"/>
            </a:xfrm>
            <a:prstGeom prst="rect">
              <a:avLst/>
            </a:pr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7326804" y="2028558"/>
              <a:ext cx="49651" cy="49651"/>
            </a:xfrm>
            <a:custGeom>
              <a:avLst/>
              <a:pathLst>
                <a:path w="49651" h="49651">
                  <a:moveTo>
                    <a:pt x="0" y="49651"/>
                  </a:moveTo>
                  <a:lnTo>
                    <a:pt x="49651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7326804" y="2028558"/>
              <a:ext cx="49651" cy="49651"/>
            </a:xfrm>
            <a:custGeom>
              <a:avLst/>
              <a:pathLst>
                <a:path w="49651" h="49651">
                  <a:moveTo>
                    <a:pt x="0" y="0"/>
                  </a:moveTo>
                  <a:lnTo>
                    <a:pt x="49651" y="49651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7040409" y="3549392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5333978" y="5187014"/>
              <a:ext cx="49651" cy="49651"/>
            </a:xfrm>
            <a:custGeom>
              <a:avLst/>
              <a:pathLst>
                <a:path w="49651" h="49651">
                  <a:moveTo>
                    <a:pt x="0" y="49651"/>
                  </a:moveTo>
                  <a:lnTo>
                    <a:pt x="49651" y="49651"/>
                  </a:lnTo>
                  <a:lnTo>
                    <a:pt x="496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3688668" y="5341360"/>
              <a:ext cx="49651" cy="49651"/>
            </a:xfrm>
            <a:custGeom>
              <a:avLst/>
              <a:pathLst>
                <a:path w="49651" h="49651">
                  <a:moveTo>
                    <a:pt x="0" y="49651"/>
                  </a:moveTo>
                  <a:lnTo>
                    <a:pt x="49651" y="49651"/>
                  </a:lnTo>
                  <a:lnTo>
                    <a:pt x="496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5066481" y="5335791"/>
              <a:ext cx="49651" cy="49651"/>
            </a:xfrm>
            <a:prstGeom prst="rect">
              <a:avLst/>
            </a:pr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5066481" y="5335791"/>
              <a:ext cx="49651" cy="49651"/>
            </a:xfrm>
            <a:custGeom>
              <a:avLst/>
              <a:pathLst>
                <a:path w="49651" h="49651">
                  <a:moveTo>
                    <a:pt x="0" y="49651"/>
                  </a:moveTo>
                  <a:lnTo>
                    <a:pt x="49651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5066481" y="5335791"/>
              <a:ext cx="49651" cy="49651"/>
            </a:xfrm>
            <a:custGeom>
              <a:avLst/>
              <a:pathLst>
                <a:path w="49651" h="49651">
                  <a:moveTo>
                    <a:pt x="0" y="0"/>
                  </a:moveTo>
                  <a:lnTo>
                    <a:pt x="49651" y="49651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4029500" y="5326008"/>
              <a:ext cx="49651" cy="49651"/>
            </a:xfrm>
            <a:custGeom>
              <a:avLst/>
              <a:pathLst>
                <a:path w="49651" h="49651">
                  <a:moveTo>
                    <a:pt x="0" y="49651"/>
                  </a:moveTo>
                  <a:lnTo>
                    <a:pt x="49651" y="49651"/>
                  </a:lnTo>
                  <a:lnTo>
                    <a:pt x="496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3919711" y="5368071"/>
              <a:ext cx="49651" cy="49651"/>
            </a:xfrm>
            <a:custGeom>
              <a:avLst/>
              <a:pathLst>
                <a:path w="49651" h="49651">
                  <a:moveTo>
                    <a:pt x="0" y="49651"/>
                  </a:moveTo>
                  <a:lnTo>
                    <a:pt x="49651" y="49651"/>
                  </a:lnTo>
                  <a:lnTo>
                    <a:pt x="496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4273111" y="5413181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5023494" y="5237324"/>
              <a:ext cx="49651" cy="49651"/>
            </a:xfrm>
            <a:custGeom>
              <a:avLst/>
              <a:pathLst>
                <a:path w="49651" h="49651">
                  <a:moveTo>
                    <a:pt x="0" y="49651"/>
                  </a:moveTo>
                  <a:lnTo>
                    <a:pt x="49651" y="49651"/>
                  </a:lnTo>
                  <a:lnTo>
                    <a:pt x="496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5843454" y="5461243"/>
              <a:ext cx="49651" cy="49651"/>
            </a:xfrm>
            <a:prstGeom prst="rect">
              <a:avLst/>
            </a:pr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5843454" y="5461243"/>
              <a:ext cx="49651" cy="49651"/>
            </a:xfrm>
            <a:custGeom>
              <a:avLst/>
              <a:pathLst>
                <a:path w="49651" h="49651">
                  <a:moveTo>
                    <a:pt x="0" y="49651"/>
                  </a:moveTo>
                  <a:lnTo>
                    <a:pt x="49651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5843454" y="5461243"/>
              <a:ext cx="49651" cy="49651"/>
            </a:xfrm>
            <a:custGeom>
              <a:avLst/>
              <a:pathLst>
                <a:path w="49651" h="49651">
                  <a:moveTo>
                    <a:pt x="0" y="0"/>
                  </a:moveTo>
                  <a:lnTo>
                    <a:pt x="49651" y="49651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3917237" y="5383545"/>
              <a:ext cx="49651" cy="49651"/>
            </a:xfrm>
            <a:prstGeom prst="rect">
              <a:avLst/>
            </a:pr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3917237" y="5383545"/>
              <a:ext cx="49651" cy="49651"/>
            </a:xfrm>
            <a:custGeom>
              <a:avLst/>
              <a:pathLst>
                <a:path w="49651" h="49651">
                  <a:moveTo>
                    <a:pt x="0" y="49651"/>
                  </a:moveTo>
                  <a:lnTo>
                    <a:pt x="49651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3917237" y="5383545"/>
              <a:ext cx="49651" cy="49651"/>
            </a:xfrm>
            <a:custGeom>
              <a:avLst/>
              <a:pathLst>
                <a:path w="49651" h="49651">
                  <a:moveTo>
                    <a:pt x="0" y="0"/>
                  </a:moveTo>
                  <a:lnTo>
                    <a:pt x="49651" y="49651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4054170" y="524009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3070428" y="5347427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3105537" y="5312318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3286436" y="5449564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3321546" y="5414455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3069875" y="5273953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3104984" y="5238844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3146724" y="5321689"/>
              <a:ext cx="49651" cy="49651"/>
            </a:xfrm>
            <a:custGeom>
              <a:avLst/>
              <a:pathLst>
                <a:path w="49651" h="49651">
                  <a:moveTo>
                    <a:pt x="0" y="49651"/>
                  </a:moveTo>
                  <a:lnTo>
                    <a:pt x="49651" y="49651"/>
                  </a:lnTo>
                  <a:lnTo>
                    <a:pt x="496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3209638" y="5237311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3244747" y="5202201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3017350" y="5301743"/>
              <a:ext cx="49651" cy="49651"/>
            </a:xfrm>
            <a:custGeom>
              <a:avLst/>
              <a:pathLst>
                <a:path w="49651" h="49651">
                  <a:moveTo>
                    <a:pt x="0" y="49651"/>
                  </a:moveTo>
                  <a:lnTo>
                    <a:pt x="49651" y="49651"/>
                  </a:lnTo>
                  <a:lnTo>
                    <a:pt x="496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3688701" y="52223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3347142" y="538266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2806871" y="541980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4304695" y="5237905"/>
              <a:ext cx="49651" cy="49651"/>
            </a:xfrm>
            <a:custGeom>
              <a:avLst/>
              <a:pathLst>
                <a:path w="49651" h="49651">
                  <a:moveTo>
                    <a:pt x="0" y="49651"/>
                  </a:moveTo>
                  <a:lnTo>
                    <a:pt x="49651" y="49651"/>
                  </a:lnTo>
                  <a:lnTo>
                    <a:pt x="496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3234373" y="5295343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3269482" y="5260234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5240716" y="494585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3996968" y="5109542"/>
              <a:ext cx="49651" cy="49651"/>
            </a:xfrm>
            <a:custGeom>
              <a:avLst/>
              <a:pathLst>
                <a:path w="49651" h="49651">
                  <a:moveTo>
                    <a:pt x="0" y="49651"/>
                  </a:moveTo>
                  <a:lnTo>
                    <a:pt x="49651" y="49651"/>
                  </a:lnTo>
                  <a:lnTo>
                    <a:pt x="496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2853815" y="534816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2771656" y="5291602"/>
              <a:ext cx="49651" cy="49651"/>
            </a:xfrm>
            <a:custGeom>
              <a:avLst/>
              <a:pathLst>
                <a:path w="49651" h="49651">
                  <a:moveTo>
                    <a:pt x="0" y="49651"/>
                  </a:moveTo>
                  <a:lnTo>
                    <a:pt x="49651" y="49651"/>
                  </a:lnTo>
                  <a:lnTo>
                    <a:pt x="496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2950599" y="53788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3170317" y="5385098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3205426" y="5349989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3183361" y="5279855"/>
              <a:ext cx="49651" cy="49651"/>
            </a:xfrm>
            <a:custGeom>
              <a:avLst/>
              <a:pathLst>
                <a:path w="49651" h="49651">
                  <a:moveTo>
                    <a:pt x="0" y="49651"/>
                  </a:moveTo>
                  <a:lnTo>
                    <a:pt x="49651" y="49651"/>
                  </a:lnTo>
                  <a:lnTo>
                    <a:pt x="496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3068147" y="5399175"/>
              <a:ext cx="49651" cy="49651"/>
            </a:xfrm>
            <a:custGeom>
              <a:avLst/>
              <a:pathLst>
                <a:path w="49651" h="49651">
                  <a:moveTo>
                    <a:pt x="0" y="49651"/>
                  </a:moveTo>
                  <a:lnTo>
                    <a:pt x="49651" y="49651"/>
                  </a:lnTo>
                  <a:lnTo>
                    <a:pt x="496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3501630" y="528791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3480690" y="5307098"/>
              <a:ext cx="49651" cy="49651"/>
            </a:xfrm>
            <a:custGeom>
              <a:avLst/>
              <a:pathLst>
                <a:path w="49651" h="49651">
                  <a:moveTo>
                    <a:pt x="0" y="49651"/>
                  </a:moveTo>
                  <a:lnTo>
                    <a:pt x="49651" y="49651"/>
                  </a:lnTo>
                  <a:lnTo>
                    <a:pt x="496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3300996" y="5307033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3336105" y="5271924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3591855" y="526898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2817179" y="5400442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2852289" y="5365333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2989828" y="5372464"/>
              <a:ext cx="49651" cy="49651"/>
            </a:xfrm>
            <a:custGeom>
              <a:avLst/>
              <a:pathLst>
                <a:path w="49651" h="49651">
                  <a:moveTo>
                    <a:pt x="0" y="49651"/>
                  </a:moveTo>
                  <a:lnTo>
                    <a:pt x="49651" y="49651"/>
                  </a:lnTo>
                  <a:lnTo>
                    <a:pt x="496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2965658" y="5380655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3000767" y="5345546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6643567" y="2656107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4565112" y="4672335"/>
              <a:ext cx="49651" cy="49651"/>
            </a:xfrm>
            <a:custGeom>
              <a:avLst/>
              <a:pathLst>
                <a:path w="49651" h="49651">
                  <a:moveTo>
                    <a:pt x="0" y="49651"/>
                  </a:moveTo>
                  <a:lnTo>
                    <a:pt x="49651" y="49651"/>
                  </a:lnTo>
                  <a:lnTo>
                    <a:pt x="496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rc104"/>
            <p:cNvSpPr/>
            <p:nvPr/>
          </p:nvSpPr>
          <p:spPr>
            <a:xfrm>
              <a:off x="4003468" y="5099786"/>
              <a:ext cx="49651" cy="49651"/>
            </a:xfrm>
            <a:prstGeom prst="rect">
              <a:avLst/>
            </a:pr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4003468" y="5099786"/>
              <a:ext cx="49651" cy="49651"/>
            </a:xfrm>
            <a:custGeom>
              <a:avLst/>
              <a:pathLst>
                <a:path w="49651" h="49651">
                  <a:moveTo>
                    <a:pt x="0" y="49651"/>
                  </a:moveTo>
                  <a:lnTo>
                    <a:pt x="49651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4003468" y="5099786"/>
              <a:ext cx="49651" cy="49651"/>
            </a:xfrm>
            <a:custGeom>
              <a:avLst/>
              <a:pathLst>
                <a:path w="49651" h="49651">
                  <a:moveTo>
                    <a:pt x="0" y="0"/>
                  </a:moveTo>
                  <a:lnTo>
                    <a:pt x="49651" y="49651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4444833" y="5092695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g108"/>
            <p:cNvSpPr/>
            <p:nvPr/>
          </p:nvSpPr>
          <p:spPr>
            <a:xfrm>
              <a:off x="4001278" y="5259977"/>
              <a:ext cx="49651" cy="49651"/>
            </a:xfrm>
            <a:custGeom>
              <a:avLst/>
              <a:pathLst>
                <a:path w="49651" h="49651">
                  <a:moveTo>
                    <a:pt x="0" y="49651"/>
                  </a:moveTo>
                  <a:lnTo>
                    <a:pt x="49651" y="49651"/>
                  </a:lnTo>
                  <a:lnTo>
                    <a:pt x="496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4756307" y="4942977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rc110"/>
            <p:cNvSpPr/>
            <p:nvPr/>
          </p:nvSpPr>
          <p:spPr>
            <a:xfrm>
              <a:off x="5473767" y="4954754"/>
              <a:ext cx="49651" cy="49651"/>
            </a:xfrm>
            <a:prstGeom prst="rect">
              <a:avLst/>
            </a:pr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5473767" y="4954754"/>
              <a:ext cx="49651" cy="49651"/>
            </a:xfrm>
            <a:custGeom>
              <a:avLst/>
              <a:pathLst>
                <a:path w="49651" h="49651">
                  <a:moveTo>
                    <a:pt x="0" y="49651"/>
                  </a:moveTo>
                  <a:lnTo>
                    <a:pt x="49651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5473767" y="4954754"/>
              <a:ext cx="49651" cy="49651"/>
            </a:xfrm>
            <a:custGeom>
              <a:avLst/>
              <a:pathLst>
                <a:path w="49651" h="49651">
                  <a:moveTo>
                    <a:pt x="0" y="0"/>
                  </a:moveTo>
                  <a:lnTo>
                    <a:pt x="49651" y="49651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rc113"/>
            <p:cNvSpPr/>
            <p:nvPr/>
          </p:nvSpPr>
          <p:spPr>
            <a:xfrm>
              <a:off x="6484582" y="2253423"/>
              <a:ext cx="49651" cy="49651"/>
            </a:xfrm>
            <a:prstGeom prst="rect">
              <a:avLst/>
            </a:pr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6484582" y="2253423"/>
              <a:ext cx="49651" cy="49651"/>
            </a:xfrm>
            <a:custGeom>
              <a:avLst/>
              <a:pathLst>
                <a:path w="49651" h="49651">
                  <a:moveTo>
                    <a:pt x="0" y="49651"/>
                  </a:moveTo>
                  <a:lnTo>
                    <a:pt x="49651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6484582" y="2253423"/>
              <a:ext cx="49651" cy="49651"/>
            </a:xfrm>
            <a:custGeom>
              <a:avLst/>
              <a:pathLst>
                <a:path w="49651" h="49651">
                  <a:moveTo>
                    <a:pt x="0" y="0"/>
                  </a:moveTo>
                  <a:lnTo>
                    <a:pt x="49651" y="49651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g116"/>
            <p:cNvSpPr/>
            <p:nvPr/>
          </p:nvSpPr>
          <p:spPr>
            <a:xfrm>
              <a:off x="4913123" y="4357310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g117"/>
            <p:cNvSpPr/>
            <p:nvPr/>
          </p:nvSpPr>
          <p:spPr>
            <a:xfrm>
              <a:off x="3887944" y="5147501"/>
              <a:ext cx="49651" cy="49651"/>
            </a:xfrm>
            <a:custGeom>
              <a:avLst/>
              <a:pathLst>
                <a:path w="49651" h="49651">
                  <a:moveTo>
                    <a:pt x="0" y="49651"/>
                  </a:moveTo>
                  <a:lnTo>
                    <a:pt x="49651" y="49651"/>
                  </a:lnTo>
                  <a:lnTo>
                    <a:pt x="496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rc118"/>
            <p:cNvSpPr/>
            <p:nvPr/>
          </p:nvSpPr>
          <p:spPr>
            <a:xfrm>
              <a:off x="5760460" y="3108122"/>
              <a:ext cx="49651" cy="49651"/>
            </a:xfrm>
            <a:prstGeom prst="rect">
              <a:avLst/>
            </a:pr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5760460" y="3108122"/>
              <a:ext cx="49651" cy="49651"/>
            </a:xfrm>
            <a:custGeom>
              <a:avLst/>
              <a:pathLst>
                <a:path w="49651" h="49651">
                  <a:moveTo>
                    <a:pt x="0" y="49651"/>
                  </a:moveTo>
                  <a:lnTo>
                    <a:pt x="49651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5760460" y="3108122"/>
              <a:ext cx="49651" cy="49651"/>
            </a:xfrm>
            <a:custGeom>
              <a:avLst/>
              <a:pathLst>
                <a:path w="49651" h="49651">
                  <a:moveTo>
                    <a:pt x="0" y="0"/>
                  </a:moveTo>
                  <a:lnTo>
                    <a:pt x="49651" y="49651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g121"/>
            <p:cNvSpPr/>
            <p:nvPr/>
          </p:nvSpPr>
          <p:spPr>
            <a:xfrm>
              <a:off x="4927500" y="4875997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g122"/>
            <p:cNvSpPr/>
            <p:nvPr/>
          </p:nvSpPr>
          <p:spPr>
            <a:xfrm>
              <a:off x="5167371" y="4385800"/>
              <a:ext cx="49651" cy="49651"/>
            </a:xfrm>
            <a:custGeom>
              <a:avLst/>
              <a:pathLst>
                <a:path w="49651" h="49651">
                  <a:moveTo>
                    <a:pt x="0" y="49651"/>
                  </a:moveTo>
                  <a:lnTo>
                    <a:pt x="49651" y="49651"/>
                  </a:lnTo>
                  <a:lnTo>
                    <a:pt x="496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rc123"/>
            <p:cNvSpPr/>
            <p:nvPr/>
          </p:nvSpPr>
          <p:spPr>
            <a:xfrm>
              <a:off x="4094557" y="4935470"/>
              <a:ext cx="49651" cy="49651"/>
            </a:xfrm>
            <a:prstGeom prst="rect">
              <a:avLst/>
            </a:pr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4094557" y="4935470"/>
              <a:ext cx="49651" cy="49651"/>
            </a:xfrm>
            <a:custGeom>
              <a:avLst/>
              <a:pathLst>
                <a:path w="49651" h="49651">
                  <a:moveTo>
                    <a:pt x="0" y="49651"/>
                  </a:moveTo>
                  <a:lnTo>
                    <a:pt x="49651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4094557" y="4935470"/>
              <a:ext cx="49651" cy="49651"/>
            </a:xfrm>
            <a:custGeom>
              <a:avLst/>
              <a:pathLst>
                <a:path w="49651" h="49651">
                  <a:moveTo>
                    <a:pt x="0" y="0"/>
                  </a:moveTo>
                  <a:lnTo>
                    <a:pt x="49651" y="49651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g126"/>
            <p:cNvSpPr/>
            <p:nvPr/>
          </p:nvSpPr>
          <p:spPr>
            <a:xfrm>
              <a:off x="5120503" y="5284205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g127"/>
            <p:cNvSpPr/>
            <p:nvPr/>
          </p:nvSpPr>
          <p:spPr>
            <a:xfrm>
              <a:off x="7321075" y="2008685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rc128"/>
            <p:cNvSpPr/>
            <p:nvPr/>
          </p:nvSpPr>
          <p:spPr>
            <a:xfrm>
              <a:off x="7326804" y="2364999"/>
              <a:ext cx="49651" cy="49651"/>
            </a:xfrm>
            <a:prstGeom prst="rect">
              <a:avLst/>
            </a:pr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7326804" y="2364999"/>
              <a:ext cx="49651" cy="49651"/>
            </a:xfrm>
            <a:custGeom>
              <a:avLst/>
              <a:pathLst>
                <a:path w="49651" h="49651">
                  <a:moveTo>
                    <a:pt x="0" y="49651"/>
                  </a:moveTo>
                  <a:lnTo>
                    <a:pt x="49651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7326804" y="2364999"/>
              <a:ext cx="49651" cy="49651"/>
            </a:xfrm>
            <a:custGeom>
              <a:avLst/>
              <a:pathLst>
                <a:path w="49651" h="49651">
                  <a:moveTo>
                    <a:pt x="0" y="0"/>
                  </a:moveTo>
                  <a:lnTo>
                    <a:pt x="49651" y="49651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g131"/>
            <p:cNvSpPr/>
            <p:nvPr/>
          </p:nvSpPr>
          <p:spPr>
            <a:xfrm>
              <a:off x="7040409" y="2188201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g132"/>
            <p:cNvSpPr/>
            <p:nvPr/>
          </p:nvSpPr>
          <p:spPr>
            <a:xfrm>
              <a:off x="5333978" y="3833391"/>
              <a:ext cx="49651" cy="49651"/>
            </a:xfrm>
            <a:custGeom>
              <a:avLst/>
              <a:pathLst>
                <a:path w="49651" h="49651">
                  <a:moveTo>
                    <a:pt x="0" y="49651"/>
                  </a:moveTo>
                  <a:lnTo>
                    <a:pt x="49651" y="49651"/>
                  </a:lnTo>
                  <a:lnTo>
                    <a:pt x="496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g133"/>
            <p:cNvSpPr/>
            <p:nvPr/>
          </p:nvSpPr>
          <p:spPr>
            <a:xfrm>
              <a:off x="3688668" y="5086465"/>
              <a:ext cx="49651" cy="49651"/>
            </a:xfrm>
            <a:custGeom>
              <a:avLst/>
              <a:pathLst>
                <a:path w="49651" h="49651">
                  <a:moveTo>
                    <a:pt x="0" y="49651"/>
                  </a:moveTo>
                  <a:lnTo>
                    <a:pt x="49651" y="49651"/>
                  </a:lnTo>
                  <a:lnTo>
                    <a:pt x="496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rc134"/>
            <p:cNvSpPr/>
            <p:nvPr/>
          </p:nvSpPr>
          <p:spPr>
            <a:xfrm>
              <a:off x="5066481" y="3472975"/>
              <a:ext cx="49651" cy="49651"/>
            </a:xfrm>
            <a:prstGeom prst="rect">
              <a:avLst/>
            </a:pr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5066481" y="3472975"/>
              <a:ext cx="49651" cy="49651"/>
            </a:xfrm>
            <a:custGeom>
              <a:avLst/>
              <a:pathLst>
                <a:path w="49651" h="49651">
                  <a:moveTo>
                    <a:pt x="0" y="49651"/>
                  </a:moveTo>
                  <a:lnTo>
                    <a:pt x="49651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6"/>
            <p:cNvSpPr/>
            <p:nvPr/>
          </p:nvSpPr>
          <p:spPr>
            <a:xfrm>
              <a:off x="5066481" y="3472975"/>
              <a:ext cx="49651" cy="49651"/>
            </a:xfrm>
            <a:custGeom>
              <a:avLst/>
              <a:pathLst>
                <a:path w="49651" h="49651">
                  <a:moveTo>
                    <a:pt x="0" y="0"/>
                  </a:moveTo>
                  <a:lnTo>
                    <a:pt x="49651" y="49651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g137"/>
            <p:cNvSpPr/>
            <p:nvPr/>
          </p:nvSpPr>
          <p:spPr>
            <a:xfrm>
              <a:off x="4029500" y="5150787"/>
              <a:ext cx="49651" cy="49651"/>
            </a:xfrm>
            <a:custGeom>
              <a:avLst/>
              <a:pathLst>
                <a:path w="49651" h="49651">
                  <a:moveTo>
                    <a:pt x="0" y="49651"/>
                  </a:moveTo>
                  <a:lnTo>
                    <a:pt x="49651" y="49651"/>
                  </a:lnTo>
                  <a:lnTo>
                    <a:pt x="496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g138"/>
            <p:cNvSpPr/>
            <p:nvPr/>
          </p:nvSpPr>
          <p:spPr>
            <a:xfrm>
              <a:off x="3919711" y="4956626"/>
              <a:ext cx="49651" cy="49651"/>
            </a:xfrm>
            <a:custGeom>
              <a:avLst/>
              <a:pathLst>
                <a:path w="49651" h="49651">
                  <a:moveTo>
                    <a:pt x="0" y="49651"/>
                  </a:moveTo>
                  <a:lnTo>
                    <a:pt x="49651" y="49651"/>
                  </a:lnTo>
                  <a:lnTo>
                    <a:pt x="496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g139"/>
            <p:cNvSpPr/>
            <p:nvPr/>
          </p:nvSpPr>
          <p:spPr>
            <a:xfrm>
              <a:off x="4273111" y="4841698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g140"/>
            <p:cNvSpPr/>
            <p:nvPr/>
          </p:nvSpPr>
          <p:spPr>
            <a:xfrm>
              <a:off x="5023494" y="4577505"/>
              <a:ext cx="49651" cy="49651"/>
            </a:xfrm>
            <a:custGeom>
              <a:avLst/>
              <a:pathLst>
                <a:path w="49651" h="49651">
                  <a:moveTo>
                    <a:pt x="0" y="49651"/>
                  </a:moveTo>
                  <a:lnTo>
                    <a:pt x="49651" y="49651"/>
                  </a:lnTo>
                  <a:lnTo>
                    <a:pt x="496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rc141"/>
            <p:cNvSpPr/>
            <p:nvPr/>
          </p:nvSpPr>
          <p:spPr>
            <a:xfrm>
              <a:off x="5843454" y="3295745"/>
              <a:ext cx="49651" cy="49651"/>
            </a:xfrm>
            <a:prstGeom prst="rect">
              <a:avLst/>
            </a:pr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2"/>
            <p:cNvSpPr/>
            <p:nvPr/>
          </p:nvSpPr>
          <p:spPr>
            <a:xfrm>
              <a:off x="5843454" y="3295745"/>
              <a:ext cx="49651" cy="49651"/>
            </a:xfrm>
            <a:custGeom>
              <a:avLst/>
              <a:pathLst>
                <a:path w="49651" h="49651">
                  <a:moveTo>
                    <a:pt x="0" y="49651"/>
                  </a:moveTo>
                  <a:lnTo>
                    <a:pt x="49651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3"/>
            <p:cNvSpPr/>
            <p:nvPr/>
          </p:nvSpPr>
          <p:spPr>
            <a:xfrm>
              <a:off x="5843454" y="3295745"/>
              <a:ext cx="49651" cy="49651"/>
            </a:xfrm>
            <a:custGeom>
              <a:avLst/>
              <a:pathLst>
                <a:path w="49651" h="49651">
                  <a:moveTo>
                    <a:pt x="0" y="0"/>
                  </a:moveTo>
                  <a:lnTo>
                    <a:pt x="49651" y="49651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rc144"/>
            <p:cNvSpPr/>
            <p:nvPr/>
          </p:nvSpPr>
          <p:spPr>
            <a:xfrm>
              <a:off x="3917237" y="5147395"/>
              <a:ext cx="49651" cy="49651"/>
            </a:xfrm>
            <a:prstGeom prst="rect">
              <a:avLst/>
            </a:pr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5"/>
            <p:cNvSpPr/>
            <p:nvPr/>
          </p:nvSpPr>
          <p:spPr>
            <a:xfrm>
              <a:off x="3917237" y="5147395"/>
              <a:ext cx="49651" cy="49651"/>
            </a:xfrm>
            <a:custGeom>
              <a:avLst/>
              <a:pathLst>
                <a:path w="49651" h="49651">
                  <a:moveTo>
                    <a:pt x="0" y="49651"/>
                  </a:moveTo>
                  <a:lnTo>
                    <a:pt x="49651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6"/>
            <p:cNvSpPr/>
            <p:nvPr/>
          </p:nvSpPr>
          <p:spPr>
            <a:xfrm>
              <a:off x="3917237" y="5147395"/>
              <a:ext cx="49651" cy="49651"/>
            </a:xfrm>
            <a:custGeom>
              <a:avLst/>
              <a:pathLst>
                <a:path w="49651" h="49651">
                  <a:moveTo>
                    <a:pt x="0" y="0"/>
                  </a:moveTo>
                  <a:lnTo>
                    <a:pt x="49651" y="49651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4054170" y="444605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l148"/>
            <p:cNvSpPr/>
            <p:nvPr/>
          </p:nvSpPr>
          <p:spPr>
            <a:xfrm>
              <a:off x="3070428" y="4449164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9"/>
            <p:cNvSpPr/>
            <p:nvPr/>
          </p:nvSpPr>
          <p:spPr>
            <a:xfrm>
              <a:off x="3105537" y="4414055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50"/>
            <p:cNvSpPr/>
            <p:nvPr/>
          </p:nvSpPr>
          <p:spPr>
            <a:xfrm>
              <a:off x="3286436" y="5454483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1"/>
            <p:cNvSpPr/>
            <p:nvPr/>
          </p:nvSpPr>
          <p:spPr>
            <a:xfrm>
              <a:off x="3321546" y="5419374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2"/>
            <p:cNvSpPr/>
            <p:nvPr/>
          </p:nvSpPr>
          <p:spPr>
            <a:xfrm>
              <a:off x="3069875" y="4759004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3"/>
            <p:cNvSpPr/>
            <p:nvPr/>
          </p:nvSpPr>
          <p:spPr>
            <a:xfrm>
              <a:off x="3104984" y="4723895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g154"/>
            <p:cNvSpPr/>
            <p:nvPr/>
          </p:nvSpPr>
          <p:spPr>
            <a:xfrm>
              <a:off x="3146724" y="5229286"/>
              <a:ext cx="49651" cy="49651"/>
            </a:xfrm>
            <a:custGeom>
              <a:avLst/>
              <a:pathLst>
                <a:path w="49651" h="49651">
                  <a:moveTo>
                    <a:pt x="0" y="49651"/>
                  </a:moveTo>
                  <a:lnTo>
                    <a:pt x="49651" y="49651"/>
                  </a:lnTo>
                  <a:lnTo>
                    <a:pt x="496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l155"/>
            <p:cNvSpPr/>
            <p:nvPr/>
          </p:nvSpPr>
          <p:spPr>
            <a:xfrm>
              <a:off x="3209638" y="4994969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6"/>
            <p:cNvSpPr/>
            <p:nvPr/>
          </p:nvSpPr>
          <p:spPr>
            <a:xfrm>
              <a:off x="3244747" y="4959859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g157"/>
            <p:cNvSpPr/>
            <p:nvPr/>
          </p:nvSpPr>
          <p:spPr>
            <a:xfrm>
              <a:off x="3017350" y="4623800"/>
              <a:ext cx="49651" cy="49651"/>
            </a:xfrm>
            <a:custGeom>
              <a:avLst/>
              <a:pathLst>
                <a:path w="49651" h="49651">
                  <a:moveTo>
                    <a:pt x="0" y="49651"/>
                  </a:moveTo>
                  <a:lnTo>
                    <a:pt x="49651" y="49651"/>
                  </a:lnTo>
                  <a:lnTo>
                    <a:pt x="496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3688701" y="457974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3347142" y="522149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2806871" y="533732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g161"/>
            <p:cNvSpPr/>
            <p:nvPr/>
          </p:nvSpPr>
          <p:spPr>
            <a:xfrm>
              <a:off x="4304695" y="4816382"/>
              <a:ext cx="49651" cy="49651"/>
            </a:xfrm>
            <a:custGeom>
              <a:avLst/>
              <a:pathLst>
                <a:path w="49651" h="49651">
                  <a:moveTo>
                    <a:pt x="0" y="49651"/>
                  </a:moveTo>
                  <a:lnTo>
                    <a:pt x="49651" y="49651"/>
                  </a:lnTo>
                  <a:lnTo>
                    <a:pt x="496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l162"/>
            <p:cNvSpPr/>
            <p:nvPr/>
          </p:nvSpPr>
          <p:spPr>
            <a:xfrm>
              <a:off x="3234373" y="5217841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3"/>
            <p:cNvSpPr/>
            <p:nvPr/>
          </p:nvSpPr>
          <p:spPr>
            <a:xfrm>
              <a:off x="3269482" y="5182732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5240716" y="172690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g165"/>
            <p:cNvSpPr/>
            <p:nvPr/>
          </p:nvSpPr>
          <p:spPr>
            <a:xfrm>
              <a:off x="3996968" y="4608159"/>
              <a:ext cx="49651" cy="49651"/>
            </a:xfrm>
            <a:custGeom>
              <a:avLst/>
              <a:pathLst>
                <a:path w="49651" h="49651">
                  <a:moveTo>
                    <a:pt x="0" y="49651"/>
                  </a:moveTo>
                  <a:lnTo>
                    <a:pt x="49651" y="49651"/>
                  </a:lnTo>
                  <a:lnTo>
                    <a:pt x="496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2853815" y="534925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g167"/>
            <p:cNvSpPr/>
            <p:nvPr/>
          </p:nvSpPr>
          <p:spPr>
            <a:xfrm>
              <a:off x="2771656" y="5050629"/>
              <a:ext cx="49651" cy="49651"/>
            </a:xfrm>
            <a:custGeom>
              <a:avLst/>
              <a:pathLst>
                <a:path w="49651" h="49651">
                  <a:moveTo>
                    <a:pt x="0" y="49651"/>
                  </a:moveTo>
                  <a:lnTo>
                    <a:pt x="49651" y="49651"/>
                  </a:lnTo>
                  <a:lnTo>
                    <a:pt x="496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2950599" y="531102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l169"/>
            <p:cNvSpPr/>
            <p:nvPr/>
          </p:nvSpPr>
          <p:spPr>
            <a:xfrm>
              <a:off x="3170317" y="5133180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70"/>
            <p:cNvSpPr/>
            <p:nvPr/>
          </p:nvSpPr>
          <p:spPr>
            <a:xfrm>
              <a:off x="3205426" y="5098071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g171"/>
            <p:cNvSpPr/>
            <p:nvPr/>
          </p:nvSpPr>
          <p:spPr>
            <a:xfrm>
              <a:off x="3183361" y="5090328"/>
              <a:ext cx="49651" cy="49651"/>
            </a:xfrm>
            <a:custGeom>
              <a:avLst/>
              <a:pathLst>
                <a:path w="49651" h="49651">
                  <a:moveTo>
                    <a:pt x="0" y="49651"/>
                  </a:moveTo>
                  <a:lnTo>
                    <a:pt x="49651" y="49651"/>
                  </a:lnTo>
                  <a:lnTo>
                    <a:pt x="496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g172"/>
            <p:cNvSpPr/>
            <p:nvPr/>
          </p:nvSpPr>
          <p:spPr>
            <a:xfrm>
              <a:off x="3068147" y="4941742"/>
              <a:ext cx="49651" cy="49651"/>
            </a:xfrm>
            <a:custGeom>
              <a:avLst/>
              <a:pathLst>
                <a:path w="49651" h="49651">
                  <a:moveTo>
                    <a:pt x="0" y="49651"/>
                  </a:moveTo>
                  <a:lnTo>
                    <a:pt x="49651" y="49651"/>
                  </a:lnTo>
                  <a:lnTo>
                    <a:pt x="496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3501630" y="493506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g174"/>
            <p:cNvSpPr/>
            <p:nvPr/>
          </p:nvSpPr>
          <p:spPr>
            <a:xfrm>
              <a:off x="3480690" y="4627313"/>
              <a:ext cx="49651" cy="49651"/>
            </a:xfrm>
            <a:custGeom>
              <a:avLst/>
              <a:pathLst>
                <a:path w="49651" h="49651">
                  <a:moveTo>
                    <a:pt x="0" y="49651"/>
                  </a:moveTo>
                  <a:lnTo>
                    <a:pt x="49651" y="49651"/>
                  </a:lnTo>
                  <a:lnTo>
                    <a:pt x="496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l175"/>
            <p:cNvSpPr/>
            <p:nvPr/>
          </p:nvSpPr>
          <p:spPr>
            <a:xfrm>
              <a:off x="3300996" y="4986523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6"/>
            <p:cNvSpPr/>
            <p:nvPr/>
          </p:nvSpPr>
          <p:spPr>
            <a:xfrm>
              <a:off x="3336105" y="4951414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3591855" y="495120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l178"/>
            <p:cNvSpPr/>
            <p:nvPr/>
          </p:nvSpPr>
          <p:spPr>
            <a:xfrm>
              <a:off x="2817179" y="5268109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9"/>
            <p:cNvSpPr/>
            <p:nvPr/>
          </p:nvSpPr>
          <p:spPr>
            <a:xfrm>
              <a:off x="2852289" y="5233000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g180"/>
            <p:cNvSpPr/>
            <p:nvPr/>
          </p:nvSpPr>
          <p:spPr>
            <a:xfrm>
              <a:off x="2989828" y="5297653"/>
              <a:ext cx="49651" cy="49651"/>
            </a:xfrm>
            <a:custGeom>
              <a:avLst/>
              <a:pathLst>
                <a:path w="49651" h="49651">
                  <a:moveTo>
                    <a:pt x="0" y="49651"/>
                  </a:moveTo>
                  <a:lnTo>
                    <a:pt x="49651" y="49651"/>
                  </a:lnTo>
                  <a:lnTo>
                    <a:pt x="496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l181"/>
            <p:cNvSpPr/>
            <p:nvPr/>
          </p:nvSpPr>
          <p:spPr>
            <a:xfrm>
              <a:off x="2965658" y="5256885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2"/>
            <p:cNvSpPr/>
            <p:nvPr/>
          </p:nvSpPr>
          <p:spPr>
            <a:xfrm>
              <a:off x="3000767" y="5221776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g183"/>
            <p:cNvSpPr/>
            <p:nvPr/>
          </p:nvSpPr>
          <p:spPr>
            <a:xfrm>
              <a:off x="6643567" y="4620806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g184"/>
            <p:cNvSpPr/>
            <p:nvPr/>
          </p:nvSpPr>
          <p:spPr>
            <a:xfrm>
              <a:off x="4565112" y="5025018"/>
              <a:ext cx="49651" cy="49651"/>
            </a:xfrm>
            <a:custGeom>
              <a:avLst/>
              <a:pathLst>
                <a:path w="49651" h="49651">
                  <a:moveTo>
                    <a:pt x="0" y="49651"/>
                  </a:moveTo>
                  <a:lnTo>
                    <a:pt x="49651" y="49651"/>
                  </a:lnTo>
                  <a:lnTo>
                    <a:pt x="496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rc185"/>
            <p:cNvSpPr/>
            <p:nvPr/>
          </p:nvSpPr>
          <p:spPr>
            <a:xfrm>
              <a:off x="4003468" y="4885520"/>
              <a:ext cx="49651" cy="49651"/>
            </a:xfrm>
            <a:prstGeom prst="rect">
              <a:avLst/>
            </a:pr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6"/>
            <p:cNvSpPr/>
            <p:nvPr/>
          </p:nvSpPr>
          <p:spPr>
            <a:xfrm>
              <a:off x="4003468" y="4885520"/>
              <a:ext cx="49651" cy="49651"/>
            </a:xfrm>
            <a:custGeom>
              <a:avLst/>
              <a:pathLst>
                <a:path w="49651" h="49651">
                  <a:moveTo>
                    <a:pt x="0" y="49651"/>
                  </a:moveTo>
                  <a:lnTo>
                    <a:pt x="49651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7"/>
            <p:cNvSpPr/>
            <p:nvPr/>
          </p:nvSpPr>
          <p:spPr>
            <a:xfrm>
              <a:off x="4003468" y="4885520"/>
              <a:ext cx="49651" cy="49651"/>
            </a:xfrm>
            <a:custGeom>
              <a:avLst/>
              <a:pathLst>
                <a:path w="49651" h="49651">
                  <a:moveTo>
                    <a:pt x="0" y="0"/>
                  </a:moveTo>
                  <a:lnTo>
                    <a:pt x="49651" y="49651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g188"/>
            <p:cNvSpPr/>
            <p:nvPr/>
          </p:nvSpPr>
          <p:spPr>
            <a:xfrm>
              <a:off x="4444833" y="4533123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g189"/>
            <p:cNvSpPr/>
            <p:nvPr/>
          </p:nvSpPr>
          <p:spPr>
            <a:xfrm>
              <a:off x="4001278" y="4383902"/>
              <a:ext cx="49651" cy="49651"/>
            </a:xfrm>
            <a:custGeom>
              <a:avLst/>
              <a:pathLst>
                <a:path w="49651" h="49651">
                  <a:moveTo>
                    <a:pt x="0" y="49651"/>
                  </a:moveTo>
                  <a:lnTo>
                    <a:pt x="49651" y="49651"/>
                  </a:lnTo>
                  <a:lnTo>
                    <a:pt x="496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g190"/>
            <p:cNvSpPr/>
            <p:nvPr/>
          </p:nvSpPr>
          <p:spPr>
            <a:xfrm>
              <a:off x="4756307" y="4973717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rc191"/>
            <p:cNvSpPr/>
            <p:nvPr/>
          </p:nvSpPr>
          <p:spPr>
            <a:xfrm>
              <a:off x="5473767" y="4472989"/>
              <a:ext cx="49651" cy="49651"/>
            </a:xfrm>
            <a:prstGeom prst="rect">
              <a:avLst/>
            </a:pr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2"/>
            <p:cNvSpPr/>
            <p:nvPr/>
          </p:nvSpPr>
          <p:spPr>
            <a:xfrm>
              <a:off x="5473767" y="4472989"/>
              <a:ext cx="49651" cy="49651"/>
            </a:xfrm>
            <a:custGeom>
              <a:avLst/>
              <a:pathLst>
                <a:path w="49651" h="49651">
                  <a:moveTo>
                    <a:pt x="0" y="49651"/>
                  </a:moveTo>
                  <a:lnTo>
                    <a:pt x="49651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3"/>
            <p:cNvSpPr/>
            <p:nvPr/>
          </p:nvSpPr>
          <p:spPr>
            <a:xfrm>
              <a:off x="5473767" y="4472989"/>
              <a:ext cx="49651" cy="49651"/>
            </a:xfrm>
            <a:custGeom>
              <a:avLst/>
              <a:pathLst>
                <a:path w="49651" h="49651">
                  <a:moveTo>
                    <a:pt x="0" y="0"/>
                  </a:moveTo>
                  <a:lnTo>
                    <a:pt x="49651" y="49651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rc194"/>
            <p:cNvSpPr/>
            <p:nvPr/>
          </p:nvSpPr>
          <p:spPr>
            <a:xfrm>
              <a:off x="6484582" y="4926073"/>
              <a:ext cx="49651" cy="49651"/>
            </a:xfrm>
            <a:prstGeom prst="rect">
              <a:avLst/>
            </a:pr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5"/>
            <p:cNvSpPr/>
            <p:nvPr/>
          </p:nvSpPr>
          <p:spPr>
            <a:xfrm>
              <a:off x="6484582" y="4926073"/>
              <a:ext cx="49651" cy="49651"/>
            </a:xfrm>
            <a:custGeom>
              <a:avLst/>
              <a:pathLst>
                <a:path w="49651" h="49651">
                  <a:moveTo>
                    <a:pt x="0" y="49651"/>
                  </a:moveTo>
                  <a:lnTo>
                    <a:pt x="49651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6"/>
            <p:cNvSpPr/>
            <p:nvPr/>
          </p:nvSpPr>
          <p:spPr>
            <a:xfrm>
              <a:off x="6484582" y="4926073"/>
              <a:ext cx="49651" cy="49651"/>
            </a:xfrm>
            <a:custGeom>
              <a:avLst/>
              <a:pathLst>
                <a:path w="49651" h="49651">
                  <a:moveTo>
                    <a:pt x="0" y="0"/>
                  </a:moveTo>
                  <a:lnTo>
                    <a:pt x="49651" y="49651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g197"/>
            <p:cNvSpPr/>
            <p:nvPr/>
          </p:nvSpPr>
          <p:spPr>
            <a:xfrm>
              <a:off x="4913123" y="5006774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pg198"/>
            <p:cNvSpPr/>
            <p:nvPr/>
          </p:nvSpPr>
          <p:spPr>
            <a:xfrm>
              <a:off x="3887944" y="4259126"/>
              <a:ext cx="49651" cy="49651"/>
            </a:xfrm>
            <a:custGeom>
              <a:avLst/>
              <a:pathLst>
                <a:path w="49651" h="49651">
                  <a:moveTo>
                    <a:pt x="0" y="49651"/>
                  </a:moveTo>
                  <a:lnTo>
                    <a:pt x="49651" y="49651"/>
                  </a:lnTo>
                  <a:lnTo>
                    <a:pt x="496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rc199"/>
            <p:cNvSpPr/>
            <p:nvPr/>
          </p:nvSpPr>
          <p:spPr>
            <a:xfrm>
              <a:off x="5760460" y="3666606"/>
              <a:ext cx="49651" cy="49651"/>
            </a:xfrm>
            <a:prstGeom prst="rect">
              <a:avLst/>
            </a:pr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200"/>
            <p:cNvSpPr/>
            <p:nvPr/>
          </p:nvSpPr>
          <p:spPr>
            <a:xfrm>
              <a:off x="5760460" y="3666606"/>
              <a:ext cx="49651" cy="49651"/>
            </a:xfrm>
            <a:custGeom>
              <a:avLst/>
              <a:pathLst>
                <a:path w="49651" h="49651">
                  <a:moveTo>
                    <a:pt x="0" y="49651"/>
                  </a:moveTo>
                  <a:lnTo>
                    <a:pt x="49651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1"/>
            <p:cNvSpPr/>
            <p:nvPr/>
          </p:nvSpPr>
          <p:spPr>
            <a:xfrm>
              <a:off x="5760460" y="3666606"/>
              <a:ext cx="49651" cy="49651"/>
            </a:xfrm>
            <a:custGeom>
              <a:avLst/>
              <a:pathLst>
                <a:path w="49651" h="49651">
                  <a:moveTo>
                    <a:pt x="0" y="0"/>
                  </a:moveTo>
                  <a:lnTo>
                    <a:pt x="49651" y="49651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g202"/>
            <p:cNvSpPr/>
            <p:nvPr/>
          </p:nvSpPr>
          <p:spPr>
            <a:xfrm>
              <a:off x="4927500" y="4517953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g203"/>
            <p:cNvSpPr/>
            <p:nvPr/>
          </p:nvSpPr>
          <p:spPr>
            <a:xfrm>
              <a:off x="5167371" y="4449587"/>
              <a:ext cx="49651" cy="49651"/>
            </a:xfrm>
            <a:custGeom>
              <a:avLst/>
              <a:pathLst>
                <a:path w="49651" h="49651">
                  <a:moveTo>
                    <a:pt x="0" y="49651"/>
                  </a:moveTo>
                  <a:lnTo>
                    <a:pt x="49651" y="49651"/>
                  </a:lnTo>
                  <a:lnTo>
                    <a:pt x="496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rc204"/>
            <p:cNvSpPr/>
            <p:nvPr/>
          </p:nvSpPr>
          <p:spPr>
            <a:xfrm>
              <a:off x="4094557" y="4231411"/>
              <a:ext cx="49651" cy="49651"/>
            </a:xfrm>
            <a:prstGeom prst="rect">
              <a:avLst/>
            </a:pr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5"/>
            <p:cNvSpPr/>
            <p:nvPr/>
          </p:nvSpPr>
          <p:spPr>
            <a:xfrm>
              <a:off x="4094557" y="4231411"/>
              <a:ext cx="49651" cy="49651"/>
            </a:xfrm>
            <a:custGeom>
              <a:avLst/>
              <a:pathLst>
                <a:path w="49651" h="49651">
                  <a:moveTo>
                    <a:pt x="0" y="49651"/>
                  </a:moveTo>
                  <a:lnTo>
                    <a:pt x="49651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6"/>
            <p:cNvSpPr/>
            <p:nvPr/>
          </p:nvSpPr>
          <p:spPr>
            <a:xfrm>
              <a:off x="4094557" y="4231411"/>
              <a:ext cx="49651" cy="49651"/>
            </a:xfrm>
            <a:custGeom>
              <a:avLst/>
              <a:pathLst>
                <a:path w="49651" h="49651">
                  <a:moveTo>
                    <a:pt x="0" y="0"/>
                  </a:moveTo>
                  <a:lnTo>
                    <a:pt x="49651" y="49651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g207"/>
            <p:cNvSpPr/>
            <p:nvPr/>
          </p:nvSpPr>
          <p:spPr>
            <a:xfrm>
              <a:off x="5120503" y="4504552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pg208"/>
            <p:cNvSpPr/>
            <p:nvPr/>
          </p:nvSpPr>
          <p:spPr>
            <a:xfrm>
              <a:off x="7321075" y="4399515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rc209"/>
            <p:cNvSpPr/>
            <p:nvPr/>
          </p:nvSpPr>
          <p:spPr>
            <a:xfrm>
              <a:off x="7326804" y="3379089"/>
              <a:ext cx="49651" cy="49651"/>
            </a:xfrm>
            <a:prstGeom prst="rect">
              <a:avLst/>
            </a:pr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10"/>
            <p:cNvSpPr/>
            <p:nvPr/>
          </p:nvSpPr>
          <p:spPr>
            <a:xfrm>
              <a:off x="7326804" y="3379089"/>
              <a:ext cx="49651" cy="49651"/>
            </a:xfrm>
            <a:custGeom>
              <a:avLst/>
              <a:pathLst>
                <a:path w="49651" h="49651">
                  <a:moveTo>
                    <a:pt x="0" y="49651"/>
                  </a:moveTo>
                  <a:lnTo>
                    <a:pt x="49651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1"/>
            <p:cNvSpPr/>
            <p:nvPr/>
          </p:nvSpPr>
          <p:spPr>
            <a:xfrm>
              <a:off x="7326804" y="3379089"/>
              <a:ext cx="49651" cy="49651"/>
            </a:xfrm>
            <a:custGeom>
              <a:avLst/>
              <a:pathLst>
                <a:path w="49651" h="49651">
                  <a:moveTo>
                    <a:pt x="0" y="0"/>
                  </a:moveTo>
                  <a:lnTo>
                    <a:pt x="49651" y="49651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g212"/>
            <p:cNvSpPr/>
            <p:nvPr/>
          </p:nvSpPr>
          <p:spPr>
            <a:xfrm>
              <a:off x="7040409" y="4033005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g213"/>
            <p:cNvSpPr/>
            <p:nvPr/>
          </p:nvSpPr>
          <p:spPr>
            <a:xfrm>
              <a:off x="5333978" y="1771154"/>
              <a:ext cx="49651" cy="49651"/>
            </a:xfrm>
            <a:custGeom>
              <a:avLst/>
              <a:pathLst>
                <a:path w="49651" h="49651">
                  <a:moveTo>
                    <a:pt x="0" y="49651"/>
                  </a:moveTo>
                  <a:lnTo>
                    <a:pt x="49651" y="49651"/>
                  </a:lnTo>
                  <a:lnTo>
                    <a:pt x="496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pg214"/>
            <p:cNvSpPr/>
            <p:nvPr/>
          </p:nvSpPr>
          <p:spPr>
            <a:xfrm>
              <a:off x="3688668" y="4425868"/>
              <a:ext cx="49651" cy="49651"/>
            </a:xfrm>
            <a:custGeom>
              <a:avLst/>
              <a:pathLst>
                <a:path w="49651" h="49651">
                  <a:moveTo>
                    <a:pt x="0" y="49651"/>
                  </a:moveTo>
                  <a:lnTo>
                    <a:pt x="49651" y="49651"/>
                  </a:lnTo>
                  <a:lnTo>
                    <a:pt x="496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rc215"/>
            <p:cNvSpPr/>
            <p:nvPr/>
          </p:nvSpPr>
          <p:spPr>
            <a:xfrm>
              <a:off x="5066481" y="1842721"/>
              <a:ext cx="49651" cy="49651"/>
            </a:xfrm>
            <a:prstGeom prst="rect">
              <a:avLst/>
            </a:pr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6"/>
            <p:cNvSpPr/>
            <p:nvPr/>
          </p:nvSpPr>
          <p:spPr>
            <a:xfrm>
              <a:off x="5066481" y="1842721"/>
              <a:ext cx="49651" cy="49651"/>
            </a:xfrm>
            <a:custGeom>
              <a:avLst/>
              <a:pathLst>
                <a:path w="49651" h="49651">
                  <a:moveTo>
                    <a:pt x="0" y="49651"/>
                  </a:moveTo>
                  <a:lnTo>
                    <a:pt x="49651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7"/>
            <p:cNvSpPr/>
            <p:nvPr/>
          </p:nvSpPr>
          <p:spPr>
            <a:xfrm>
              <a:off x="5066481" y="1842721"/>
              <a:ext cx="49651" cy="49651"/>
            </a:xfrm>
            <a:custGeom>
              <a:avLst/>
              <a:pathLst>
                <a:path w="49651" h="49651">
                  <a:moveTo>
                    <a:pt x="0" y="0"/>
                  </a:moveTo>
                  <a:lnTo>
                    <a:pt x="49651" y="49651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g218"/>
            <p:cNvSpPr/>
            <p:nvPr/>
          </p:nvSpPr>
          <p:spPr>
            <a:xfrm>
              <a:off x="4029500" y="4095791"/>
              <a:ext cx="49651" cy="49651"/>
            </a:xfrm>
            <a:custGeom>
              <a:avLst/>
              <a:pathLst>
                <a:path w="49651" h="49651">
                  <a:moveTo>
                    <a:pt x="0" y="49651"/>
                  </a:moveTo>
                  <a:lnTo>
                    <a:pt x="49651" y="49651"/>
                  </a:lnTo>
                  <a:lnTo>
                    <a:pt x="496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pg219"/>
            <p:cNvSpPr/>
            <p:nvPr/>
          </p:nvSpPr>
          <p:spPr>
            <a:xfrm>
              <a:off x="3919711" y="4507742"/>
              <a:ext cx="49651" cy="49651"/>
            </a:xfrm>
            <a:custGeom>
              <a:avLst/>
              <a:pathLst>
                <a:path w="49651" h="49651">
                  <a:moveTo>
                    <a:pt x="0" y="49651"/>
                  </a:moveTo>
                  <a:lnTo>
                    <a:pt x="49651" y="49651"/>
                  </a:lnTo>
                  <a:lnTo>
                    <a:pt x="496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pg220"/>
            <p:cNvSpPr/>
            <p:nvPr/>
          </p:nvSpPr>
          <p:spPr>
            <a:xfrm>
              <a:off x="4273111" y="5066574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pg221"/>
            <p:cNvSpPr/>
            <p:nvPr/>
          </p:nvSpPr>
          <p:spPr>
            <a:xfrm>
              <a:off x="5023494" y="4816929"/>
              <a:ext cx="49651" cy="49651"/>
            </a:xfrm>
            <a:custGeom>
              <a:avLst/>
              <a:pathLst>
                <a:path w="49651" h="49651">
                  <a:moveTo>
                    <a:pt x="0" y="49651"/>
                  </a:moveTo>
                  <a:lnTo>
                    <a:pt x="49651" y="49651"/>
                  </a:lnTo>
                  <a:lnTo>
                    <a:pt x="496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" name="rc222"/>
            <p:cNvSpPr/>
            <p:nvPr/>
          </p:nvSpPr>
          <p:spPr>
            <a:xfrm>
              <a:off x="5843454" y="4781206"/>
              <a:ext cx="49651" cy="49651"/>
            </a:xfrm>
            <a:prstGeom prst="rect">
              <a:avLst/>
            </a:pr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3"/>
            <p:cNvSpPr/>
            <p:nvPr/>
          </p:nvSpPr>
          <p:spPr>
            <a:xfrm>
              <a:off x="5843454" y="4781206"/>
              <a:ext cx="49651" cy="49651"/>
            </a:xfrm>
            <a:custGeom>
              <a:avLst/>
              <a:pathLst>
                <a:path w="49651" h="49651">
                  <a:moveTo>
                    <a:pt x="0" y="49651"/>
                  </a:moveTo>
                  <a:lnTo>
                    <a:pt x="49651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4"/>
            <p:cNvSpPr/>
            <p:nvPr/>
          </p:nvSpPr>
          <p:spPr>
            <a:xfrm>
              <a:off x="5843454" y="4781206"/>
              <a:ext cx="49651" cy="49651"/>
            </a:xfrm>
            <a:custGeom>
              <a:avLst/>
              <a:pathLst>
                <a:path w="49651" h="49651">
                  <a:moveTo>
                    <a:pt x="0" y="0"/>
                  </a:moveTo>
                  <a:lnTo>
                    <a:pt x="49651" y="49651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rc225"/>
            <p:cNvSpPr/>
            <p:nvPr/>
          </p:nvSpPr>
          <p:spPr>
            <a:xfrm>
              <a:off x="3917237" y="5108553"/>
              <a:ext cx="49651" cy="49651"/>
            </a:xfrm>
            <a:prstGeom prst="rect">
              <a:avLst/>
            </a:pr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6"/>
            <p:cNvSpPr/>
            <p:nvPr/>
          </p:nvSpPr>
          <p:spPr>
            <a:xfrm>
              <a:off x="3917237" y="5108553"/>
              <a:ext cx="49651" cy="49651"/>
            </a:xfrm>
            <a:custGeom>
              <a:avLst/>
              <a:pathLst>
                <a:path w="49651" h="49651">
                  <a:moveTo>
                    <a:pt x="0" y="49651"/>
                  </a:moveTo>
                  <a:lnTo>
                    <a:pt x="49651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7"/>
            <p:cNvSpPr/>
            <p:nvPr/>
          </p:nvSpPr>
          <p:spPr>
            <a:xfrm>
              <a:off x="3917237" y="5108553"/>
              <a:ext cx="49651" cy="49651"/>
            </a:xfrm>
            <a:custGeom>
              <a:avLst/>
              <a:pathLst>
                <a:path w="49651" h="49651">
                  <a:moveTo>
                    <a:pt x="0" y="0"/>
                  </a:moveTo>
                  <a:lnTo>
                    <a:pt x="49651" y="49651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4054170" y="451234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" name="pl229"/>
            <p:cNvSpPr/>
            <p:nvPr/>
          </p:nvSpPr>
          <p:spPr>
            <a:xfrm>
              <a:off x="3070428" y="4282803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30"/>
            <p:cNvSpPr/>
            <p:nvPr/>
          </p:nvSpPr>
          <p:spPr>
            <a:xfrm>
              <a:off x="3105537" y="4247694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1"/>
            <p:cNvSpPr/>
            <p:nvPr/>
          </p:nvSpPr>
          <p:spPr>
            <a:xfrm>
              <a:off x="3286436" y="5329720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2"/>
            <p:cNvSpPr/>
            <p:nvPr/>
          </p:nvSpPr>
          <p:spPr>
            <a:xfrm>
              <a:off x="3321546" y="5294611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3"/>
            <p:cNvSpPr/>
            <p:nvPr/>
          </p:nvSpPr>
          <p:spPr>
            <a:xfrm>
              <a:off x="3069875" y="5120882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4"/>
            <p:cNvSpPr/>
            <p:nvPr/>
          </p:nvSpPr>
          <p:spPr>
            <a:xfrm>
              <a:off x="3104984" y="5085772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g235"/>
            <p:cNvSpPr/>
            <p:nvPr/>
          </p:nvSpPr>
          <p:spPr>
            <a:xfrm>
              <a:off x="3146724" y="5151999"/>
              <a:ext cx="49651" cy="49651"/>
            </a:xfrm>
            <a:custGeom>
              <a:avLst/>
              <a:pathLst>
                <a:path w="49651" h="49651">
                  <a:moveTo>
                    <a:pt x="0" y="49651"/>
                  </a:moveTo>
                  <a:lnTo>
                    <a:pt x="49651" y="49651"/>
                  </a:lnTo>
                  <a:lnTo>
                    <a:pt x="496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" name="pl236"/>
            <p:cNvSpPr/>
            <p:nvPr/>
          </p:nvSpPr>
          <p:spPr>
            <a:xfrm>
              <a:off x="3209638" y="5016785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7"/>
            <p:cNvSpPr/>
            <p:nvPr/>
          </p:nvSpPr>
          <p:spPr>
            <a:xfrm>
              <a:off x="3244747" y="4981676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g238"/>
            <p:cNvSpPr/>
            <p:nvPr/>
          </p:nvSpPr>
          <p:spPr>
            <a:xfrm>
              <a:off x="3017350" y="4767929"/>
              <a:ext cx="49651" cy="49651"/>
            </a:xfrm>
            <a:custGeom>
              <a:avLst/>
              <a:pathLst>
                <a:path w="49651" h="49651">
                  <a:moveTo>
                    <a:pt x="0" y="49651"/>
                  </a:moveTo>
                  <a:lnTo>
                    <a:pt x="49651" y="49651"/>
                  </a:lnTo>
                  <a:lnTo>
                    <a:pt x="496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" name="pt239"/>
            <p:cNvSpPr/>
            <p:nvPr/>
          </p:nvSpPr>
          <p:spPr>
            <a:xfrm>
              <a:off x="3688701" y="488726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" name="pt240"/>
            <p:cNvSpPr/>
            <p:nvPr/>
          </p:nvSpPr>
          <p:spPr>
            <a:xfrm>
              <a:off x="3347142" y="506308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" name="pt241"/>
            <p:cNvSpPr/>
            <p:nvPr/>
          </p:nvSpPr>
          <p:spPr>
            <a:xfrm>
              <a:off x="2806871" y="519103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" name="pg242"/>
            <p:cNvSpPr/>
            <p:nvPr/>
          </p:nvSpPr>
          <p:spPr>
            <a:xfrm>
              <a:off x="4304695" y="4127266"/>
              <a:ext cx="49651" cy="49651"/>
            </a:xfrm>
            <a:custGeom>
              <a:avLst/>
              <a:pathLst>
                <a:path w="49651" h="49651">
                  <a:moveTo>
                    <a:pt x="0" y="49651"/>
                  </a:moveTo>
                  <a:lnTo>
                    <a:pt x="49651" y="49651"/>
                  </a:lnTo>
                  <a:lnTo>
                    <a:pt x="496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" name="pl243"/>
            <p:cNvSpPr/>
            <p:nvPr/>
          </p:nvSpPr>
          <p:spPr>
            <a:xfrm>
              <a:off x="3234373" y="5083516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4"/>
            <p:cNvSpPr/>
            <p:nvPr/>
          </p:nvSpPr>
          <p:spPr>
            <a:xfrm>
              <a:off x="3269482" y="5048406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5"/>
            <p:cNvSpPr/>
            <p:nvPr/>
          </p:nvSpPr>
          <p:spPr>
            <a:xfrm>
              <a:off x="5240716" y="348719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" name="pg246"/>
            <p:cNvSpPr/>
            <p:nvPr/>
          </p:nvSpPr>
          <p:spPr>
            <a:xfrm>
              <a:off x="3996968" y="3989955"/>
              <a:ext cx="49651" cy="49651"/>
            </a:xfrm>
            <a:custGeom>
              <a:avLst/>
              <a:pathLst>
                <a:path w="49651" h="49651">
                  <a:moveTo>
                    <a:pt x="0" y="49651"/>
                  </a:moveTo>
                  <a:lnTo>
                    <a:pt x="49651" y="49651"/>
                  </a:lnTo>
                  <a:lnTo>
                    <a:pt x="496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" name="pt247"/>
            <p:cNvSpPr/>
            <p:nvPr/>
          </p:nvSpPr>
          <p:spPr>
            <a:xfrm>
              <a:off x="2853815" y="503269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" name="pg248"/>
            <p:cNvSpPr/>
            <p:nvPr/>
          </p:nvSpPr>
          <p:spPr>
            <a:xfrm>
              <a:off x="2771656" y="5076315"/>
              <a:ext cx="49651" cy="49651"/>
            </a:xfrm>
            <a:custGeom>
              <a:avLst/>
              <a:pathLst>
                <a:path w="49651" h="49651">
                  <a:moveTo>
                    <a:pt x="0" y="49651"/>
                  </a:moveTo>
                  <a:lnTo>
                    <a:pt x="49651" y="49651"/>
                  </a:lnTo>
                  <a:lnTo>
                    <a:pt x="496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" name="pt249"/>
            <p:cNvSpPr/>
            <p:nvPr/>
          </p:nvSpPr>
          <p:spPr>
            <a:xfrm>
              <a:off x="2950599" y="521140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" name="pl250"/>
            <p:cNvSpPr/>
            <p:nvPr/>
          </p:nvSpPr>
          <p:spPr>
            <a:xfrm>
              <a:off x="3170317" y="5396985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1"/>
            <p:cNvSpPr/>
            <p:nvPr/>
          </p:nvSpPr>
          <p:spPr>
            <a:xfrm>
              <a:off x="3205426" y="5361876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g252"/>
            <p:cNvSpPr/>
            <p:nvPr/>
          </p:nvSpPr>
          <p:spPr>
            <a:xfrm>
              <a:off x="3183361" y="4780224"/>
              <a:ext cx="49651" cy="49651"/>
            </a:xfrm>
            <a:custGeom>
              <a:avLst/>
              <a:pathLst>
                <a:path w="49651" h="49651">
                  <a:moveTo>
                    <a:pt x="0" y="49651"/>
                  </a:moveTo>
                  <a:lnTo>
                    <a:pt x="49651" y="49651"/>
                  </a:lnTo>
                  <a:lnTo>
                    <a:pt x="496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" name="pg253"/>
            <p:cNvSpPr/>
            <p:nvPr/>
          </p:nvSpPr>
          <p:spPr>
            <a:xfrm>
              <a:off x="3068147" y="4937991"/>
              <a:ext cx="49651" cy="49651"/>
            </a:xfrm>
            <a:custGeom>
              <a:avLst/>
              <a:pathLst>
                <a:path w="49651" h="49651">
                  <a:moveTo>
                    <a:pt x="0" y="49651"/>
                  </a:moveTo>
                  <a:lnTo>
                    <a:pt x="49651" y="49651"/>
                  </a:lnTo>
                  <a:lnTo>
                    <a:pt x="496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" name="pt254"/>
            <p:cNvSpPr/>
            <p:nvPr/>
          </p:nvSpPr>
          <p:spPr>
            <a:xfrm>
              <a:off x="3501630" y="492307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" name="pg255"/>
            <p:cNvSpPr/>
            <p:nvPr/>
          </p:nvSpPr>
          <p:spPr>
            <a:xfrm>
              <a:off x="3480690" y="4961564"/>
              <a:ext cx="49651" cy="49651"/>
            </a:xfrm>
            <a:custGeom>
              <a:avLst/>
              <a:pathLst>
                <a:path w="49651" h="49651">
                  <a:moveTo>
                    <a:pt x="0" y="49651"/>
                  </a:moveTo>
                  <a:lnTo>
                    <a:pt x="49651" y="49651"/>
                  </a:lnTo>
                  <a:lnTo>
                    <a:pt x="496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" name="pl256"/>
            <p:cNvSpPr/>
            <p:nvPr/>
          </p:nvSpPr>
          <p:spPr>
            <a:xfrm>
              <a:off x="3300996" y="4921015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7"/>
            <p:cNvSpPr/>
            <p:nvPr/>
          </p:nvSpPr>
          <p:spPr>
            <a:xfrm>
              <a:off x="3336105" y="4885905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8"/>
            <p:cNvSpPr/>
            <p:nvPr/>
          </p:nvSpPr>
          <p:spPr>
            <a:xfrm>
              <a:off x="3591855" y="473486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" name="pl259"/>
            <p:cNvSpPr/>
            <p:nvPr/>
          </p:nvSpPr>
          <p:spPr>
            <a:xfrm>
              <a:off x="2817179" y="5220176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60"/>
            <p:cNvSpPr/>
            <p:nvPr/>
          </p:nvSpPr>
          <p:spPr>
            <a:xfrm>
              <a:off x="2852289" y="5185067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g261"/>
            <p:cNvSpPr/>
            <p:nvPr/>
          </p:nvSpPr>
          <p:spPr>
            <a:xfrm>
              <a:off x="2989828" y="5086444"/>
              <a:ext cx="49651" cy="49651"/>
            </a:xfrm>
            <a:custGeom>
              <a:avLst/>
              <a:pathLst>
                <a:path w="49651" h="49651">
                  <a:moveTo>
                    <a:pt x="0" y="49651"/>
                  </a:moveTo>
                  <a:lnTo>
                    <a:pt x="49651" y="49651"/>
                  </a:lnTo>
                  <a:lnTo>
                    <a:pt x="496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" name="pl262"/>
            <p:cNvSpPr/>
            <p:nvPr/>
          </p:nvSpPr>
          <p:spPr>
            <a:xfrm>
              <a:off x="2965658" y="5240629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3"/>
            <p:cNvSpPr/>
            <p:nvPr/>
          </p:nvSpPr>
          <p:spPr>
            <a:xfrm>
              <a:off x="3000767" y="5205520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tx264"/>
            <p:cNvSpPr/>
            <p:nvPr/>
          </p:nvSpPr>
          <p:spPr>
            <a:xfrm>
              <a:off x="2443795" y="5470263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65" name="tx265"/>
            <p:cNvSpPr/>
            <p:nvPr/>
          </p:nvSpPr>
          <p:spPr>
            <a:xfrm>
              <a:off x="2381640" y="435045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266" name="tx266"/>
            <p:cNvSpPr/>
            <p:nvPr/>
          </p:nvSpPr>
          <p:spPr>
            <a:xfrm>
              <a:off x="2381640" y="3230649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267" name="tx267"/>
            <p:cNvSpPr/>
            <p:nvPr/>
          </p:nvSpPr>
          <p:spPr>
            <a:xfrm>
              <a:off x="2381640" y="2110788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268" name="pl268"/>
            <p:cNvSpPr/>
            <p:nvPr/>
          </p:nvSpPr>
          <p:spPr>
            <a:xfrm>
              <a:off x="2533786" y="55119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9"/>
            <p:cNvSpPr/>
            <p:nvPr/>
          </p:nvSpPr>
          <p:spPr>
            <a:xfrm>
              <a:off x="2533786" y="43921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70"/>
            <p:cNvSpPr/>
            <p:nvPr/>
          </p:nvSpPr>
          <p:spPr>
            <a:xfrm>
              <a:off x="2533786" y="327234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1"/>
            <p:cNvSpPr/>
            <p:nvPr/>
          </p:nvSpPr>
          <p:spPr>
            <a:xfrm>
              <a:off x="2533786" y="21525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2"/>
            <p:cNvSpPr/>
            <p:nvPr/>
          </p:nvSpPr>
          <p:spPr>
            <a:xfrm>
              <a:off x="3545748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3"/>
            <p:cNvSpPr/>
            <p:nvPr/>
          </p:nvSpPr>
          <p:spPr>
            <a:xfrm>
              <a:off x="5052765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4"/>
            <p:cNvSpPr/>
            <p:nvPr/>
          </p:nvSpPr>
          <p:spPr>
            <a:xfrm>
              <a:off x="6559781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tx275"/>
            <p:cNvSpPr/>
            <p:nvPr/>
          </p:nvSpPr>
          <p:spPr>
            <a:xfrm>
              <a:off x="3483593" y="573372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276" name="tx276"/>
            <p:cNvSpPr/>
            <p:nvPr/>
          </p:nvSpPr>
          <p:spPr>
            <a:xfrm>
              <a:off x="4990609" y="573372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277" name="tx277"/>
            <p:cNvSpPr/>
            <p:nvPr/>
          </p:nvSpPr>
          <p:spPr>
            <a:xfrm>
              <a:off x="6497625" y="573372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</a:t>
              </a:r>
            </a:p>
          </p:txBody>
        </p:sp>
        <p:sp>
          <p:nvSpPr>
            <p:cNvPr id="278" name="tx278"/>
            <p:cNvSpPr/>
            <p:nvPr/>
          </p:nvSpPr>
          <p:spPr>
            <a:xfrm>
              <a:off x="4566935" y="5867623"/>
              <a:ext cx="101712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moisturePercent</a:t>
              </a:r>
            </a:p>
          </p:txBody>
        </p:sp>
        <p:sp>
          <p:nvSpPr>
            <p:cNvPr id="279" name="tx279"/>
            <p:cNvSpPr/>
            <p:nvPr/>
          </p:nvSpPr>
          <p:spPr>
            <a:xfrm rot="-5400000">
              <a:off x="1763529" y="3553313"/>
              <a:ext cx="978309" cy="131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CO2CpergLitter</a:t>
              </a:r>
            </a:p>
          </p:txBody>
        </p:sp>
        <p:sp>
          <p:nvSpPr>
            <p:cNvPr id="280" name="rc280"/>
            <p:cNvSpPr/>
            <p:nvPr/>
          </p:nvSpPr>
          <p:spPr>
            <a:xfrm>
              <a:off x="7721589" y="2319844"/>
              <a:ext cx="758303" cy="10100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" name="tx281"/>
            <p:cNvSpPr/>
            <p:nvPr/>
          </p:nvSpPr>
          <p:spPr>
            <a:xfrm>
              <a:off x="7791178" y="2409234"/>
              <a:ext cx="605321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moistTRT</a:t>
              </a:r>
            </a:p>
          </p:txBody>
        </p:sp>
        <p:sp>
          <p:nvSpPr>
            <p:cNvPr id="282" name="rc282"/>
            <p:cNvSpPr/>
            <p:nvPr/>
          </p:nvSpPr>
          <p:spPr>
            <a:xfrm>
              <a:off x="7791178" y="2601898"/>
              <a:ext cx="219455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t283"/>
            <p:cNvSpPr/>
            <p:nvPr/>
          </p:nvSpPr>
          <p:spPr>
            <a:xfrm>
              <a:off x="7876080" y="268680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rc284"/>
            <p:cNvSpPr/>
            <p:nvPr/>
          </p:nvSpPr>
          <p:spPr>
            <a:xfrm>
              <a:off x="7791178" y="2821354"/>
              <a:ext cx="219455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t285"/>
            <p:cNvSpPr/>
            <p:nvPr/>
          </p:nvSpPr>
          <p:spPr>
            <a:xfrm>
              <a:off x="7876080" y="290625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rc286"/>
            <p:cNvSpPr/>
            <p:nvPr/>
          </p:nvSpPr>
          <p:spPr>
            <a:xfrm>
              <a:off x="7791178" y="3040810"/>
              <a:ext cx="219455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t287"/>
            <p:cNvSpPr/>
            <p:nvPr/>
          </p:nvSpPr>
          <p:spPr>
            <a:xfrm>
              <a:off x="7876080" y="312571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tx288"/>
            <p:cNvSpPr/>
            <p:nvPr/>
          </p:nvSpPr>
          <p:spPr>
            <a:xfrm>
              <a:off x="8080223" y="2669879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35</a:t>
              </a:r>
            </a:p>
          </p:txBody>
        </p:sp>
        <p:sp>
          <p:nvSpPr>
            <p:cNvPr id="289" name="tx289"/>
            <p:cNvSpPr/>
            <p:nvPr/>
          </p:nvSpPr>
          <p:spPr>
            <a:xfrm>
              <a:off x="8080223" y="2889390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290" name="tx290"/>
            <p:cNvSpPr/>
            <p:nvPr/>
          </p:nvSpPr>
          <p:spPr>
            <a:xfrm>
              <a:off x="8080223" y="310884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291" name="rc291"/>
            <p:cNvSpPr/>
            <p:nvPr/>
          </p:nvSpPr>
          <p:spPr>
            <a:xfrm>
              <a:off x="7721589" y="3469033"/>
              <a:ext cx="644003" cy="14489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" name="tx292"/>
            <p:cNvSpPr/>
            <p:nvPr/>
          </p:nvSpPr>
          <p:spPr>
            <a:xfrm>
              <a:off x="7791178" y="3530591"/>
              <a:ext cx="496999" cy="1294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Species</a:t>
              </a:r>
            </a:p>
          </p:txBody>
        </p:sp>
        <p:sp>
          <p:nvSpPr>
            <p:cNvPr id="293" name="rc293"/>
            <p:cNvSpPr/>
            <p:nvPr/>
          </p:nvSpPr>
          <p:spPr>
            <a:xfrm>
              <a:off x="7791178" y="3751086"/>
              <a:ext cx="219455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t294"/>
            <p:cNvSpPr/>
            <p:nvPr/>
          </p:nvSpPr>
          <p:spPr>
            <a:xfrm>
              <a:off x="7876080" y="38359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" name="rc295"/>
            <p:cNvSpPr/>
            <p:nvPr/>
          </p:nvSpPr>
          <p:spPr>
            <a:xfrm>
              <a:off x="7791178" y="3970542"/>
              <a:ext cx="219455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g296"/>
            <p:cNvSpPr/>
            <p:nvPr/>
          </p:nvSpPr>
          <p:spPr>
            <a:xfrm>
              <a:off x="7867471" y="4041662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" name="rc297"/>
            <p:cNvSpPr/>
            <p:nvPr/>
          </p:nvSpPr>
          <p:spPr>
            <a:xfrm>
              <a:off x="7791178" y="418999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g298"/>
            <p:cNvSpPr/>
            <p:nvPr/>
          </p:nvSpPr>
          <p:spPr>
            <a:xfrm>
              <a:off x="7876080" y="4274900"/>
              <a:ext cx="49651" cy="49651"/>
            </a:xfrm>
            <a:custGeom>
              <a:avLst/>
              <a:pathLst>
                <a:path w="49651" h="49651">
                  <a:moveTo>
                    <a:pt x="0" y="49651"/>
                  </a:moveTo>
                  <a:lnTo>
                    <a:pt x="49651" y="49651"/>
                  </a:lnTo>
                  <a:lnTo>
                    <a:pt x="496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" name="rc299"/>
            <p:cNvSpPr/>
            <p:nvPr/>
          </p:nvSpPr>
          <p:spPr>
            <a:xfrm>
              <a:off x="7791178" y="4409454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300"/>
            <p:cNvSpPr/>
            <p:nvPr/>
          </p:nvSpPr>
          <p:spPr>
            <a:xfrm>
              <a:off x="7865797" y="4519182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301"/>
            <p:cNvSpPr/>
            <p:nvPr/>
          </p:nvSpPr>
          <p:spPr>
            <a:xfrm>
              <a:off x="7900906" y="4484073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rc302"/>
            <p:cNvSpPr/>
            <p:nvPr/>
          </p:nvSpPr>
          <p:spPr>
            <a:xfrm>
              <a:off x="7791178" y="4628910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rc303"/>
            <p:cNvSpPr/>
            <p:nvPr/>
          </p:nvSpPr>
          <p:spPr>
            <a:xfrm>
              <a:off x="7876080" y="4713812"/>
              <a:ext cx="49651" cy="49651"/>
            </a:xfrm>
            <a:prstGeom prst="rect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4"/>
            <p:cNvSpPr/>
            <p:nvPr/>
          </p:nvSpPr>
          <p:spPr>
            <a:xfrm>
              <a:off x="7876080" y="4713812"/>
              <a:ext cx="49651" cy="49651"/>
            </a:xfrm>
            <a:custGeom>
              <a:avLst/>
              <a:pathLst>
                <a:path w="49651" h="49651">
                  <a:moveTo>
                    <a:pt x="0" y="49651"/>
                  </a:moveTo>
                  <a:lnTo>
                    <a:pt x="49651" y="0"/>
                  </a:lnTo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5"/>
            <p:cNvSpPr/>
            <p:nvPr/>
          </p:nvSpPr>
          <p:spPr>
            <a:xfrm>
              <a:off x="7876080" y="4713812"/>
              <a:ext cx="49651" cy="49651"/>
            </a:xfrm>
            <a:custGeom>
              <a:avLst/>
              <a:pathLst>
                <a:path w="49651" h="49651">
                  <a:moveTo>
                    <a:pt x="0" y="0"/>
                  </a:moveTo>
                  <a:lnTo>
                    <a:pt x="49651" y="49651"/>
                  </a:lnTo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tx306"/>
            <p:cNvSpPr/>
            <p:nvPr/>
          </p:nvSpPr>
          <p:spPr>
            <a:xfrm>
              <a:off x="8080223" y="3820814"/>
              <a:ext cx="11176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HI</a:t>
              </a:r>
            </a:p>
          </p:txBody>
        </p:sp>
        <p:sp>
          <p:nvSpPr>
            <p:cNvPr id="307" name="tx307"/>
            <p:cNvSpPr/>
            <p:nvPr/>
          </p:nvSpPr>
          <p:spPr>
            <a:xfrm>
              <a:off x="8080223" y="4040270"/>
              <a:ext cx="173806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RM</a:t>
              </a:r>
            </a:p>
          </p:txBody>
        </p:sp>
        <p:sp>
          <p:nvSpPr>
            <p:cNvPr id="308" name="tx308"/>
            <p:cNvSpPr/>
            <p:nvPr/>
          </p:nvSpPr>
          <p:spPr>
            <a:xfrm>
              <a:off x="8080223" y="4256943"/>
              <a:ext cx="167640" cy="82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RO</a:t>
              </a:r>
            </a:p>
          </p:txBody>
        </p:sp>
        <p:sp>
          <p:nvSpPr>
            <p:cNvPr id="309" name="tx309"/>
            <p:cNvSpPr/>
            <p:nvPr/>
          </p:nvSpPr>
          <p:spPr>
            <a:xfrm>
              <a:off x="8080223" y="4479182"/>
              <a:ext cx="14281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TP</a:t>
              </a:r>
            </a:p>
          </p:txBody>
        </p:sp>
        <p:sp>
          <p:nvSpPr>
            <p:cNvPr id="310" name="tx310"/>
            <p:cNvSpPr/>
            <p:nvPr/>
          </p:nvSpPr>
          <p:spPr>
            <a:xfrm>
              <a:off x="8080223" y="4698638"/>
              <a:ext cx="180027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WP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2020-03-10T03:15:52Z</dcterms:modified>
</cp:coreProperties>
</file>