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1382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4950757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393005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2909354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581" y="1888653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68581" y="5461107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68581" y="4440406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68581" y="341970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68581" y="2399004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0867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754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64231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483848" y="327181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08674" y="3590741"/>
              <a:ext cx="0" cy="964032"/>
            </a:xfrm>
            <a:custGeom>
              <a:avLst/>
              <a:pathLst>
                <a:path w="0" h="964032">
                  <a:moveTo>
                    <a:pt x="0" y="9640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508674" y="5344055"/>
              <a:ext cx="0" cy="103161"/>
            </a:xfrm>
            <a:custGeom>
              <a:avLst/>
              <a:pathLst>
                <a:path w="0" h="103161">
                  <a:moveTo>
                    <a:pt x="0" y="0"/>
                  </a:moveTo>
                  <a:lnTo>
                    <a:pt x="0" y="1031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921116" y="4554774"/>
              <a:ext cx="1175116" cy="789280"/>
            </a:xfrm>
            <a:custGeom>
              <a:avLst/>
              <a:pathLst>
                <a:path w="1175116" h="789280">
                  <a:moveTo>
                    <a:pt x="0" y="0"/>
                  </a:moveTo>
                  <a:lnTo>
                    <a:pt x="0" y="789280"/>
                  </a:lnTo>
                  <a:lnTo>
                    <a:pt x="1175116" y="789280"/>
                  </a:lnTo>
                  <a:lnTo>
                    <a:pt x="117511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21116" y="4986945"/>
              <a:ext cx="1175116" cy="0"/>
            </a:xfrm>
            <a:custGeom>
              <a:avLst/>
              <a:pathLst>
                <a:path w="1175116" h="0">
                  <a:moveTo>
                    <a:pt x="0" y="0"/>
                  </a:moveTo>
                  <a:lnTo>
                    <a:pt x="117511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50670" y="318903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050670" y="506060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50670" y="304515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50670" y="468562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50670" y="266378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50670" y="172690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50670" y="499700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075496" y="3410435"/>
              <a:ext cx="0" cy="370169"/>
            </a:xfrm>
            <a:custGeom>
              <a:avLst/>
              <a:pathLst>
                <a:path w="0" h="370169">
                  <a:moveTo>
                    <a:pt x="0" y="3701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075496" y="4151229"/>
              <a:ext cx="0" cy="466212"/>
            </a:xfrm>
            <a:custGeom>
              <a:avLst/>
              <a:pathLst>
                <a:path w="0" h="466212">
                  <a:moveTo>
                    <a:pt x="0" y="0"/>
                  </a:moveTo>
                  <a:lnTo>
                    <a:pt x="0" y="4662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487938" y="3780605"/>
              <a:ext cx="1175116" cy="370624"/>
            </a:xfrm>
            <a:custGeom>
              <a:avLst/>
              <a:pathLst>
                <a:path w="1175116" h="370624">
                  <a:moveTo>
                    <a:pt x="0" y="0"/>
                  </a:moveTo>
                  <a:lnTo>
                    <a:pt x="0" y="370624"/>
                  </a:lnTo>
                  <a:lnTo>
                    <a:pt x="1175116" y="370624"/>
                  </a:lnTo>
                  <a:lnTo>
                    <a:pt x="117511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7938" y="3922667"/>
              <a:ext cx="1175116" cy="0"/>
            </a:xfrm>
            <a:custGeom>
              <a:avLst/>
              <a:pathLst>
                <a:path w="1175116" h="0">
                  <a:moveTo>
                    <a:pt x="0" y="0"/>
                  </a:moveTo>
                  <a:lnTo>
                    <a:pt x="117511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617492" y="54612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617492" y="389630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617492" y="222967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42318" y="4361572"/>
              <a:ext cx="0" cy="216146"/>
            </a:xfrm>
            <a:custGeom>
              <a:avLst/>
              <a:pathLst>
                <a:path w="0" h="216146">
                  <a:moveTo>
                    <a:pt x="0" y="2161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642318" y="4882615"/>
              <a:ext cx="0" cy="352087"/>
            </a:xfrm>
            <a:custGeom>
              <a:avLst/>
              <a:pathLst>
                <a:path w="0" h="352087">
                  <a:moveTo>
                    <a:pt x="0" y="0"/>
                  </a:moveTo>
                  <a:lnTo>
                    <a:pt x="0" y="3520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54760" y="4577719"/>
              <a:ext cx="1175116" cy="304895"/>
            </a:xfrm>
            <a:custGeom>
              <a:avLst/>
              <a:pathLst>
                <a:path w="1175116" h="304895">
                  <a:moveTo>
                    <a:pt x="0" y="0"/>
                  </a:moveTo>
                  <a:lnTo>
                    <a:pt x="0" y="304895"/>
                  </a:lnTo>
                  <a:lnTo>
                    <a:pt x="1175116" y="304895"/>
                  </a:lnTo>
                  <a:lnTo>
                    <a:pt x="117511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054760" y="4750477"/>
              <a:ext cx="1175116" cy="0"/>
            </a:xfrm>
            <a:custGeom>
              <a:avLst/>
              <a:pathLst>
                <a:path w="1175116" h="0">
                  <a:moveTo>
                    <a:pt x="0" y="0"/>
                  </a:moveTo>
                  <a:lnTo>
                    <a:pt x="117511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84916" y="54034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87192" y="46056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07517" y="54066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32659" y="53560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59403" y="54223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89197" y="52412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63711" y="46309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52402" y="39671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03160" y="45105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49152" y="54131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16693" y="36865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411299" y="48882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34344" y="44979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38609" y="53156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32816" y="46784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17765" y="35659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07745" y="37405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15020" y="37193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46957" y="32718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78927" y="53227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19478" y="42770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98699" y="54039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43127" y="53845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566284" y="53847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597293" y="49705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74763" y="48324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41517" y="53026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60157" y="49773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70922" y="51926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12020" y="54084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39703" y="44985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29357" y="47946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62974" y="48471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78525" y="45879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43133" y="46780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394736" y="53749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15427" y="53956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576667" y="44627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559206" y="53750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90305" y="41637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511741" y="43186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35330" y="53019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448058" y="48673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98584" y="51700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04492" y="52960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04693" y="49536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97654" y="41782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42318" y="46742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13055" y="47734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606724" y="52614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15411" y="52702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41112" y="51436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92508" y="50700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2850" y="53204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168217" y="31890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123691" y="40832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999160" y="42652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32931" y="40029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97662" y="40234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32800" y="50606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68479" y="40483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086886" y="30451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79847" y="37820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927015" y="39215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30835" y="42654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51941" y="39061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30572" y="36793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51460" y="46856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58187" y="40640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59267" y="26637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926943" y="33856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62563" y="17269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942619" y="38061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68222" y="36475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123171" y="40698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35895" y="42221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73201" y="37880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03963" y="45394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56458" y="39711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155984" y="35997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118211" y="42206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998572" y="36642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89784" y="44847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38721" y="38895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88567" y="38029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991330" y="37157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38251" y="38309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36974" y="38313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48942" y="38787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26524" y="37470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18032" y="41685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34063" y="38015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11832" y="38181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12247" y="34475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962015" y="40457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78074" y="39454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65280" y="39606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996490" y="45926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132569" y="36539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995086" y="49970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992258" y="38501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58025" y="45566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42075" y="44159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09005" y="38855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09551" y="38615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21413" y="41407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108582" y="37452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64788" y="40534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656918" y="45464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623404" y="47980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702737" y="47835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56431" y="50464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84713" y="54612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563781" y="46343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562505" y="51006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595815" y="47285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694182" y="49673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620885" y="49778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557523" y="44882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594744" y="52098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705878" y="48286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19703" y="49538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500345" y="47621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581502" y="43367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707679" y="45741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510389" y="38963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666228" y="47981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690086" y="48195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707109" y="44420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91404" y="49267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623391" y="48719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723843" y="50602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666074" y="46942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37566" y="49212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12705" y="46562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02804" y="44304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82843" y="47347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673615" y="45551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517373" y="43723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505097" y="48609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516280" y="46865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16815" y="48462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591042" y="46579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549628" y="46574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602005" y="48025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68026" y="45952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543532" y="47155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639299" y="43761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43865" y="46020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677378" y="47227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492989" y="45268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642730" y="46700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688521" y="44812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82246" y="22296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740708" y="45410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640546" y="48390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730474" y="49344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708727" y="49021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523097" y="47309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684338" y="45040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630381" y="48483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589640" y="45521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2443795" y="54194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381640" y="43987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381640" y="33780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381640" y="235867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2533786" y="5461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33786" y="44404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533786" y="3419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533786" y="2399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50867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0754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64231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3446518" y="57336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013340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6549084" y="57337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4772835" y="5867623"/>
              <a:ext cx="60532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moistTRT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1763529" y="3553313"/>
              <a:ext cx="978309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CO2CpergLitter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7721589" y="3113895"/>
              <a:ext cx="7583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7791178" y="3203284"/>
              <a:ext cx="60532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moistTRT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779117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900906" y="356054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900906" y="34178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7818610" y="3450812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7818610" y="350567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876080" y="34808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779117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7900906" y="377999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7900906" y="363734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7818610" y="3670268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7818610" y="3725132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876080" y="37003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791178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900906" y="399945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900906" y="385680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7818610" y="3889724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818610" y="394458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876080" y="39197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8080223" y="346392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8080223" y="3683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8080223" y="39028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2020-03-10T03:17:16Z</dcterms:modified>
</cp:coreProperties>
</file>