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799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568581" y="1565014"/>
              <a:ext cx="5013829" cy="410777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568581" y="4950757"/>
              <a:ext cx="5013829" cy="0"/>
            </a:xfrm>
            <a:custGeom>
              <a:avLst/>
              <a:pathLst>
                <a:path w="5013829" h="0">
                  <a:moveTo>
                    <a:pt x="0" y="0"/>
                  </a:moveTo>
                  <a:lnTo>
                    <a:pt x="5013829" y="0"/>
                  </a:lnTo>
                  <a:lnTo>
                    <a:pt x="50138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568581" y="3930055"/>
              <a:ext cx="5013829" cy="0"/>
            </a:xfrm>
            <a:custGeom>
              <a:avLst/>
              <a:pathLst>
                <a:path w="5013829" h="0">
                  <a:moveTo>
                    <a:pt x="0" y="0"/>
                  </a:moveTo>
                  <a:lnTo>
                    <a:pt x="5013829" y="0"/>
                  </a:lnTo>
                  <a:lnTo>
                    <a:pt x="50138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568581" y="2909354"/>
              <a:ext cx="5013829" cy="0"/>
            </a:xfrm>
            <a:custGeom>
              <a:avLst/>
              <a:pathLst>
                <a:path w="5013829" h="0">
                  <a:moveTo>
                    <a:pt x="0" y="0"/>
                  </a:moveTo>
                  <a:lnTo>
                    <a:pt x="5013829" y="0"/>
                  </a:lnTo>
                  <a:lnTo>
                    <a:pt x="50138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568581" y="1888653"/>
              <a:ext cx="5013829" cy="0"/>
            </a:xfrm>
            <a:custGeom>
              <a:avLst/>
              <a:pathLst>
                <a:path w="5013829" h="0">
                  <a:moveTo>
                    <a:pt x="0" y="0"/>
                  </a:moveTo>
                  <a:lnTo>
                    <a:pt x="5013829" y="0"/>
                  </a:lnTo>
                  <a:lnTo>
                    <a:pt x="50138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792240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99256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806273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313289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68581" y="5461107"/>
              <a:ext cx="5013829" cy="0"/>
            </a:xfrm>
            <a:custGeom>
              <a:avLst/>
              <a:pathLst>
                <a:path w="5013829" h="0">
                  <a:moveTo>
                    <a:pt x="0" y="0"/>
                  </a:moveTo>
                  <a:lnTo>
                    <a:pt x="5013829" y="0"/>
                  </a:lnTo>
                  <a:lnTo>
                    <a:pt x="50138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68581" y="4440406"/>
              <a:ext cx="5013829" cy="0"/>
            </a:xfrm>
            <a:custGeom>
              <a:avLst/>
              <a:pathLst>
                <a:path w="5013829" h="0">
                  <a:moveTo>
                    <a:pt x="0" y="0"/>
                  </a:moveTo>
                  <a:lnTo>
                    <a:pt x="5013829" y="0"/>
                  </a:lnTo>
                  <a:lnTo>
                    <a:pt x="50138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68581" y="3419705"/>
              <a:ext cx="5013829" cy="0"/>
            </a:xfrm>
            <a:custGeom>
              <a:avLst/>
              <a:pathLst>
                <a:path w="5013829" h="0">
                  <a:moveTo>
                    <a:pt x="0" y="0"/>
                  </a:moveTo>
                  <a:lnTo>
                    <a:pt x="5013829" y="0"/>
                  </a:lnTo>
                  <a:lnTo>
                    <a:pt x="50138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68581" y="2399004"/>
              <a:ext cx="5013829" cy="0"/>
            </a:xfrm>
            <a:custGeom>
              <a:avLst/>
              <a:pathLst>
                <a:path w="5013829" h="0">
                  <a:moveTo>
                    <a:pt x="0" y="0"/>
                  </a:moveTo>
                  <a:lnTo>
                    <a:pt x="5013829" y="0"/>
                  </a:lnTo>
                  <a:lnTo>
                    <a:pt x="50138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545748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052765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559781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6643567" y="5389657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4565112" y="4605610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003468" y="5406680"/>
              <a:ext cx="49651" cy="49651"/>
            </a:xfrm>
            <a:prstGeom prst="rect">
              <a:avLst/>
            </a:pr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003468" y="5406680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003468" y="5406680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4444833" y="5342307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4001278" y="5422391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4756307" y="5227478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5473767" y="4630925"/>
              <a:ext cx="49651" cy="49651"/>
            </a:xfrm>
            <a:prstGeom prst="rect">
              <a:avLst/>
            </a:pr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473767" y="4630925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473767" y="4630925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6484582" y="3967100"/>
              <a:ext cx="49651" cy="49651"/>
            </a:xfrm>
            <a:prstGeom prst="rect">
              <a:avLst/>
            </a:pr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484582" y="3967100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484582" y="3967100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4913123" y="4496817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3887944" y="5413113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5760460" y="3686575"/>
              <a:ext cx="49651" cy="49651"/>
            </a:xfrm>
            <a:prstGeom prst="rect">
              <a:avLst/>
            </a:pr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760460" y="3686575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760460" y="3686575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4927500" y="4874469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5167371" y="4497902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094557" y="5315666"/>
              <a:ext cx="49651" cy="49651"/>
            </a:xfrm>
            <a:prstGeom prst="rect">
              <a:avLst/>
            </a:pr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094557" y="5315666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094557" y="5315666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5120503" y="4664662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7321075" y="3552134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326804" y="3740518"/>
              <a:ext cx="49651" cy="49651"/>
            </a:xfrm>
            <a:prstGeom prst="rect">
              <a:avLst/>
            </a:pr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326804" y="3740518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326804" y="3740518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7040409" y="3705582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333978" y="3271815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3688668" y="5322798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066481" y="4277002"/>
              <a:ext cx="49651" cy="49651"/>
            </a:xfrm>
            <a:prstGeom prst="rect">
              <a:avLst/>
            </a:pr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066481" y="4277002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066481" y="4277002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4029500" y="5403949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3919711" y="5384580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4273111" y="5370993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5023494" y="4970567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5843454" y="4832451"/>
              <a:ext cx="49651" cy="49651"/>
            </a:xfrm>
            <a:prstGeom prst="rect">
              <a:avLst/>
            </a:pr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843454" y="4832451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843454" y="4832451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3917237" y="5302680"/>
              <a:ext cx="49651" cy="49651"/>
            </a:xfrm>
            <a:prstGeom prst="rect">
              <a:avLst/>
            </a:pr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3917237" y="5302680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3917237" y="5302680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054170" y="49773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3070428" y="521750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105537" y="518239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286436" y="543327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321546" y="539816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069875" y="452335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3104984" y="448824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3146724" y="4794605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3209638" y="4872000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3244747" y="4836891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3017350" y="4587998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688701" y="46780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347142" y="53749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806871" y="53956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4304695" y="4462709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3234373" y="539985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3269482" y="536475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240716" y="4163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3996968" y="4318673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853815" y="53019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2771656" y="4867352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950599" y="51700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3170317" y="532090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3205426" y="528579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3183361" y="4953672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3068147" y="4178205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501630" y="4674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3480690" y="4773464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3300996" y="5286251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3336105" y="5251141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591855" y="52702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2817179" y="516844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2852289" y="513333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2989828" y="5070014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2965658" y="5345242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3000767" y="5310133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6643567" y="3175254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4565112" y="4083269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4003468" y="4265200"/>
              <a:ext cx="49651" cy="49651"/>
            </a:xfrm>
            <a:prstGeom prst="rect">
              <a:avLst/>
            </a:pr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4003468" y="4265200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4003468" y="4265200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4444833" y="3989175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4001278" y="4023401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4756307" y="5046819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5473767" y="4048303"/>
              <a:ext cx="49651" cy="49651"/>
            </a:xfrm>
            <a:prstGeom prst="rect">
              <a:avLst/>
            </a:pr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5473767" y="4048303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5473767" y="4048303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6484582" y="3045151"/>
              <a:ext cx="49651" cy="49651"/>
            </a:xfrm>
            <a:prstGeom prst="rect">
              <a:avLst/>
            </a:pr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6484582" y="3045151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6484582" y="3045151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4913123" y="3768274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3887944" y="3921522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5760460" y="4265425"/>
              <a:ext cx="49651" cy="49651"/>
            </a:xfrm>
            <a:prstGeom prst="rect">
              <a:avLst/>
            </a:pr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5760460" y="4265425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5760460" y="4265425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4927500" y="3892364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5167371" y="3679361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4094557" y="4685629"/>
              <a:ext cx="49651" cy="49651"/>
            </a:xfrm>
            <a:prstGeom prst="rect">
              <a:avLst/>
            </a:pr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094557" y="4685629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094557" y="4685629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5120503" y="4050257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7321075" y="2650000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7326804" y="3385609"/>
              <a:ext cx="49651" cy="49651"/>
            </a:xfrm>
            <a:prstGeom prst="rect">
              <a:avLst/>
            </a:pr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7326804" y="3385609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7326804" y="3385609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7040409" y="1713123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5333978" y="3806195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3688668" y="3647521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5066481" y="4069858"/>
              <a:ext cx="49651" cy="49651"/>
            </a:xfrm>
            <a:prstGeom prst="rect">
              <a:avLst/>
            </a:pr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5066481" y="4069858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5066481" y="4069858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4029500" y="4222121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3919711" y="3788010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4273111" y="4525623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5023494" y="3971176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5843454" y="3599723"/>
              <a:ext cx="49651" cy="49651"/>
            </a:xfrm>
            <a:prstGeom prst="rect">
              <a:avLst/>
            </a:pr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5843454" y="3599723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5843454" y="3599723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4"/>
            <p:cNvSpPr/>
            <p:nvPr/>
          </p:nvSpPr>
          <p:spPr>
            <a:xfrm>
              <a:off x="3917237" y="4220632"/>
              <a:ext cx="49651" cy="49651"/>
            </a:xfrm>
            <a:prstGeom prst="rect">
              <a:avLst/>
            </a:pr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3917237" y="4220632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3917237" y="4220632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054170" y="366424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3070428" y="450957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3105537" y="447446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3286436" y="39143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3321546" y="38792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3069875" y="3827786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3104984" y="379267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3146724" y="3715728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3209638" y="385580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3244747" y="382070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3017350" y="3831359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688701" y="387873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347142" y="37470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806871" y="416852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4304695" y="3801539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3234373" y="3842996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3269482" y="3807887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240716" y="344758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3996968" y="4045755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2853815" y="394542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2771656" y="3960616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2950599" y="45926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3170317" y="3678812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3205426" y="3643703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3183361" y="4997006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3068147" y="3850121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3501630" y="455663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3480690" y="4415930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3300996" y="391034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3336105" y="387523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3591855" y="386154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2817179" y="416560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2852289" y="4130497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2989828" y="3745262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2965658" y="407826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3000767" y="4043159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6643567" y="4532648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4565112" y="4798076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rc185"/>
            <p:cNvSpPr/>
            <p:nvPr/>
          </p:nvSpPr>
          <p:spPr>
            <a:xfrm>
              <a:off x="4003468" y="4783566"/>
              <a:ext cx="49651" cy="49651"/>
            </a:xfrm>
            <a:prstGeom prst="rect">
              <a:avLst/>
            </a:pr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4003468" y="4783566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4003468" y="4783566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4444833" y="5032646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4001278" y="5461243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4756307" y="4620551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5473767" y="5100630"/>
              <a:ext cx="49651" cy="49651"/>
            </a:xfrm>
            <a:prstGeom prst="rect">
              <a:avLst/>
            </a:pr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5473767" y="5100630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5473767" y="5100630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rc194"/>
            <p:cNvSpPr/>
            <p:nvPr/>
          </p:nvSpPr>
          <p:spPr>
            <a:xfrm>
              <a:off x="6484582" y="4728574"/>
              <a:ext cx="49651" cy="49651"/>
            </a:xfrm>
            <a:prstGeom prst="rect">
              <a:avLst/>
            </a:pr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6484582" y="4728574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6484582" y="4728574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4913123" y="4953576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3887944" y="4977898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rc199"/>
            <p:cNvSpPr/>
            <p:nvPr/>
          </p:nvSpPr>
          <p:spPr>
            <a:xfrm>
              <a:off x="5760460" y="4488289"/>
              <a:ext cx="49651" cy="49651"/>
            </a:xfrm>
            <a:prstGeom prst="rect">
              <a:avLst/>
            </a:pr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5760460" y="4488289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5760460" y="4488289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4927500" y="5196095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5167371" y="4828661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rc204"/>
            <p:cNvSpPr/>
            <p:nvPr/>
          </p:nvSpPr>
          <p:spPr>
            <a:xfrm>
              <a:off x="4094557" y="4953840"/>
              <a:ext cx="49651" cy="49651"/>
            </a:xfrm>
            <a:prstGeom prst="rect">
              <a:avLst/>
            </a:pr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4094557" y="4953840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4094557" y="4953840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5120503" y="4748325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7321075" y="4322965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rc209"/>
            <p:cNvSpPr/>
            <p:nvPr/>
          </p:nvSpPr>
          <p:spPr>
            <a:xfrm>
              <a:off x="7326804" y="4574155"/>
              <a:ext cx="49651" cy="49651"/>
            </a:xfrm>
            <a:prstGeom prst="rect">
              <a:avLst/>
            </a:pr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7326804" y="4574155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7326804" y="4574155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7040409" y="3882528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5333978" y="4798115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3688668" y="4819503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rc215"/>
            <p:cNvSpPr/>
            <p:nvPr/>
          </p:nvSpPr>
          <p:spPr>
            <a:xfrm>
              <a:off x="5066481" y="4442017"/>
              <a:ext cx="49651" cy="49651"/>
            </a:xfrm>
            <a:prstGeom prst="rect">
              <a:avLst/>
            </a:pr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5066481" y="4442017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5066481" y="4442017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4029500" y="4926724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3919711" y="4871985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4273111" y="5046486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5023494" y="4694259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rc222"/>
            <p:cNvSpPr/>
            <p:nvPr/>
          </p:nvSpPr>
          <p:spPr>
            <a:xfrm>
              <a:off x="5843454" y="4921242"/>
              <a:ext cx="49651" cy="49651"/>
            </a:xfrm>
            <a:prstGeom prst="rect">
              <a:avLst/>
            </a:pr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5843454" y="4921242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5843454" y="4921242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rc225"/>
            <p:cNvSpPr/>
            <p:nvPr/>
          </p:nvSpPr>
          <p:spPr>
            <a:xfrm>
              <a:off x="3917237" y="4656216"/>
              <a:ext cx="49651" cy="49651"/>
            </a:xfrm>
            <a:prstGeom prst="rect">
              <a:avLst/>
            </a:pr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3917237" y="4656216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3917237" y="4656216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4054170" y="443049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3070428" y="4759536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3105537" y="4724427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3286436" y="457995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3321546" y="4544843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3069875" y="439719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3104984" y="436208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3146724" y="4860930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3209638" y="4711400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3244747" y="4676291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3017350" y="4846288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3688701" y="46579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3347142" y="465742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2806871" y="480258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4304695" y="4595224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3234373" y="474037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3269482" y="470526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5240716" y="437617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3996968" y="4602012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2853815" y="472272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2771656" y="4526843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2950599" y="46700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3170317" y="450611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3205426" y="447100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3183361" y="2229675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3068147" y="4541055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3501630" y="48390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3480690" y="4934492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3300996" y="4926960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3336105" y="4891851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3591855" y="473091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2817179" y="4528838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2852289" y="4493729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2989828" y="4848364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2965658" y="457697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3000767" y="454186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tx264"/>
            <p:cNvSpPr/>
            <p:nvPr/>
          </p:nvSpPr>
          <p:spPr>
            <a:xfrm>
              <a:off x="2443795" y="541941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65" name="tx265"/>
            <p:cNvSpPr/>
            <p:nvPr/>
          </p:nvSpPr>
          <p:spPr>
            <a:xfrm>
              <a:off x="2381640" y="439871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66" name="tx266"/>
            <p:cNvSpPr/>
            <p:nvPr/>
          </p:nvSpPr>
          <p:spPr>
            <a:xfrm>
              <a:off x="2381640" y="337801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67" name="tx267"/>
            <p:cNvSpPr/>
            <p:nvPr/>
          </p:nvSpPr>
          <p:spPr>
            <a:xfrm>
              <a:off x="2381640" y="2358676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68" name="pl268"/>
            <p:cNvSpPr/>
            <p:nvPr/>
          </p:nvSpPr>
          <p:spPr>
            <a:xfrm>
              <a:off x="2533786" y="54611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2533786" y="44404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2533786" y="34197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2533786" y="23990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3545748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5052765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6559781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tx275"/>
            <p:cNvSpPr/>
            <p:nvPr/>
          </p:nvSpPr>
          <p:spPr>
            <a:xfrm>
              <a:off x="3483593" y="573372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76" name="tx276"/>
            <p:cNvSpPr/>
            <p:nvPr/>
          </p:nvSpPr>
          <p:spPr>
            <a:xfrm>
              <a:off x="4990609" y="573372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77" name="tx277"/>
            <p:cNvSpPr/>
            <p:nvPr/>
          </p:nvSpPr>
          <p:spPr>
            <a:xfrm>
              <a:off x="6497625" y="573372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278" name="tx278"/>
            <p:cNvSpPr/>
            <p:nvPr/>
          </p:nvSpPr>
          <p:spPr>
            <a:xfrm>
              <a:off x="4566935" y="5867623"/>
              <a:ext cx="101712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moisturePercent</a:t>
              </a:r>
            </a:p>
          </p:txBody>
        </p:sp>
        <p:sp>
          <p:nvSpPr>
            <p:cNvPr id="279" name="tx279"/>
            <p:cNvSpPr/>
            <p:nvPr/>
          </p:nvSpPr>
          <p:spPr>
            <a:xfrm rot="-5400000">
              <a:off x="1763529" y="3553313"/>
              <a:ext cx="978309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CO2CpergLitter</a:t>
              </a:r>
            </a:p>
          </p:txBody>
        </p:sp>
        <p:sp>
          <p:nvSpPr>
            <p:cNvPr id="280" name="rc280"/>
            <p:cNvSpPr/>
            <p:nvPr/>
          </p:nvSpPr>
          <p:spPr>
            <a:xfrm>
              <a:off x="7721589" y="2319844"/>
              <a:ext cx="758303" cy="10100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tx281"/>
            <p:cNvSpPr/>
            <p:nvPr/>
          </p:nvSpPr>
          <p:spPr>
            <a:xfrm>
              <a:off x="7791178" y="2409234"/>
              <a:ext cx="60532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moistTRT</a:t>
              </a:r>
            </a:p>
          </p:txBody>
        </p:sp>
        <p:sp>
          <p:nvSpPr>
            <p:cNvPr id="282" name="rc282"/>
            <p:cNvSpPr/>
            <p:nvPr/>
          </p:nvSpPr>
          <p:spPr>
            <a:xfrm>
              <a:off x="7791178" y="2601898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7876080" y="26868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rc284"/>
            <p:cNvSpPr/>
            <p:nvPr/>
          </p:nvSpPr>
          <p:spPr>
            <a:xfrm>
              <a:off x="7791178" y="2821354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7876080" y="290625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rc286"/>
            <p:cNvSpPr/>
            <p:nvPr/>
          </p:nvSpPr>
          <p:spPr>
            <a:xfrm>
              <a:off x="7791178" y="3040810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7876080" y="312571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tx288"/>
            <p:cNvSpPr/>
            <p:nvPr/>
          </p:nvSpPr>
          <p:spPr>
            <a:xfrm>
              <a:off x="8080223" y="266987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289" name="tx289"/>
            <p:cNvSpPr/>
            <p:nvPr/>
          </p:nvSpPr>
          <p:spPr>
            <a:xfrm>
              <a:off x="8080223" y="288939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90" name="tx290"/>
            <p:cNvSpPr/>
            <p:nvPr/>
          </p:nvSpPr>
          <p:spPr>
            <a:xfrm>
              <a:off x="8080223" y="310884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91" name="rc291"/>
            <p:cNvSpPr/>
            <p:nvPr/>
          </p:nvSpPr>
          <p:spPr>
            <a:xfrm>
              <a:off x="7721589" y="3469033"/>
              <a:ext cx="644003" cy="14489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tx292"/>
            <p:cNvSpPr/>
            <p:nvPr/>
          </p:nvSpPr>
          <p:spPr>
            <a:xfrm>
              <a:off x="7791178" y="3530591"/>
              <a:ext cx="496999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Species</a:t>
              </a:r>
            </a:p>
          </p:txBody>
        </p:sp>
        <p:sp>
          <p:nvSpPr>
            <p:cNvPr id="293" name="rc293"/>
            <p:cNvSpPr/>
            <p:nvPr/>
          </p:nvSpPr>
          <p:spPr>
            <a:xfrm>
              <a:off x="7791178" y="3751086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7876080" y="38359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rc295"/>
            <p:cNvSpPr/>
            <p:nvPr/>
          </p:nvSpPr>
          <p:spPr>
            <a:xfrm>
              <a:off x="7791178" y="3970542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7867471" y="4041662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rc297"/>
            <p:cNvSpPr/>
            <p:nvPr/>
          </p:nvSpPr>
          <p:spPr>
            <a:xfrm>
              <a:off x="7791178" y="418999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7876080" y="4274900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rc299"/>
            <p:cNvSpPr/>
            <p:nvPr/>
          </p:nvSpPr>
          <p:spPr>
            <a:xfrm>
              <a:off x="7791178" y="4409454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7865797" y="4519182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7900906" y="4484073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rc302"/>
            <p:cNvSpPr/>
            <p:nvPr/>
          </p:nvSpPr>
          <p:spPr>
            <a:xfrm>
              <a:off x="7791178" y="462891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rc303"/>
            <p:cNvSpPr/>
            <p:nvPr/>
          </p:nvSpPr>
          <p:spPr>
            <a:xfrm>
              <a:off x="7876080" y="4713812"/>
              <a:ext cx="49651" cy="49651"/>
            </a:xfrm>
            <a:prstGeom prst="rect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7876080" y="4713812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7876080" y="4713812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tx306"/>
            <p:cNvSpPr/>
            <p:nvPr/>
          </p:nvSpPr>
          <p:spPr>
            <a:xfrm>
              <a:off x="8080223" y="3820814"/>
              <a:ext cx="11176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</a:t>
              </a:r>
            </a:p>
          </p:txBody>
        </p:sp>
        <p:sp>
          <p:nvSpPr>
            <p:cNvPr id="307" name="tx307"/>
            <p:cNvSpPr/>
            <p:nvPr/>
          </p:nvSpPr>
          <p:spPr>
            <a:xfrm>
              <a:off x="8080223" y="4040270"/>
              <a:ext cx="17380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RM</a:t>
              </a:r>
            </a:p>
          </p:txBody>
        </p:sp>
        <p:sp>
          <p:nvSpPr>
            <p:cNvPr id="308" name="tx308"/>
            <p:cNvSpPr/>
            <p:nvPr/>
          </p:nvSpPr>
          <p:spPr>
            <a:xfrm>
              <a:off x="8080223" y="4256943"/>
              <a:ext cx="167640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</a:t>
              </a:r>
            </a:p>
          </p:txBody>
        </p:sp>
        <p:sp>
          <p:nvSpPr>
            <p:cNvPr id="309" name="tx309"/>
            <p:cNvSpPr/>
            <p:nvPr/>
          </p:nvSpPr>
          <p:spPr>
            <a:xfrm>
              <a:off x="8080223" y="4479182"/>
              <a:ext cx="1428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TP</a:t>
              </a:r>
            </a:p>
          </p:txBody>
        </p:sp>
        <p:sp>
          <p:nvSpPr>
            <p:cNvPr id="310" name="tx310"/>
            <p:cNvSpPr/>
            <p:nvPr/>
          </p:nvSpPr>
          <p:spPr>
            <a:xfrm>
              <a:off x="8080223" y="4698638"/>
              <a:ext cx="180027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WP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2020-03-10T03:17:03Z</dcterms:modified>
</cp:coreProperties>
</file>