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Times" panose="02020603050405020304" pitchFamily="18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Q3zVc8udExzY4aBP2MPAVZv9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9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14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533400" y="1270122"/>
            <a:ext cx="8237538" cy="522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 rot="5400000">
            <a:off x="4905375" y="23907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 rot="5400000">
            <a:off x="523875" y="3143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48387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533400" y="304800"/>
            <a:ext cx="86106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CHAR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>
            <a:spLocks noGrp="1"/>
          </p:cNvSpPr>
          <p:nvPr>
            <p:ph type="chart" idx="2"/>
          </p:nvPr>
        </p:nvSpPr>
        <p:spPr>
          <a:xfrm>
            <a:off x="5334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2"/>
          </p:nvPr>
        </p:nvSpPr>
        <p:spPr>
          <a:xfrm>
            <a:off x="4838700" y="1371601"/>
            <a:ext cx="41529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3"/>
          </p:nvPr>
        </p:nvSpPr>
        <p:spPr>
          <a:xfrm>
            <a:off x="4838700" y="4076701"/>
            <a:ext cx="41529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>
            <a:spLocks noGrp="1"/>
          </p:cNvSpPr>
          <p:nvPr>
            <p:ph type="chart" idx="2"/>
          </p:nvPr>
        </p:nvSpPr>
        <p:spPr>
          <a:xfrm>
            <a:off x="48387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7696200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2"/>
          </p:nvPr>
        </p:nvSpPr>
        <p:spPr>
          <a:xfrm>
            <a:off x="4838700" y="1371601"/>
            <a:ext cx="41529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3"/>
          </p:nvPr>
        </p:nvSpPr>
        <p:spPr>
          <a:xfrm>
            <a:off x="4838700" y="4076701"/>
            <a:ext cx="41529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6934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628650" y="803672"/>
            <a:ext cx="7886700" cy="537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628653" y="6356354"/>
            <a:ext cx="71390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7872705" y="6356354"/>
            <a:ext cx="6426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2"/>
          </p:nvPr>
        </p:nvSpPr>
        <p:spPr>
          <a:xfrm>
            <a:off x="2877913" y="165620"/>
            <a:ext cx="6200775" cy="55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4838700" y="1371600"/>
            <a:ext cx="41529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2039205" y="-235683"/>
            <a:ext cx="5225929" cy="82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23750"/>
            <a:ext cx="9144000" cy="6858000"/>
          </a:xfrm>
          <a:prstGeom prst="rect">
            <a:avLst/>
          </a:prstGeom>
          <a:noFill/>
          <a:ln w="152400" cap="flat" cmpd="sng">
            <a:solidFill>
              <a:srgbClr val="DC9C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1;p4"/>
          <p:cNvSpPr/>
          <p:nvPr/>
        </p:nvSpPr>
        <p:spPr>
          <a:xfrm>
            <a:off x="-76200" y="256827"/>
            <a:ext cx="9296400" cy="685800"/>
          </a:xfrm>
          <a:prstGeom prst="rect">
            <a:avLst/>
          </a:prstGeom>
          <a:solidFill>
            <a:srgbClr val="9F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4" descr="ENG_SEAL_RedGray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2400" y="104427"/>
            <a:ext cx="1063625" cy="106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447800" y="291752"/>
            <a:ext cx="7424738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33400" y="1270122"/>
            <a:ext cx="8237538" cy="522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7330192" y="6801831"/>
            <a:ext cx="1666875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INS-UoU 2018   All rights reserved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4215740" y="6496051"/>
            <a:ext cx="478132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Utah | P. Cadareanu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fld id="{00000000-1234-1234-1234-123412341234}" type="slidenum"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6012950" y="6506975"/>
            <a:ext cx="3009600" cy="2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F4FBE-04F3-4337-A1CD-56C3FDE1F478}"/>
              </a:ext>
            </a:extLst>
          </p:cNvPr>
          <p:cNvSpPr txBox="1"/>
          <p:nvPr/>
        </p:nvSpPr>
        <p:spPr>
          <a:xfrm>
            <a:off x="7899918" y="6807509"/>
            <a:ext cx="1155976" cy="114786"/>
          </a:xfrm>
          <a:prstGeom prst="rect">
            <a:avLst/>
          </a:prstGeom>
          <a:solidFill>
            <a:srgbClr val="DC9C37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FFDCC-3823-4EAB-BE6A-52EE437C9730}"/>
              </a:ext>
            </a:extLst>
          </p:cNvPr>
          <p:cNvSpPr txBox="1"/>
          <p:nvPr/>
        </p:nvSpPr>
        <p:spPr>
          <a:xfrm>
            <a:off x="1391660" y="312420"/>
            <a:ext cx="656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Bekesy Audiometry Hearing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</vt:lpstr>
      <vt:lpstr>Poppins</vt:lpstr>
      <vt:lpstr>Arial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Patsy</dc:creator>
  <cp:lastModifiedBy>Andrew Pond</cp:lastModifiedBy>
  <cp:revision>2</cp:revision>
  <dcterms:created xsi:type="dcterms:W3CDTF">2018-09-11T14:10:36Z</dcterms:created>
  <dcterms:modified xsi:type="dcterms:W3CDTF">2021-04-15T23:46:51Z</dcterms:modified>
</cp:coreProperties>
</file>