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2" r:id="rId6"/>
    <p:sldId id="283" r:id="rId7"/>
    <p:sldId id="281" r:id="rId8"/>
    <p:sldId id="284" r:id="rId9"/>
    <p:sldId id="300" r:id="rId10"/>
    <p:sldId id="285" r:id="rId11"/>
    <p:sldId id="286" r:id="rId12"/>
    <p:sldId id="287" r:id="rId13"/>
    <p:sldId id="273" r:id="rId14"/>
    <p:sldId id="289" r:id="rId15"/>
    <p:sldId id="291" r:id="rId16"/>
    <p:sldId id="292" r:id="rId17"/>
    <p:sldId id="293" r:id="rId18"/>
    <p:sldId id="260" r:id="rId19"/>
    <p:sldId id="294" r:id="rId20"/>
    <p:sldId id="295" r:id="rId21"/>
    <p:sldId id="296" r:id="rId22"/>
    <p:sldId id="261" r:id="rId23"/>
    <p:sldId id="297" r:id="rId24"/>
    <p:sldId id="298" r:id="rId25"/>
    <p:sldId id="29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Ponkshe" userId="a798613519136518" providerId="LiveId" clId="{02891BC1-6D6C-4C7F-B247-A0793DC6059E}"/>
    <pc:docChg chg="modSld">
      <pc:chgData name="Aishwarya Ponkshe" userId="a798613519136518" providerId="LiveId" clId="{02891BC1-6D6C-4C7F-B247-A0793DC6059E}" dt="2021-01-07T17:51:11.636" v="0" actId="6549"/>
      <pc:docMkLst>
        <pc:docMk/>
      </pc:docMkLst>
      <pc:sldChg chg="modSp mod">
        <pc:chgData name="Aishwarya Ponkshe" userId="a798613519136518" providerId="LiveId" clId="{02891BC1-6D6C-4C7F-B247-A0793DC6059E}" dt="2021-01-07T17:51:11.636" v="0" actId="6549"/>
        <pc:sldMkLst>
          <pc:docMk/>
          <pc:sldMk cId="4226331480" sldId="256"/>
        </pc:sldMkLst>
        <pc:spChg chg="mod">
          <ac:chgData name="Aishwarya Ponkshe" userId="a798613519136518" providerId="LiveId" clId="{02891BC1-6D6C-4C7F-B247-A0793DC6059E}" dt="2021-01-07T17:51:11.636" v="0" actId="6549"/>
          <ac:spMkLst>
            <pc:docMk/>
            <pc:sldMk cId="4226331480" sldId="256"/>
            <ac:spMk id="2" creationId="{CAB17FE9-8823-4669-B2B4-F76892FA328C}"/>
          </ac:spMkLst>
        </pc:spChg>
      </pc:sldChg>
    </pc:docChg>
  </pc:docChgLst>
  <pc:docChgLst>
    <pc:chgData name="Aishwarya Ponkshe" userId="a798613519136518" providerId="LiveId" clId="{F4F42CC8-9A24-4281-B4A6-27DFC210FE49}"/>
    <pc:docChg chg="undo custSel mod addSld delSld modSld sldOrd">
      <pc:chgData name="Aishwarya Ponkshe" userId="a798613519136518" providerId="LiveId" clId="{F4F42CC8-9A24-4281-B4A6-27DFC210FE49}" dt="2020-12-16T00:57:17.643" v="3454" actId="1036"/>
      <pc:docMkLst>
        <pc:docMk/>
      </pc:docMkLst>
      <pc:sldChg chg="addSp delSp modSp mod setBg setClrOvrMap">
        <pc:chgData name="Aishwarya Ponkshe" userId="a798613519136518" providerId="LiveId" clId="{F4F42CC8-9A24-4281-B4A6-27DFC210FE49}" dt="2020-12-11T15:43:06.230" v="2392" actId="113"/>
        <pc:sldMkLst>
          <pc:docMk/>
          <pc:sldMk cId="4226331480" sldId="256"/>
        </pc:sldMkLst>
        <pc:spChg chg="mod">
          <ac:chgData name="Aishwarya Ponkshe" userId="a798613519136518" providerId="LiveId" clId="{F4F42CC8-9A24-4281-B4A6-27DFC210FE49}" dt="2020-12-11T15:43:06.230" v="2392" actId="113"/>
          <ac:spMkLst>
            <pc:docMk/>
            <pc:sldMk cId="4226331480" sldId="256"/>
            <ac:spMk id="2" creationId="{CAB17FE9-8823-4669-B2B4-F76892FA328C}"/>
          </ac:spMkLst>
        </pc:spChg>
        <pc:spChg chg="mod">
          <ac:chgData name="Aishwarya Ponkshe" userId="a798613519136518" providerId="LiveId" clId="{F4F42CC8-9A24-4281-B4A6-27DFC210FE49}" dt="2020-12-11T15:42:54.260" v="2390" actId="113"/>
          <ac:spMkLst>
            <pc:docMk/>
            <pc:sldMk cId="4226331480" sldId="256"/>
            <ac:spMk id="3" creationId="{0A8B7087-018D-41B0-8F5E-FE8F302CF532}"/>
          </ac:spMkLst>
        </pc:spChg>
        <pc:spChg chg="add del">
          <ac:chgData name="Aishwarya Ponkshe" userId="a798613519136518" providerId="LiveId" clId="{F4F42CC8-9A24-4281-B4A6-27DFC210FE49}" dt="2020-12-11T15:42:04.522" v="2382" actId="26606"/>
          <ac:spMkLst>
            <pc:docMk/>
            <pc:sldMk cId="4226331480" sldId="256"/>
            <ac:spMk id="8" creationId="{C475749F-F487-4EFB-ABC7-C1359590EB76}"/>
          </ac:spMkLst>
        </pc:spChg>
        <pc:spChg chg="add del">
          <ac:chgData name="Aishwarya Ponkshe" userId="a798613519136518" providerId="LiveId" clId="{F4F42CC8-9A24-4281-B4A6-27DFC210FE49}" dt="2020-12-11T15:42:04.522" v="2382" actId="26606"/>
          <ac:spMkLst>
            <pc:docMk/>
            <pc:sldMk cId="4226331480" sldId="256"/>
            <ac:spMk id="10" creationId="{F6285A5F-6712-47A0-8A11-F0DFF60D0D20}"/>
          </ac:spMkLst>
        </pc:spChg>
        <pc:spChg chg="add del">
          <ac:chgData name="Aishwarya Ponkshe" userId="a798613519136518" providerId="LiveId" clId="{F4F42CC8-9A24-4281-B4A6-27DFC210FE49}" dt="2020-12-11T15:42:04.522" v="2382" actId="26606"/>
          <ac:spMkLst>
            <pc:docMk/>
            <pc:sldMk cId="4226331480" sldId="256"/>
            <ac:spMk id="12" creationId="{FA6F8ABB-6C5D-4349-9E1B-198D1ABFA804}"/>
          </ac:spMkLst>
        </pc:spChg>
        <pc:spChg chg="add del">
          <ac:chgData name="Aishwarya Ponkshe" userId="a798613519136518" providerId="LiveId" clId="{F4F42CC8-9A24-4281-B4A6-27DFC210FE49}" dt="2020-12-11T15:42:04.522" v="2382" actId="26606"/>
          <ac:spMkLst>
            <pc:docMk/>
            <pc:sldMk cId="4226331480" sldId="256"/>
            <ac:spMk id="14" creationId="{B971ABA8-4CDB-4EEE-8C48-AA4FDB650782}"/>
          </ac:spMkLst>
        </pc:spChg>
        <pc:spChg chg="add del">
          <ac:chgData name="Aishwarya Ponkshe" userId="a798613519136518" providerId="LiveId" clId="{F4F42CC8-9A24-4281-B4A6-27DFC210FE49}" dt="2020-12-11T15:42:09.169" v="2384" actId="26606"/>
          <ac:spMkLst>
            <pc:docMk/>
            <pc:sldMk cId="4226331480" sldId="256"/>
            <ac:spMk id="20" creationId="{2C1D3151-5F97-4860-B56C-C98BD62CC255}"/>
          </ac:spMkLst>
        </pc:spChg>
        <pc:spChg chg="add del">
          <ac:chgData name="Aishwarya Ponkshe" userId="a798613519136518" providerId="LiveId" clId="{F4F42CC8-9A24-4281-B4A6-27DFC210FE49}" dt="2020-12-11T15:42:09.169" v="2384" actId="26606"/>
          <ac:spMkLst>
            <pc:docMk/>
            <pc:sldMk cId="4226331480" sldId="256"/>
            <ac:spMk id="21" creationId="{3A397E3E-B90C-4D82-BAAA-36F7AC6A4565}"/>
          </ac:spMkLst>
        </pc:spChg>
        <pc:spChg chg="add del">
          <ac:chgData name="Aishwarya Ponkshe" userId="a798613519136518" providerId="LiveId" clId="{F4F42CC8-9A24-4281-B4A6-27DFC210FE49}" dt="2020-12-11T15:42:09.169" v="2384" actId="26606"/>
          <ac:spMkLst>
            <pc:docMk/>
            <pc:sldMk cId="4226331480" sldId="256"/>
            <ac:spMk id="22" creationId="{8DE96824-E506-4448-8704-5EC7BF7BC51B}"/>
          </ac:spMkLst>
        </pc:spChg>
        <pc:spChg chg="add del">
          <ac:chgData name="Aishwarya Ponkshe" userId="a798613519136518" providerId="LiveId" clId="{F4F42CC8-9A24-4281-B4A6-27DFC210FE49}" dt="2020-12-11T15:42:09.169" v="2384" actId="26606"/>
          <ac:spMkLst>
            <pc:docMk/>
            <pc:sldMk cId="4226331480" sldId="256"/>
            <ac:spMk id="23" creationId="{8CF5E676-CA04-4CED-9F1E-5026ED66E66D}"/>
          </ac:spMkLst>
        </pc:spChg>
        <pc:spChg chg="add del">
          <ac:chgData name="Aishwarya Ponkshe" userId="a798613519136518" providerId="LiveId" clId="{F4F42CC8-9A24-4281-B4A6-27DFC210FE49}" dt="2020-12-11T15:42:09.169" v="2384" actId="26606"/>
          <ac:spMkLst>
            <pc:docMk/>
            <pc:sldMk cId="4226331480" sldId="256"/>
            <ac:spMk id="24" creationId="{E16C8D8F-10E9-4498-ABDB-0F923F8B6837}"/>
          </ac:spMkLst>
        </pc:spChg>
        <pc:spChg chg="add del">
          <ac:chgData name="Aishwarya Ponkshe" userId="a798613519136518" providerId="LiveId" clId="{F4F42CC8-9A24-4281-B4A6-27DFC210FE49}" dt="2020-12-11T15:42:09.169" v="2384" actId="26606"/>
          <ac:spMkLst>
            <pc:docMk/>
            <pc:sldMk cId="4226331480" sldId="256"/>
            <ac:spMk id="25" creationId="{AFD1189F-9598-4281-8056-2845388D4D05}"/>
          </ac:spMkLst>
        </pc:spChg>
        <pc:spChg chg="add del">
          <ac:chgData name="Aishwarya Ponkshe" userId="a798613519136518" providerId="LiveId" clId="{F4F42CC8-9A24-4281-B4A6-27DFC210FE49}" dt="2020-12-11T15:42:09.169" v="2384" actId="26606"/>
          <ac:spMkLst>
            <pc:docMk/>
            <pc:sldMk cId="4226331480" sldId="256"/>
            <ac:spMk id="26" creationId="{4FB204DF-284E-45F6-A017-79A4DF57BCCB}"/>
          </ac:spMkLst>
        </pc:spChg>
        <pc:spChg chg="add del">
          <ac:chgData name="Aishwarya Ponkshe" userId="a798613519136518" providerId="LiveId" clId="{F4F42CC8-9A24-4281-B4A6-27DFC210FE49}" dt="2020-12-11T15:42:09.169" v="2384" actId="26606"/>
          <ac:spMkLst>
            <pc:docMk/>
            <pc:sldMk cId="4226331480" sldId="256"/>
            <ac:spMk id="27" creationId="{583E04E1-D74F-4ED6-972C-035F4FEC4B88}"/>
          </ac:spMkLst>
        </pc:spChg>
        <pc:spChg chg="add del">
          <ac:chgData name="Aishwarya Ponkshe" userId="a798613519136518" providerId="LiveId" clId="{F4F42CC8-9A24-4281-B4A6-27DFC210FE49}" dt="2020-12-11T15:42:09.169" v="2384" actId="26606"/>
          <ac:spMkLst>
            <pc:docMk/>
            <pc:sldMk cId="4226331480" sldId="256"/>
            <ac:spMk id="28" creationId="{5EC6B544-8C84-47A6-885D-A4F09EF5C0F7}"/>
          </ac:spMkLst>
        </pc:spChg>
        <pc:spChg chg="add del">
          <ac:chgData name="Aishwarya Ponkshe" userId="a798613519136518" providerId="LiveId" clId="{F4F42CC8-9A24-4281-B4A6-27DFC210FE49}" dt="2020-12-11T15:42:09.169" v="2384" actId="26606"/>
          <ac:spMkLst>
            <pc:docMk/>
            <pc:sldMk cId="4226331480" sldId="256"/>
            <ac:spMk id="29" creationId="{A2B5CBEA-F125-49B6-8335-227C325B112B}"/>
          </ac:spMkLst>
        </pc:spChg>
        <pc:spChg chg="add del">
          <ac:chgData name="Aishwarya Ponkshe" userId="a798613519136518" providerId="LiveId" clId="{F4F42CC8-9A24-4281-B4A6-27DFC210FE49}" dt="2020-12-11T15:42:09.169" v="2384" actId="26606"/>
          <ac:spMkLst>
            <pc:docMk/>
            <pc:sldMk cId="4226331480" sldId="256"/>
            <ac:spMk id="30" creationId="{1E5A83E3-8A11-4492-BB6E-F5F2240316FB}"/>
          </ac:spMkLst>
        </pc:spChg>
        <pc:spChg chg="add del">
          <ac:chgData name="Aishwarya Ponkshe" userId="a798613519136518" providerId="LiveId" clId="{F4F42CC8-9A24-4281-B4A6-27DFC210FE49}" dt="2020-12-11T15:42:09.169" v="2384" actId="26606"/>
          <ac:spMkLst>
            <pc:docMk/>
            <pc:sldMk cId="4226331480" sldId="256"/>
            <ac:spMk id="31" creationId="{E51A97D9-C694-4307-818B-0C5BBF413609}"/>
          </ac:spMkLst>
        </pc:spChg>
        <pc:spChg chg="add del">
          <ac:chgData name="Aishwarya Ponkshe" userId="a798613519136518" providerId="LiveId" clId="{F4F42CC8-9A24-4281-B4A6-27DFC210FE49}" dt="2020-12-11T15:42:09.169" v="2384" actId="26606"/>
          <ac:spMkLst>
            <pc:docMk/>
            <pc:sldMk cId="4226331480" sldId="256"/>
            <ac:spMk id="32" creationId="{32C95C5C-6FBD-47FF-9CA6-066193539A10}"/>
          </ac:spMkLst>
        </pc:spChg>
        <pc:spChg chg="add del">
          <ac:chgData name="Aishwarya Ponkshe" userId="a798613519136518" providerId="LiveId" clId="{F4F42CC8-9A24-4281-B4A6-27DFC210FE49}" dt="2020-12-11T15:42:09.169" v="2384" actId="26606"/>
          <ac:spMkLst>
            <pc:docMk/>
            <pc:sldMk cId="4226331480" sldId="256"/>
            <ac:spMk id="34" creationId="{4D1A5E71-B6B6-486A-8CDC-C7ABD9B903F6}"/>
          </ac:spMkLst>
        </pc:spChg>
        <pc:spChg chg="add">
          <ac:chgData name="Aishwarya Ponkshe" userId="a798613519136518" providerId="LiveId" clId="{F4F42CC8-9A24-4281-B4A6-27DFC210FE49}" dt="2020-12-11T15:42:09.178" v="2385" actId="26606"/>
          <ac:spMkLst>
            <pc:docMk/>
            <pc:sldMk cId="4226331480" sldId="256"/>
            <ac:spMk id="43" creationId="{DA3C47C2-33A2-44B2-BEAB-FEB679075C24}"/>
          </ac:spMkLst>
        </pc:spChg>
        <pc:spChg chg="add">
          <ac:chgData name="Aishwarya Ponkshe" userId="a798613519136518" providerId="LiveId" clId="{F4F42CC8-9A24-4281-B4A6-27DFC210FE49}" dt="2020-12-11T15:42:09.178" v="2385" actId="26606"/>
          <ac:spMkLst>
            <pc:docMk/>
            <pc:sldMk cId="4226331480" sldId="256"/>
            <ac:spMk id="44" creationId="{AD182BA8-54AD-4D9F-8264-B0FA8BB47D7C}"/>
          </ac:spMkLst>
        </pc:spChg>
        <pc:spChg chg="add">
          <ac:chgData name="Aishwarya Ponkshe" userId="a798613519136518" providerId="LiveId" clId="{F4F42CC8-9A24-4281-B4A6-27DFC210FE49}" dt="2020-12-11T15:42:09.178" v="2385" actId="26606"/>
          <ac:spMkLst>
            <pc:docMk/>
            <pc:sldMk cId="4226331480" sldId="256"/>
            <ac:spMk id="45" creationId="{4ED83379-0499-45E1-AB78-6AA230F96442}"/>
          </ac:spMkLst>
        </pc:spChg>
        <pc:grpChg chg="add del">
          <ac:chgData name="Aishwarya Ponkshe" userId="a798613519136518" providerId="LiveId" clId="{F4F42CC8-9A24-4281-B4A6-27DFC210FE49}" dt="2020-12-11T15:42:04.522" v="2382" actId="26606"/>
          <ac:grpSpMkLst>
            <pc:docMk/>
            <pc:sldMk cId="4226331480" sldId="256"/>
            <ac:grpSpMk id="16" creationId="{DAD463E1-6621-44B4-A995-C70A4631D388}"/>
          </ac:grpSpMkLst>
        </pc:grpChg>
        <pc:grpChg chg="add del">
          <ac:chgData name="Aishwarya Ponkshe" userId="a798613519136518" providerId="LiveId" clId="{F4F42CC8-9A24-4281-B4A6-27DFC210FE49}" dt="2020-12-11T15:42:09.169" v="2384" actId="26606"/>
          <ac:grpSpMkLst>
            <pc:docMk/>
            <pc:sldMk cId="4226331480" sldId="256"/>
            <ac:grpSpMk id="36" creationId="{FB9739EB-7F66-433D-841F-AB3CD18700B7}"/>
          </ac:grpSpMkLst>
        </pc:grpChg>
      </pc:sldChg>
      <pc:sldChg chg="addSp delSp modSp mod setBg">
        <pc:chgData name="Aishwarya Ponkshe" userId="a798613519136518" providerId="LiveId" clId="{F4F42CC8-9A24-4281-B4A6-27DFC210FE49}" dt="2020-12-11T16:02:55.806" v="2587" actId="26606"/>
        <pc:sldMkLst>
          <pc:docMk/>
          <pc:sldMk cId="2371466695" sldId="257"/>
        </pc:sldMkLst>
        <pc:spChg chg="mod">
          <ac:chgData name="Aishwarya Ponkshe" userId="a798613519136518" providerId="LiveId" clId="{F4F42CC8-9A24-4281-B4A6-27DFC210FE49}" dt="2020-12-11T15:53:15.933" v="2435" actId="113"/>
          <ac:spMkLst>
            <pc:docMk/>
            <pc:sldMk cId="2371466695" sldId="257"/>
            <ac:spMk id="2" creationId="{6C483D6B-FAB9-4B31-8786-6A28D93488E9}"/>
          </ac:spMkLst>
        </pc:spChg>
        <pc:spChg chg="mod">
          <ac:chgData name="Aishwarya Ponkshe" userId="a798613519136518" providerId="LiveId" clId="{F4F42CC8-9A24-4281-B4A6-27DFC210FE49}" dt="2020-12-11T15:52:31.924" v="2433" actId="6549"/>
          <ac:spMkLst>
            <pc:docMk/>
            <pc:sldMk cId="2371466695" sldId="257"/>
            <ac:spMk id="3" creationId="{004453FE-6060-4E1F-BF66-6BFE6FB5CD73}"/>
          </ac:spMkLst>
        </pc:spChg>
        <pc:spChg chg="add del">
          <ac:chgData name="Aishwarya Ponkshe" userId="a798613519136518" providerId="LiveId" clId="{F4F42CC8-9A24-4281-B4A6-27DFC210FE49}" dt="2020-12-11T15:52:41.044" v="2434" actId="26606"/>
          <ac:spMkLst>
            <pc:docMk/>
            <pc:sldMk cId="2371466695" sldId="257"/>
            <ac:spMk id="8" creationId="{F0BC1D9E-4401-4EC0-88FD-ED103CB570EA}"/>
          </ac:spMkLst>
        </pc:spChg>
        <pc:spChg chg="add del">
          <ac:chgData name="Aishwarya Ponkshe" userId="a798613519136518" providerId="LiveId" clId="{F4F42CC8-9A24-4281-B4A6-27DFC210FE49}" dt="2020-12-11T15:52:41.044" v="2434" actId="26606"/>
          <ac:spMkLst>
            <pc:docMk/>
            <pc:sldMk cId="2371466695" sldId="257"/>
            <ac:spMk id="10" creationId="{6200B311-3585-4069-AAC6-CD443FA5B8AD}"/>
          </ac:spMkLst>
        </pc:spChg>
        <pc:spChg chg="add del">
          <ac:chgData name="Aishwarya Ponkshe" userId="a798613519136518" providerId="LiveId" clId="{F4F42CC8-9A24-4281-B4A6-27DFC210FE49}" dt="2020-12-11T15:52:41.044" v="2434" actId="26606"/>
          <ac:spMkLst>
            <pc:docMk/>
            <pc:sldMk cId="2371466695" sldId="257"/>
            <ac:spMk id="12" creationId="{B0AAF7C9-094E-400C-A428-F6C2262F6527}"/>
          </ac:spMkLst>
        </pc:spChg>
        <pc:spChg chg="add del">
          <ac:chgData name="Aishwarya Ponkshe" userId="a798613519136518" providerId="LiveId" clId="{F4F42CC8-9A24-4281-B4A6-27DFC210FE49}" dt="2020-12-11T16:02:55.806" v="2587" actId="26606"/>
          <ac:spMkLst>
            <pc:docMk/>
            <pc:sldMk cId="2371466695" sldId="257"/>
            <ac:spMk id="17" creationId="{F0BC1D9E-4401-4EC0-88FD-ED103CB570EA}"/>
          </ac:spMkLst>
        </pc:spChg>
        <pc:spChg chg="add del">
          <ac:chgData name="Aishwarya Ponkshe" userId="a798613519136518" providerId="LiveId" clId="{F4F42CC8-9A24-4281-B4A6-27DFC210FE49}" dt="2020-12-11T16:02:55.806" v="2587" actId="26606"/>
          <ac:spMkLst>
            <pc:docMk/>
            <pc:sldMk cId="2371466695" sldId="257"/>
            <ac:spMk id="19" creationId="{6200B311-3585-4069-AAC6-CD443FA5B8AD}"/>
          </ac:spMkLst>
        </pc:spChg>
        <pc:spChg chg="add del">
          <ac:chgData name="Aishwarya Ponkshe" userId="a798613519136518" providerId="LiveId" clId="{F4F42CC8-9A24-4281-B4A6-27DFC210FE49}" dt="2020-12-11T16:02:55.806" v="2587" actId="26606"/>
          <ac:spMkLst>
            <pc:docMk/>
            <pc:sldMk cId="2371466695" sldId="257"/>
            <ac:spMk id="21" creationId="{B0AAF7C9-094E-400C-A428-F6C2262F6527}"/>
          </ac:spMkLst>
        </pc:spChg>
        <pc:spChg chg="add">
          <ac:chgData name="Aishwarya Ponkshe" userId="a798613519136518" providerId="LiveId" clId="{F4F42CC8-9A24-4281-B4A6-27DFC210FE49}" dt="2020-12-11T16:02:55.806" v="2587" actId="26606"/>
          <ac:spMkLst>
            <pc:docMk/>
            <pc:sldMk cId="2371466695" sldId="257"/>
            <ac:spMk id="26" creationId="{F0BC1D9E-4401-4EC0-88FD-ED103CB570EA}"/>
          </ac:spMkLst>
        </pc:spChg>
        <pc:spChg chg="add">
          <ac:chgData name="Aishwarya Ponkshe" userId="a798613519136518" providerId="LiveId" clId="{F4F42CC8-9A24-4281-B4A6-27DFC210FE49}" dt="2020-12-11T16:02:55.806" v="2587" actId="26606"/>
          <ac:spMkLst>
            <pc:docMk/>
            <pc:sldMk cId="2371466695" sldId="257"/>
            <ac:spMk id="28" creationId="{6200B311-3585-4069-AAC6-CD443FA5B8AD}"/>
          </ac:spMkLst>
        </pc:spChg>
        <pc:spChg chg="add">
          <ac:chgData name="Aishwarya Ponkshe" userId="a798613519136518" providerId="LiveId" clId="{F4F42CC8-9A24-4281-B4A6-27DFC210FE49}" dt="2020-12-11T16:02:55.806" v="2587" actId="26606"/>
          <ac:spMkLst>
            <pc:docMk/>
            <pc:sldMk cId="2371466695" sldId="257"/>
            <ac:spMk id="30" creationId="{B0AAF7C9-094E-400C-A428-F6C2262F6527}"/>
          </ac:spMkLst>
        </pc:spChg>
      </pc:sldChg>
      <pc:sldChg chg="addSp delSp modSp mod setBg">
        <pc:chgData name="Aishwarya Ponkshe" userId="a798613519136518" providerId="LiveId" clId="{F4F42CC8-9A24-4281-B4A6-27DFC210FE49}" dt="2020-12-11T16:52:43.440" v="3038" actId="20577"/>
        <pc:sldMkLst>
          <pc:docMk/>
          <pc:sldMk cId="2434095325" sldId="258"/>
        </pc:sldMkLst>
        <pc:spChg chg="mod">
          <ac:chgData name="Aishwarya Ponkshe" userId="a798613519136518" providerId="LiveId" clId="{F4F42CC8-9A24-4281-B4A6-27DFC210FE49}" dt="2020-12-11T15:58:31.728" v="2510" actId="113"/>
          <ac:spMkLst>
            <pc:docMk/>
            <pc:sldMk cId="2434095325" sldId="258"/>
            <ac:spMk id="2" creationId="{BAC954D0-D9B3-4C46-A058-AAAA8766FFFE}"/>
          </ac:spMkLst>
        </pc:spChg>
        <pc:spChg chg="mod">
          <ac:chgData name="Aishwarya Ponkshe" userId="a798613519136518" providerId="LiveId" clId="{F4F42CC8-9A24-4281-B4A6-27DFC210FE49}" dt="2020-12-11T16:52:43.440" v="3038" actId="20577"/>
          <ac:spMkLst>
            <pc:docMk/>
            <pc:sldMk cId="2434095325" sldId="258"/>
            <ac:spMk id="3" creationId="{28A13760-9756-4125-8913-266F49FDC37D}"/>
          </ac:spMkLst>
        </pc:spChg>
        <pc:spChg chg="add del">
          <ac:chgData name="Aishwarya Ponkshe" userId="a798613519136518" providerId="LiveId" clId="{F4F42CC8-9A24-4281-B4A6-27DFC210FE49}" dt="2020-12-11T15:57:10.062" v="2494" actId="26606"/>
          <ac:spMkLst>
            <pc:docMk/>
            <pc:sldMk cId="2434095325" sldId="258"/>
            <ac:spMk id="8" creationId="{F0BC1D9E-4401-4EC0-88FD-ED103CB570EA}"/>
          </ac:spMkLst>
        </pc:spChg>
        <pc:spChg chg="add del">
          <ac:chgData name="Aishwarya Ponkshe" userId="a798613519136518" providerId="LiveId" clId="{F4F42CC8-9A24-4281-B4A6-27DFC210FE49}" dt="2020-12-11T15:57:10.062" v="2494" actId="26606"/>
          <ac:spMkLst>
            <pc:docMk/>
            <pc:sldMk cId="2434095325" sldId="258"/>
            <ac:spMk id="10" creationId="{6200B311-3585-4069-AAC6-CD443FA5B8AD}"/>
          </ac:spMkLst>
        </pc:spChg>
        <pc:spChg chg="add del">
          <ac:chgData name="Aishwarya Ponkshe" userId="a798613519136518" providerId="LiveId" clId="{F4F42CC8-9A24-4281-B4A6-27DFC210FE49}" dt="2020-12-11T15:57:10.062" v="2494" actId="26606"/>
          <ac:spMkLst>
            <pc:docMk/>
            <pc:sldMk cId="2434095325" sldId="258"/>
            <ac:spMk id="12" creationId="{B0AAF7C9-094E-400C-A428-F6C2262F6527}"/>
          </ac:spMkLst>
        </pc:spChg>
        <pc:spChg chg="add del">
          <ac:chgData name="Aishwarya Ponkshe" userId="a798613519136518" providerId="LiveId" clId="{F4F42CC8-9A24-4281-B4A6-27DFC210FE49}" dt="2020-12-11T15:57:14.503" v="2496" actId="26606"/>
          <ac:spMkLst>
            <pc:docMk/>
            <pc:sldMk cId="2434095325" sldId="258"/>
            <ac:spMk id="17" creationId="{A9CB0874-88B8-43D3-B0B6-C32F790F790D}"/>
          </ac:spMkLst>
        </pc:spChg>
        <pc:spChg chg="add del">
          <ac:chgData name="Aishwarya Ponkshe" userId="a798613519136518" providerId="LiveId" clId="{F4F42CC8-9A24-4281-B4A6-27DFC210FE49}" dt="2020-12-11T15:57:39.387" v="2501" actId="26606"/>
          <ac:spMkLst>
            <pc:docMk/>
            <pc:sldMk cId="2434095325" sldId="258"/>
            <ac:spMk id="21" creationId="{F0BC1D9E-4401-4EC0-88FD-ED103CB570EA}"/>
          </ac:spMkLst>
        </pc:spChg>
        <pc:spChg chg="add del">
          <ac:chgData name="Aishwarya Ponkshe" userId="a798613519136518" providerId="LiveId" clId="{F4F42CC8-9A24-4281-B4A6-27DFC210FE49}" dt="2020-12-11T15:57:39.387" v="2501" actId="26606"/>
          <ac:spMkLst>
            <pc:docMk/>
            <pc:sldMk cId="2434095325" sldId="258"/>
            <ac:spMk id="22" creationId="{6200B311-3585-4069-AAC6-CD443FA5B8AD}"/>
          </ac:spMkLst>
        </pc:spChg>
        <pc:spChg chg="add del">
          <ac:chgData name="Aishwarya Ponkshe" userId="a798613519136518" providerId="LiveId" clId="{F4F42CC8-9A24-4281-B4A6-27DFC210FE49}" dt="2020-12-11T15:57:39.387" v="2501" actId="26606"/>
          <ac:spMkLst>
            <pc:docMk/>
            <pc:sldMk cId="2434095325" sldId="258"/>
            <ac:spMk id="23" creationId="{B0AAF7C9-094E-400C-A428-F6C2262F6527}"/>
          </ac:spMkLst>
        </pc:spChg>
        <pc:spChg chg="add">
          <ac:chgData name="Aishwarya Ponkshe" userId="a798613519136518" providerId="LiveId" clId="{F4F42CC8-9A24-4281-B4A6-27DFC210FE49}" dt="2020-12-11T15:57:39.387" v="2501" actId="26606"/>
          <ac:spMkLst>
            <pc:docMk/>
            <pc:sldMk cId="2434095325" sldId="258"/>
            <ac:spMk id="28" creationId="{F0BC1D9E-4401-4EC0-88FD-ED103CB570EA}"/>
          </ac:spMkLst>
        </pc:spChg>
        <pc:spChg chg="add">
          <ac:chgData name="Aishwarya Ponkshe" userId="a798613519136518" providerId="LiveId" clId="{F4F42CC8-9A24-4281-B4A6-27DFC210FE49}" dt="2020-12-11T15:57:39.387" v="2501" actId="26606"/>
          <ac:spMkLst>
            <pc:docMk/>
            <pc:sldMk cId="2434095325" sldId="258"/>
            <ac:spMk id="30" creationId="{6200B311-3585-4069-AAC6-CD443FA5B8AD}"/>
          </ac:spMkLst>
        </pc:spChg>
        <pc:spChg chg="add">
          <ac:chgData name="Aishwarya Ponkshe" userId="a798613519136518" providerId="LiveId" clId="{F4F42CC8-9A24-4281-B4A6-27DFC210FE49}" dt="2020-12-11T15:57:39.387" v="2501" actId="26606"/>
          <ac:spMkLst>
            <pc:docMk/>
            <pc:sldMk cId="2434095325" sldId="258"/>
            <ac:spMk id="32" creationId="{B0AAF7C9-094E-400C-A428-F6C2262F6527}"/>
          </ac:spMkLst>
        </pc:spChg>
        <pc:grpChg chg="add del">
          <ac:chgData name="Aishwarya Ponkshe" userId="a798613519136518" providerId="LiveId" clId="{F4F42CC8-9A24-4281-B4A6-27DFC210FE49}" dt="2020-12-11T15:57:14.503" v="2496" actId="26606"/>
          <ac:grpSpMkLst>
            <pc:docMk/>
            <pc:sldMk cId="2434095325" sldId="258"/>
            <ac:grpSpMk id="14" creationId="{C15B8CC4-8CCE-428F-AE7E-28D178984CEC}"/>
          </ac:grpSpMkLst>
        </pc:grpChg>
        <pc:grpChg chg="add del">
          <ac:chgData name="Aishwarya Ponkshe" userId="a798613519136518" providerId="LiveId" clId="{F4F42CC8-9A24-4281-B4A6-27DFC210FE49}" dt="2020-12-11T15:57:14.503" v="2496" actId="26606"/>
          <ac:grpSpMkLst>
            <pc:docMk/>
            <pc:sldMk cId="2434095325" sldId="258"/>
            <ac:grpSpMk id="18" creationId="{4BFD067A-52BE-40EE-B7CA-391830B9A265}"/>
          </ac:grpSpMkLst>
        </pc:grpChg>
      </pc:sldChg>
      <pc:sldChg chg="addSp delSp modSp mod setBg">
        <pc:chgData name="Aishwarya Ponkshe" userId="a798613519136518" providerId="LiveId" clId="{F4F42CC8-9A24-4281-B4A6-27DFC210FE49}" dt="2020-12-11T17:07:40.354" v="3040" actId="113"/>
        <pc:sldMkLst>
          <pc:docMk/>
          <pc:sldMk cId="590499110" sldId="259"/>
        </pc:sldMkLst>
        <pc:spChg chg="mod">
          <ac:chgData name="Aishwarya Ponkshe" userId="a798613519136518" providerId="LiveId" clId="{F4F42CC8-9A24-4281-B4A6-27DFC210FE49}" dt="2020-12-11T16:02:19.251" v="2583" actId="26606"/>
          <ac:spMkLst>
            <pc:docMk/>
            <pc:sldMk cId="590499110" sldId="259"/>
            <ac:spMk id="2" creationId="{97EFBE7C-CA82-4BE6-BA0A-7AB997632420}"/>
          </ac:spMkLst>
        </pc:spChg>
        <pc:spChg chg="mod">
          <ac:chgData name="Aishwarya Ponkshe" userId="a798613519136518" providerId="LiveId" clId="{F4F42CC8-9A24-4281-B4A6-27DFC210FE49}" dt="2020-12-11T17:07:40.354" v="3040" actId="113"/>
          <ac:spMkLst>
            <pc:docMk/>
            <pc:sldMk cId="590499110" sldId="259"/>
            <ac:spMk id="3" creationId="{C44CC301-ED3B-4D95-A0D9-2175F1BC0528}"/>
          </ac:spMkLst>
        </pc:spChg>
        <pc:spChg chg="add del">
          <ac:chgData name="Aishwarya Ponkshe" userId="a798613519136518" providerId="LiveId" clId="{F4F42CC8-9A24-4281-B4A6-27DFC210FE49}" dt="2020-12-11T16:02:19.251" v="2583" actId="26606"/>
          <ac:spMkLst>
            <pc:docMk/>
            <pc:sldMk cId="590499110" sldId="259"/>
            <ac:spMk id="8" creationId="{F0BC1D9E-4401-4EC0-88FD-ED103CB570EA}"/>
          </ac:spMkLst>
        </pc:spChg>
        <pc:spChg chg="add del">
          <ac:chgData name="Aishwarya Ponkshe" userId="a798613519136518" providerId="LiveId" clId="{F4F42CC8-9A24-4281-B4A6-27DFC210FE49}" dt="2020-12-11T16:02:19.251" v="2583" actId="26606"/>
          <ac:spMkLst>
            <pc:docMk/>
            <pc:sldMk cId="590499110" sldId="259"/>
            <ac:spMk id="10" creationId="{6200B311-3585-4069-AAC6-CD443FA5B8AD}"/>
          </ac:spMkLst>
        </pc:spChg>
        <pc:spChg chg="add del">
          <ac:chgData name="Aishwarya Ponkshe" userId="a798613519136518" providerId="LiveId" clId="{F4F42CC8-9A24-4281-B4A6-27DFC210FE49}" dt="2020-12-11T16:02:19.251" v="2583" actId="26606"/>
          <ac:spMkLst>
            <pc:docMk/>
            <pc:sldMk cId="590499110" sldId="259"/>
            <ac:spMk id="12" creationId="{B0AAF7C9-094E-400C-A428-F6C2262F6527}"/>
          </ac:spMkLst>
        </pc:spChg>
        <pc:spChg chg="add del">
          <ac:chgData name="Aishwarya Ponkshe" userId="a798613519136518" providerId="LiveId" clId="{F4F42CC8-9A24-4281-B4A6-27DFC210FE49}" dt="2020-12-11T16:02:39.759" v="2586" actId="26606"/>
          <ac:spMkLst>
            <pc:docMk/>
            <pc:sldMk cId="590499110" sldId="259"/>
            <ac:spMk id="17" creationId="{F0BC1D9E-4401-4EC0-88FD-ED103CB570EA}"/>
          </ac:spMkLst>
        </pc:spChg>
        <pc:spChg chg="add del">
          <ac:chgData name="Aishwarya Ponkshe" userId="a798613519136518" providerId="LiveId" clId="{F4F42CC8-9A24-4281-B4A6-27DFC210FE49}" dt="2020-12-11T16:02:39.759" v="2586" actId="26606"/>
          <ac:spMkLst>
            <pc:docMk/>
            <pc:sldMk cId="590499110" sldId="259"/>
            <ac:spMk id="19" creationId="{6200B311-3585-4069-AAC6-CD443FA5B8AD}"/>
          </ac:spMkLst>
        </pc:spChg>
        <pc:spChg chg="add del">
          <ac:chgData name="Aishwarya Ponkshe" userId="a798613519136518" providerId="LiveId" clId="{F4F42CC8-9A24-4281-B4A6-27DFC210FE49}" dt="2020-12-11T16:02:39.759" v="2586" actId="26606"/>
          <ac:spMkLst>
            <pc:docMk/>
            <pc:sldMk cId="590499110" sldId="259"/>
            <ac:spMk id="21" creationId="{B0AAF7C9-094E-400C-A428-F6C2262F6527}"/>
          </ac:spMkLst>
        </pc:spChg>
        <pc:spChg chg="add">
          <ac:chgData name="Aishwarya Ponkshe" userId="a798613519136518" providerId="LiveId" clId="{F4F42CC8-9A24-4281-B4A6-27DFC210FE49}" dt="2020-12-11T16:02:39.759" v="2586" actId="26606"/>
          <ac:spMkLst>
            <pc:docMk/>
            <pc:sldMk cId="590499110" sldId="259"/>
            <ac:spMk id="26" creationId="{F0BC1D9E-4401-4EC0-88FD-ED103CB570EA}"/>
          </ac:spMkLst>
        </pc:spChg>
        <pc:spChg chg="add">
          <ac:chgData name="Aishwarya Ponkshe" userId="a798613519136518" providerId="LiveId" clId="{F4F42CC8-9A24-4281-B4A6-27DFC210FE49}" dt="2020-12-11T16:02:39.759" v="2586" actId="26606"/>
          <ac:spMkLst>
            <pc:docMk/>
            <pc:sldMk cId="590499110" sldId="259"/>
            <ac:spMk id="28" creationId="{6200B311-3585-4069-AAC6-CD443FA5B8AD}"/>
          </ac:spMkLst>
        </pc:spChg>
        <pc:spChg chg="add">
          <ac:chgData name="Aishwarya Ponkshe" userId="a798613519136518" providerId="LiveId" clId="{F4F42CC8-9A24-4281-B4A6-27DFC210FE49}" dt="2020-12-11T16:02:39.759" v="2586" actId="26606"/>
          <ac:spMkLst>
            <pc:docMk/>
            <pc:sldMk cId="590499110" sldId="259"/>
            <ac:spMk id="30" creationId="{B0AAF7C9-094E-400C-A428-F6C2262F6527}"/>
          </ac:spMkLst>
        </pc:spChg>
      </pc:sldChg>
      <pc:sldChg chg="addSp delSp modSp mod setBg">
        <pc:chgData name="Aishwarya Ponkshe" userId="a798613519136518" providerId="LiveId" clId="{F4F42CC8-9A24-4281-B4A6-27DFC210FE49}" dt="2020-12-11T17:16:57.361" v="3134" actId="20577"/>
        <pc:sldMkLst>
          <pc:docMk/>
          <pc:sldMk cId="4205814348" sldId="260"/>
        </pc:sldMkLst>
        <pc:spChg chg="del mod">
          <ac:chgData name="Aishwarya Ponkshe" userId="a798613519136518" providerId="LiveId" clId="{F4F42CC8-9A24-4281-B4A6-27DFC210FE49}" dt="2020-12-11T17:15:04.351" v="3107" actId="478"/>
          <ac:spMkLst>
            <pc:docMk/>
            <pc:sldMk cId="4205814348" sldId="260"/>
            <ac:spMk id="2" creationId="{812C9156-3B64-4613-BFB8-82A6F2A74F0F}"/>
          </ac:spMkLst>
        </pc:spChg>
        <pc:spChg chg="del">
          <ac:chgData name="Aishwarya Ponkshe" userId="a798613519136518" providerId="LiveId" clId="{F4F42CC8-9A24-4281-B4A6-27DFC210FE49}" dt="2020-12-10T23:03:18.695" v="57" actId="22"/>
          <ac:spMkLst>
            <pc:docMk/>
            <pc:sldMk cId="4205814348" sldId="260"/>
            <ac:spMk id="3" creationId="{7D4371BE-6C12-4D11-9B64-5E6DCAF87405}"/>
          </ac:spMkLst>
        </pc:spChg>
        <pc:spChg chg="add del mod">
          <ac:chgData name="Aishwarya Ponkshe" userId="a798613519136518" providerId="LiveId" clId="{F4F42CC8-9A24-4281-B4A6-27DFC210FE49}" dt="2020-12-11T17:15:04.351" v="3107" actId="478"/>
          <ac:spMkLst>
            <pc:docMk/>
            <pc:sldMk cId="4205814348" sldId="260"/>
            <ac:spMk id="4" creationId="{C0E325BE-047C-408B-A419-66DA616D8325}"/>
          </ac:spMkLst>
        </pc:spChg>
        <pc:spChg chg="add del mod">
          <ac:chgData name="Aishwarya Ponkshe" userId="a798613519136518" providerId="LiveId" clId="{F4F42CC8-9A24-4281-B4A6-27DFC210FE49}" dt="2020-12-11T17:15:04.351" v="3107" actId="478"/>
          <ac:spMkLst>
            <pc:docMk/>
            <pc:sldMk cId="4205814348" sldId="260"/>
            <ac:spMk id="6" creationId="{BB5D67DC-2CFB-4E24-859E-74C26F3533B1}"/>
          </ac:spMkLst>
        </pc:spChg>
        <pc:spChg chg="add del mod">
          <ac:chgData name="Aishwarya Ponkshe" userId="a798613519136518" providerId="LiveId" clId="{F4F42CC8-9A24-4281-B4A6-27DFC210FE49}" dt="2020-12-11T17:15:04.351" v="3107" actId="478"/>
          <ac:spMkLst>
            <pc:docMk/>
            <pc:sldMk cId="4205814348" sldId="260"/>
            <ac:spMk id="7" creationId="{4D0BE72C-C88D-4577-95DA-0F395AF69013}"/>
          </ac:spMkLst>
        </pc:spChg>
        <pc:spChg chg="add del mod">
          <ac:chgData name="Aishwarya Ponkshe" userId="a798613519136518" providerId="LiveId" clId="{F4F42CC8-9A24-4281-B4A6-27DFC210FE49}" dt="2020-12-11T17:15:10.562" v="3108" actId="478"/>
          <ac:spMkLst>
            <pc:docMk/>
            <pc:sldMk cId="4205814348" sldId="260"/>
            <ac:spMk id="9" creationId="{9B26A7F0-9839-4873-8DF2-9D655262C315}"/>
          </ac:spMkLst>
        </pc:spChg>
        <pc:spChg chg="add mod">
          <ac:chgData name="Aishwarya Ponkshe" userId="a798613519136518" providerId="LiveId" clId="{F4F42CC8-9A24-4281-B4A6-27DFC210FE49}" dt="2020-12-11T17:16:14.050" v="3121"/>
          <ac:spMkLst>
            <pc:docMk/>
            <pc:sldMk cId="4205814348" sldId="260"/>
            <ac:spMk id="10" creationId="{A9C72C4A-DD5E-48DE-9024-12F49FBB311E}"/>
          </ac:spMkLst>
        </pc:spChg>
        <pc:spChg chg="add mod ord">
          <ac:chgData name="Aishwarya Ponkshe" userId="a798613519136518" providerId="LiveId" clId="{F4F42CC8-9A24-4281-B4A6-27DFC210FE49}" dt="2020-12-11T17:16:57.361" v="3134" actId="20577"/>
          <ac:spMkLst>
            <pc:docMk/>
            <pc:sldMk cId="4205814348" sldId="260"/>
            <ac:spMk id="11" creationId="{22D72C98-3613-4401-B3AB-76A8D8CB7DD1}"/>
          </ac:spMkLst>
        </pc:spChg>
        <pc:spChg chg="add del">
          <ac:chgData name="Aishwarya Ponkshe" userId="a798613519136518" providerId="LiveId" clId="{F4F42CC8-9A24-4281-B4A6-27DFC210FE49}" dt="2020-12-11T17:15:29.780" v="3111" actId="26606"/>
          <ac:spMkLst>
            <pc:docMk/>
            <pc:sldMk cId="4205814348" sldId="260"/>
            <ac:spMk id="17" creationId="{3756B343-807D-456E-AA26-80E96B75D13B}"/>
          </ac:spMkLst>
        </pc:spChg>
        <pc:spChg chg="add del">
          <ac:chgData name="Aishwarya Ponkshe" userId="a798613519136518" providerId="LiveId" clId="{F4F42CC8-9A24-4281-B4A6-27DFC210FE49}" dt="2020-12-11T17:15:29.780" v="3111" actId="26606"/>
          <ac:spMkLst>
            <pc:docMk/>
            <pc:sldMk cId="4205814348" sldId="260"/>
            <ac:spMk id="19" creationId="{08980754-6F4B-43C9-B9BE-127B6BED6586}"/>
          </ac:spMkLst>
        </pc:spChg>
        <pc:spChg chg="add del">
          <ac:chgData name="Aishwarya Ponkshe" userId="a798613519136518" providerId="LiveId" clId="{F4F42CC8-9A24-4281-B4A6-27DFC210FE49}" dt="2020-12-11T17:15:29.780" v="3111" actId="26606"/>
          <ac:spMkLst>
            <pc:docMk/>
            <pc:sldMk cId="4205814348" sldId="260"/>
            <ac:spMk id="21" creationId="{2C1BBA94-3F40-40AA-8BB9-E69E25E537C1}"/>
          </ac:spMkLst>
        </pc:spChg>
        <pc:spChg chg="add del">
          <ac:chgData name="Aishwarya Ponkshe" userId="a798613519136518" providerId="LiveId" clId="{F4F42CC8-9A24-4281-B4A6-27DFC210FE49}" dt="2020-12-11T17:15:29.780" v="3111" actId="26606"/>
          <ac:spMkLst>
            <pc:docMk/>
            <pc:sldMk cId="4205814348" sldId="260"/>
            <ac:spMk id="23" creationId="{169CC832-2974-4E8D-90ED-3E2941BA7336}"/>
          </ac:spMkLst>
        </pc:spChg>
        <pc:spChg chg="add del">
          <ac:chgData name="Aishwarya Ponkshe" userId="a798613519136518" providerId="LiveId" clId="{F4F42CC8-9A24-4281-B4A6-27DFC210FE49}" dt="2020-12-11T17:15:29.780" v="3111" actId="26606"/>
          <ac:spMkLst>
            <pc:docMk/>
            <pc:sldMk cId="4205814348" sldId="260"/>
            <ac:spMk id="25" creationId="{55222F96-971A-4F90-B841-6BAB416C7AC1}"/>
          </ac:spMkLst>
        </pc:spChg>
        <pc:spChg chg="add">
          <ac:chgData name="Aishwarya Ponkshe" userId="a798613519136518" providerId="LiveId" clId="{F4F42CC8-9A24-4281-B4A6-27DFC210FE49}" dt="2020-12-11T17:15:29.791" v="3112" actId="26606"/>
          <ac:spMkLst>
            <pc:docMk/>
            <pc:sldMk cId="4205814348" sldId="260"/>
            <ac:spMk id="27" creationId="{EBF87945-A001-489F-9D9B-7D9435F0B9CA}"/>
          </ac:spMkLst>
        </pc:spChg>
        <pc:picChg chg="add del mod ord">
          <ac:chgData name="Aishwarya Ponkshe" userId="a798613519136518" providerId="LiveId" clId="{F4F42CC8-9A24-4281-B4A6-27DFC210FE49}" dt="2020-12-11T16:05:07.472" v="2593" actId="21"/>
          <ac:picMkLst>
            <pc:docMk/>
            <pc:sldMk cId="4205814348" sldId="260"/>
            <ac:picMk id="5" creationId="{692CDB99-A0A8-4806-A249-43CCD22EA289}"/>
          </ac:picMkLst>
        </pc:picChg>
        <pc:picChg chg="add mod">
          <ac:chgData name="Aishwarya Ponkshe" userId="a798613519136518" providerId="LiveId" clId="{F4F42CC8-9A24-4281-B4A6-27DFC210FE49}" dt="2020-12-11T17:16:36.424" v="3125" actId="14100"/>
          <ac:picMkLst>
            <pc:docMk/>
            <pc:sldMk cId="4205814348" sldId="260"/>
            <ac:picMk id="12" creationId="{F19DBEB9-89B5-440F-907F-27A693F3550A}"/>
          </ac:picMkLst>
        </pc:picChg>
      </pc:sldChg>
      <pc:sldChg chg="addSp delSp modSp new mod ord">
        <pc:chgData name="Aishwarya Ponkshe" userId="a798613519136518" providerId="LiveId" clId="{F4F42CC8-9A24-4281-B4A6-27DFC210FE49}" dt="2020-12-16T00:57:17.643" v="3454" actId="1036"/>
        <pc:sldMkLst>
          <pc:docMk/>
          <pc:sldMk cId="1060517475" sldId="261"/>
        </pc:sldMkLst>
        <pc:spChg chg="del mod">
          <ac:chgData name="Aishwarya Ponkshe" userId="a798613519136518" providerId="LiveId" clId="{F4F42CC8-9A24-4281-B4A6-27DFC210FE49}" dt="2020-12-10T23:07:37.958" v="141" actId="478"/>
          <ac:spMkLst>
            <pc:docMk/>
            <pc:sldMk cId="1060517475" sldId="261"/>
            <ac:spMk id="2" creationId="{57DB19FA-43C1-4DAB-B361-BCAD33589122}"/>
          </ac:spMkLst>
        </pc:spChg>
        <pc:spChg chg="del mod">
          <ac:chgData name="Aishwarya Ponkshe" userId="a798613519136518" providerId="LiveId" clId="{F4F42CC8-9A24-4281-B4A6-27DFC210FE49}" dt="2020-12-11T17:26:17.747" v="3303" actId="478"/>
          <ac:spMkLst>
            <pc:docMk/>
            <pc:sldMk cId="1060517475" sldId="261"/>
            <ac:spMk id="3" creationId="{3CA6FD02-840A-49C0-BD7F-84C3E63E8256}"/>
          </ac:spMkLst>
        </pc:spChg>
        <pc:spChg chg="add del mod">
          <ac:chgData name="Aishwarya Ponkshe" userId="a798613519136518" providerId="LiveId" clId="{F4F42CC8-9A24-4281-B4A6-27DFC210FE49}" dt="2020-12-11T17:26:20.540" v="3304" actId="478"/>
          <ac:spMkLst>
            <pc:docMk/>
            <pc:sldMk cId="1060517475" sldId="261"/>
            <ac:spMk id="4" creationId="{46A53724-E604-4FD0-ACC6-CA9838A130A8}"/>
          </ac:spMkLst>
        </pc:spChg>
        <pc:spChg chg="add del mod">
          <ac:chgData name="Aishwarya Ponkshe" userId="a798613519136518" providerId="LiveId" clId="{F4F42CC8-9A24-4281-B4A6-27DFC210FE49}" dt="2020-12-11T17:26:17.747" v="3303" actId="478"/>
          <ac:spMkLst>
            <pc:docMk/>
            <pc:sldMk cId="1060517475" sldId="261"/>
            <ac:spMk id="6" creationId="{D35CC1CF-3D20-49D5-8E6D-2E0DDDA8AA5C}"/>
          </ac:spMkLst>
        </pc:spChg>
        <pc:spChg chg="add mod">
          <ac:chgData name="Aishwarya Ponkshe" userId="a798613519136518" providerId="LiveId" clId="{F4F42CC8-9A24-4281-B4A6-27DFC210FE49}" dt="2020-12-11T17:27:10.881" v="3315" actId="1076"/>
          <ac:spMkLst>
            <pc:docMk/>
            <pc:sldMk cId="1060517475" sldId="261"/>
            <ac:spMk id="9" creationId="{5A89DFB6-B3E7-46F1-974B-B0D10CEAF80A}"/>
          </ac:spMkLst>
        </pc:spChg>
        <pc:spChg chg="add mod">
          <ac:chgData name="Aishwarya Ponkshe" userId="a798613519136518" providerId="LiveId" clId="{F4F42CC8-9A24-4281-B4A6-27DFC210FE49}" dt="2020-12-11T17:28:24.047" v="3325" actId="13926"/>
          <ac:spMkLst>
            <pc:docMk/>
            <pc:sldMk cId="1060517475" sldId="261"/>
            <ac:spMk id="11" creationId="{C4BE45DC-F72A-4B8E-8F5A-998461707C4D}"/>
          </ac:spMkLst>
        </pc:spChg>
        <pc:picChg chg="add del mod">
          <ac:chgData name="Aishwarya Ponkshe" userId="a798613519136518" providerId="LiveId" clId="{F4F42CC8-9A24-4281-B4A6-27DFC210FE49}" dt="2020-12-11T17:26:17.747" v="3303" actId="478"/>
          <ac:picMkLst>
            <pc:docMk/>
            <pc:sldMk cId="1060517475" sldId="261"/>
            <ac:picMk id="5" creationId="{7D19BBE9-7EFA-48F8-B771-11A5AEC03293}"/>
          </ac:picMkLst>
        </pc:picChg>
        <pc:picChg chg="add mod">
          <ac:chgData name="Aishwarya Ponkshe" userId="a798613519136518" providerId="LiveId" clId="{F4F42CC8-9A24-4281-B4A6-27DFC210FE49}" dt="2020-12-11T17:27:08.348" v="3314" actId="14100"/>
          <ac:picMkLst>
            <pc:docMk/>
            <pc:sldMk cId="1060517475" sldId="261"/>
            <ac:picMk id="7" creationId="{C148F4D7-E6D1-400B-BACE-51471D400F0E}"/>
          </ac:picMkLst>
        </pc:picChg>
        <pc:picChg chg="add mod">
          <ac:chgData name="Aishwarya Ponkshe" userId="a798613519136518" providerId="LiveId" clId="{F4F42CC8-9A24-4281-B4A6-27DFC210FE49}" dt="2020-12-11T17:26:27.624" v="3305"/>
          <ac:picMkLst>
            <pc:docMk/>
            <pc:sldMk cId="1060517475" sldId="261"/>
            <ac:picMk id="8" creationId="{BBA7547B-F624-4D5E-AB56-D21F9D546A0C}"/>
          </ac:picMkLst>
        </pc:picChg>
        <pc:picChg chg="add mod">
          <ac:chgData name="Aishwarya Ponkshe" userId="a798613519136518" providerId="LiveId" clId="{F4F42CC8-9A24-4281-B4A6-27DFC210FE49}" dt="2020-12-16T00:57:17.643" v="3454" actId="1036"/>
          <ac:picMkLst>
            <pc:docMk/>
            <pc:sldMk cId="1060517475" sldId="261"/>
            <ac:picMk id="10" creationId="{C8AADFDE-D73B-48BD-9C51-EB6B19DF4E32}"/>
          </ac:picMkLst>
        </pc:picChg>
      </pc:sldChg>
      <pc:sldChg chg="addSp delSp modSp new del mod">
        <pc:chgData name="Aishwarya Ponkshe" userId="a798613519136518" providerId="LiveId" clId="{F4F42CC8-9A24-4281-B4A6-27DFC210FE49}" dt="2020-12-11T17:40:08.757" v="3447" actId="47"/>
        <pc:sldMkLst>
          <pc:docMk/>
          <pc:sldMk cId="2773036213" sldId="262"/>
        </pc:sldMkLst>
        <pc:spChg chg="del">
          <ac:chgData name="Aishwarya Ponkshe" userId="a798613519136518" providerId="LiveId" clId="{F4F42CC8-9A24-4281-B4A6-27DFC210FE49}" dt="2020-12-10T23:08:45.851" v="162" actId="478"/>
          <ac:spMkLst>
            <pc:docMk/>
            <pc:sldMk cId="2773036213" sldId="262"/>
            <ac:spMk id="2" creationId="{404623A3-BD6B-4681-8957-716DC5544243}"/>
          </ac:spMkLst>
        </pc:spChg>
        <pc:spChg chg="mod">
          <ac:chgData name="Aishwarya Ponkshe" userId="a798613519136518" providerId="LiveId" clId="{F4F42CC8-9A24-4281-B4A6-27DFC210FE49}" dt="2020-12-10T23:09:47.768" v="193" actId="20577"/>
          <ac:spMkLst>
            <pc:docMk/>
            <pc:sldMk cId="2773036213" sldId="262"/>
            <ac:spMk id="3" creationId="{B07FF767-CE16-48F6-904A-7741D68EFA5D}"/>
          </ac:spMkLst>
        </pc:spChg>
        <pc:spChg chg="add mod">
          <ac:chgData name="Aishwarya Ponkshe" userId="a798613519136518" providerId="LiveId" clId="{F4F42CC8-9A24-4281-B4A6-27DFC210FE49}" dt="2020-12-10T23:10:29.361" v="217" actId="5793"/>
          <ac:spMkLst>
            <pc:docMk/>
            <pc:sldMk cId="2773036213" sldId="262"/>
            <ac:spMk id="6" creationId="{DC687056-9418-4D85-9E5B-AD3901FCF5CE}"/>
          </ac:spMkLst>
        </pc:spChg>
        <pc:picChg chg="add mod">
          <ac:chgData name="Aishwarya Ponkshe" userId="a798613519136518" providerId="LiveId" clId="{F4F42CC8-9A24-4281-B4A6-27DFC210FE49}" dt="2020-12-10T23:12:12.352" v="231" actId="1076"/>
          <ac:picMkLst>
            <pc:docMk/>
            <pc:sldMk cId="2773036213" sldId="262"/>
            <ac:picMk id="7" creationId="{E7638BDB-A2B7-4A37-A98B-03C9E57E4640}"/>
          </ac:picMkLst>
        </pc:picChg>
        <pc:picChg chg="add mod">
          <ac:chgData name="Aishwarya Ponkshe" userId="a798613519136518" providerId="LiveId" clId="{F4F42CC8-9A24-4281-B4A6-27DFC210FE49}" dt="2020-12-10T23:12:17.439" v="232" actId="1076"/>
          <ac:picMkLst>
            <pc:docMk/>
            <pc:sldMk cId="2773036213" sldId="262"/>
            <ac:picMk id="1026" creationId="{C89FC34F-9C19-4DDC-9EE6-755B9BCAB572}"/>
          </ac:picMkLst>
        </pc:picChg>
      </pc:sldChg>
      <pc:sldChg chg="addSp delSp modSp new del mod setBg">
        <pc:chgData name="Aishwarya Ponkshe" userId="a798613519136518" providerId="LiveId" clId="{F4F42CC8-9A24-4281-B4A6-27DFC210FE49}" dt="2020-12-11T17:40:08.757" v="3447" actId="47"/>
        <pc:sldMkLst>
          <pc:docMk/>
          <pc:sldMk cId="1253945188" sldId="263"/>
        </pc:sldMkLst>
        <pc:spChg chg="del mod">
          <ac:chgData name="Aishwarya Ponkshe" userId="a798613519136518" providerId="LiveId" clId="{F4F42CC8-9A24-4281-B4A6-27DFC210FE49}" dt="2020-12-10T23:14:01.285" v="245" actId="478"/>
          <ac:spMkLst>
            <pc:docMk/>
            <pc:sldMk cId="1253945188" sldId="263"/>
            <ac:spMk id="2" creationId="{64F3D39B-6DE9-4CE8-9517-0CDFB3D2125A}"/>
          </ac:spMkLst>
        </pc:spChg>
        <pc:spChg chg="del mod">
          <ac:chgData name="Aishwarya Ponkshe" userId="a798613519136518" providerId="LiveId" clId="{F4F42CC8-9A24-4281-B4A6-27DFC210FE49}" dt="2020-12-10T23:14:12.153" v="248" actId="478"/>
          <ac:spMkLst>
            <pc:docMk/>
            <pc:sldMk cId="1253945188" sldId="263"/>
            <ac:spMk id="3" creationId="{D3C7AB75-9453-47CE-BFB4-73F7CAF5B5AF}"/>
          </ac:spMkLst>
        </pc:spChg>
        <pc:spChg chg="add mod ord">
          <ac:chgData name="Aishwarya Ponkshe" userId="a798613519136518" providerId="LiveId" clId="{F4F42CC8-9A24-4281-B4A6-27DFC210FE49}" dt="2020-12-11T16:22:43.295" v="2718" actId="21"/>
          <ac:spMkLst>
            <pc:docMk/>
            <pc:sldMk cId="1253945188" sldId="263"/>
            <ac:spMk id="4" creationId="{F7B59D09-E7BB-44CE-A88B-B5B3DBDB766B}"/>
          </ac:spMkLst>
        </pc:spChg>
        <pc:spChg chg="add del">
          <ac:chgData name="Aishwarya Ponkshe" userId="a798613519136518" providerId="LiveId" clId="{F4F42CC8-9A24-4281-B4A6-27DFC210FE49}" dt="2020-12-11T16:21:04.250" v="2709" actId="26606"/>
          <ac:spMkLst>
            <pc:docMk/>
            <pc:sldMk cId="1253945188" sldId="263"/>
            <ac:spMk id="77" creationId="{823AC064-BC96-4F32-8AE1-B2FD38754823}"/>
          </ac:spMkLst>
        </pc:spChg>
        <pc:picChg chg="add del mod">
          <ac:chgData name="Aishwarya Ponkshe" userId="a798613519136518" providerId="LiveId" clId="{F4F42CC8-9A24-4281-B4A6-27DFC210FE49}" dt="2020-12-10T23:11:45.941" v="227" actId="21"/>
          <ac:picMkLst>
            <pc:docMk/>
            <pc:sldMk cId="1253945188" sldId="263"/>
            <ac:picMk id="2050" creationId="{5A9A0B93-DB5B-473C-8CAB-1CDD25B8ED55}"/>
          </ac:picMkLst>
        </pc:picChg>
        <pc:picChg chg="add mod">
          <ac:chgData name="Aishwarya Ponkshe" userId="a798613519136518" providerId="LiveId" clId="{F4F42CC8-9A24-4281-B4A6-27DFC210FE49}" dt="2020-12-11T16:21:04.250" v="2709" actId="26606"/>
          <ac:picMkLst>
            <pc:docMk/>
            <pc:sldMk cId="1253945188" sldId="263"/>
            <ac:picMk id="2052" creationId="{6C9F5524-9249-4562-8F58-7671A654F91A}"/>
          </ac:picMkLst>
        </pc:picChg>
        <pc:picChg chg="add del">
          <ac:chgData name="Aishwarya Ponkshe" userId="a798613519136518" providerId="LiveId" clId="{F4F42CC8-9A24-4281-B4A6-27DFC210FE49}" dt="2020-12-10T23:13:50.779" v="243"/>
          <ac:picMkLst>
            <pc:docMk/>
            <pc:sldMk cId="1253945188" sldId="263"/>
            <ac:picMk id="2054" creationId="{4FA39012-1C95-4762-AA0A-EA3866708B00}"/>
          </ac:picMkLst>
        </pc:picChg>
        <pc:picChg chg="add mod">
          <ac:chgData name="Aishwarya Ponkshe" userId="a798613519136518" providerId="LiveId" clId="{F4F42CC8-9A24-4281-B4A6-27DFC210FE49}" dt="2020-12-11T16:21:04.250" v="2709" actId="26606"/>
          <ac:picMkLst>
            <pc:docMk/>
            <pc:sldMk cId="1253945188" sldId="263"/>
            <ac:picMk id="2056" creationId="{DCB7C064-DB2C-4B1D-A3EB-F7A786C7C23B}"/>
          </ac:picMkLst>
        </pc:picChg>
        <pc:cxnChg chg="add del">
          <ac:chgData name="Aishwarya Ponkshe" userId="a798613519136518" providerId="LiveId" clId="{F4F42CC8-9A24-4281-B4A6-27DFC210FE49}" dt="2020-12-11T16:21:04.250" v="2709" actId="26606"/>
          <ac:cxnSpMkLst>
            <pc:docMk/>
            <pc:sldMk cId="1253945188" sldId="263"/>
            <ac:cxnSpMk id="79" creationId="{7E7C77BC-7138-40B1-A15B-20F57A494629}"/>
          </ac:cxnSpMkLst>
        </pc:cxnChg>
        <pc:cxnChg chg="add del">
          <ac:chgData name="Aishwarya Ponkshe" userId="a798613519136518" providerId="LiveId" clId="{F4F42CC8-9A24-4281-B4A6-27DFC210FE49}" dt="2020-12-11T16:21:04.250" v="2709" actId="26606"/>
          <ac:cxnSpMkLst>
            <pc:docMk/>
            <pc:sldMk cId="1253945188" sldId="263"/>
            <ac:cxnSpMk id="81" creationId="{DB146403-F3D6-484B-B2ED-97F9565D0370}"/>
          </ac:cxnSpMkLst>
        </pc:cxnChg>
      </pc:sldChg>
      <pc:sldChg chg="addSp delSp modSp new del mod">
        <pc:chgData name="Aishwarya Ponkshe" userId="a798613519136518" providerId="LiveId" clId="{F4F42CC8-9A24-4281-B4A6-27DFC210FE49}" dt="2020-12-11T17:40:08.757" v="3447" actId="47"/>
        <pc:sldMkLst>
          <pc:docMk/>
          <pc:sldMk cId="3332204855" sldId="264"/>
        </pc:sldMkLst>
        <pc:spChg chg="mod">
          <ac:chgData name="Aishwarya Ponkshe" userId="a798613519136518" providerId="LiveId" clId="{F4F42CC8-9A24-4281-B4A6-27DFC210FE49}" dt="2020-12-10T23:18:10.699" v="352" actId="20577"/>
          <ac:spMkLst>
            <pc:docMk/>
            <pc:sldMk cId="3332204855" sldId="264"/>
            <ac:spMk id="2" creationId="{3ECE2D27-90B5-4666-B1A5-E57C482FD2A0}"/>
          </ac:spMkLst>
        </pc:spChg>
        <pc:spChg chg="del">
          <ac:chgData name="Aishwarya Ponkshe" userId="a798613519136518" providerId="LiveId" clId="{F4F42CC8-9A24-4281-B4A6-27DFC210FE49}" dt="2020-12-10T23:16:33.717" v="318"/>
          <ac:spMkLst>
            <pc:docMk/>
            <pc:sldMk cId="3332204855" sldId="264"/>
            <ac:spMk id="3" creationId="{CBD6FC9C-EEF0-406D-8BD1-2AA49426C676}"/>
          </ac:spMkLst>
        </pc:spChg>
        <pc:picChg chg="add mod">
          <ac:chgData name="Aishwarya Ponkshe" userId="a798613519136518" providerId="LiveId" clId="{F4F42CC8-9A24-4281-B4A6-27DFC210FE49}" dt="2020-12-10T23:16:41.188" v="320" actId="14100"/>
          <ac:picMkLst>
            <pc:docMk/>
            <pc:sldMk cId="3332204855" sldId="264"/>
            <ac:picMk id="3074" creationId="{FF7176B1-291C-4E80-A49E-F9E7888A9C79}"/>
          </ac:picMkLst>
        </pc:picChg>
      </pc:sldChg>
      <pc:sldChg chg="addSp delSp modSp new del mod">
        <pc:chgData name="Aishwarya Ponkshe" userId="a798613519136518" providerId="LiveId" clId="{F4F42CC8-9A24-4281-B4A6-27DFC210FE49}" dt="2020-12-11T17:40:08.757" v="3447" actId="47"/>
        <pc:sldMkLst>
          <pc:docMk/>
          <pc:sldMk cId="1237299054" sldId="265"/>
        </pc:sldMkLst>
        <pc:spChg chg="del">
          <ac:chgData name="Aishwarya Ponkshe" userId="a798613519136518" providerId="LiveId" clId="{F4F42CC8-9A24-4281-B4A6-27DFC210FE49}" dt="2020-12-10T23:24:22.725" v="472" actId="478"/>
          <ac:spMkLst>
            <pc:docMk/>
            <pc:sldMk cId="1237299054" sldId="265"/>
            <ac:spMk id="2" creationId="{FEBDA458-C4C4-4000-A539-684552630BF9}"/>
          </ac:spMkLst>
        </pc:spChg>
        <pc:spChg chg="del">
          <ac:chgData name="Aishwarya Ponkshe" userId="a798613519136518" providerId="LiveId" clId="{F4F42CC8-9A24-4281-B4A6-27DFC210FE49}" dt="2020-12-10T23:24:01.602" v="466"/>
          <ac:spMkLst>
            <pc:docMk/>
            <pc:sldMk cId="1237299054" sldId="265"/>
            <ac:spMk id="3" creationId="{BF5F6DB7-5DAF-42BF-BB3C-697199C202BC}"/>
          </ac:spMkLst>
        </pc:spChg>
        <pc:spChg chg="add del mod">
          <ac:chgData name="Aishwarya Ponkshe" userId="a798613519136518" providerId="LiveId" clId="{F4F42CC8-9A24-4281-B4A6-27DFC210FE49}" dt="2020-12-10T23:27:32.105" v="508"/>
          <ac:spMkLst>
            <pc:docMk/>
            <pc:sldMk cId="1237299054" sldId="265"/>
            <ac:spMk id="4" creationId="{56352AE0-A39C-4C29-B116-38E3A061EAFC}"/>
          </ac:spMkLst>
        </pc:spChg>
        <pc:spChg chg="add mod">
          <ac:chgData name="Aishwarya Ponkshe" userId="a798613519136518" providerId="LiveId" clId="{F4F42CC8-9A24-4281-B4A6-27DFC210FE49}" dt="2020-12-10T23:27:29.315" v="506" actId="14100"/>
          <ac:spMkLst>
            <pc:docMk/>
            <pc:sldMk cId="1237299054" sldId="265"/>
            <ac:spMk id="5" creationId="{919E0E00-7E70-4E80-A88B-35046F320720}"/>
          </ac:spMkLst>
        </pc:spChg>
        <pc:picChg chg="add mod">
          <ac:chgData name="Aishwarya Ponkshe" userId="a798613519136518" providerId="LiveId" clId="{F4F42CC8-9A24-4281-B4A6-27DFC210FE49}" dt="2020-12-10T23:24:49.901" v="481" actId="14100"/>
          <ac:picMkLst>
            <pc:docMk/>
            <pc:sldMk cId="1237299054" sldId="265"/>
            <ac:picMk id="5122" creationId="{8DECDFD1-90B4-4F79-AEA5-37C7718127DE}"/>
          </ac:picMkLst>
        </pc:picChg>
        <pc:picChg chg="add mod">
          <ac:chgData name="Aishwarya Ponkshe" userId="a798613519136518" providerId="LiveId" clId="{F4F42CC8-9A24-4281-B4A6-27DFC210FE49}" dt="2020-12-10T23:24:59.895" v="485" actId="14100"/>
          <ac:picMkLst>
            <pc:docMk/>
            <pc:sldMk cId="1237299054" sldId="265"/>
            <ac:picMk id="5124" creationId="{FF98A9D6-17BD-4F81-B201-C4C928E1330E}"/>
          </ac:picMkLst>
        </pc:picChg>
      </pc:sldChg>
      <pc:sldChg chg="modSp new del mod">
        <pc:chgData name="Aishwarya Ponkshe" userId="a798613519136518" providerId="LiveId" clId="{F4F42CC8-9A24-4281-B4A6-27DFC210FE49}" dt="2020-12-11T17:40:08.757" v="3447" actId="47"/>
        <pc:sldMkLst>
          <pc:docMk/>
          <pc:sldMk cId="11848009" sldId="266"/>
        </pc:sldMkLst>
        <pc:spChg chg="mod">
          <ac:chgData name="Aishwarya Ponkshe" userId="a798613519136518" providerId="LiveId" clId="{F4F42CC8-9A24-4281-B4A6-27DFC210FE49}" dt="2020-12-10T23:28:03.398" v="519" actId="27636"/>
          <ac:spMkLst>
            <pc:docMk/>
            <pc:sldMk cId="11848009" sldId="266"/>
            <ac:spMk id="2" creationId="{C5336EFD-C397-4307-8BFC-DEC26EF5F4F4}"/>
          </ac:spMkLst>
        </pc:spChg>
        <pc:spChg chg="mod">
          <ac:chgData name="Aishwarya Ponkshe" userId="a798613519136518" providerId="LiveId" clId="{F4F42CC8-9A24-4281-B4A6-27DFC210FE49}" dt="2020-12-10T23:29:36.483" v="676" actId="20577"/>
          <ac:spMkLst>
            <pc:docMk/>
            <pc:sldMk cId="11848009" sldId="266"/>
            <ac:spMk id="3" creationId="{7B952D38-4671-4897-A823-63854C476271}"/>
          </ac:spMkLst>
        </pc:spChg>
      </pc:sldChg>
      <pc:sldChg chg="addSp modSp new del mod">
        <pc:chgData name="Aishwarya Ponkshe" userId="a798613519136518" providerId="LiveId" clId="{F4F42CC8-9A24-4281-B4A6-27DFC210FE49}" dt="2020-12-11T17:40:08.757" v="3447" actId="47"/>
        <pc:sldMkLst>
          <pc:docMk/>
          <pc:sldMk cId="714854791" sldId="267"/>
        </pc:sldMkLst>
        <pc:spChg chg="mod">
          <ac:chgData name="Aishwarya Ponkshe" userId="a798613519136518" providerId="LiveId" clId="{F4F42CC8-9A24-4281-B4A6-27DFC210FE49}" dt="2020-12-10T23:46:33.745" v="717" actId="14100"/>
          <ac:spMkLst>
            <pc:docMk/>
            <pc:sldMk cId="714854791" sldId="267"/>
            <ac:spMk id="2" creationId="{59B1C9D9-5314-4AD5-BD86-D44E8FC2FF2A}"/>
          </ac:spMkLst>
        </pc:spChg>
        <pc:spChg chg="mod">
          <ac:chgData name="Aishwarya Ponkshe" userId="a798613519136518" providerId="LiveId" clId="{F4F42CC8-9A24-4281-B4A6-27DFC210FE49}" dt="2020-12-11T00:34:17.788" v="2380" actId="5793"/>
          <ac:spMkLst>
            <pc:docMk/>
            <pc:sldMk cId="714854791" sldId="267"/>
            <ac:spMk id="3" creationId="{EAB47C29-BB20-4336-AD44-DC59D1EFF6B9}"/>
          </ac:spMkLst>
        </pc:spChg>
        <pc:picChg chg="add mod">
          <ac:chgData name="Aishwarya Ponkshe" userId="a798613519136518" providerId="LiveId" clId="{F4F42CC8-9A24-4281-B4A6-27DFC210FE49}" dt="2020-12-10T23:46:40.269" v="719" actId="14100"/>
          <ac:picMkLst>
            <pc:docMk/>
            <pc:sldMk cId="714854791" sldId="267"/>
            <ac:picMk id="5" creationId="{6450F634-770F-454E-8CB1-AB4B0B0C4333}"/>
          </ac:picMkLst>
        </pc:picChg>
      </pc:sldChg>
      <pc:sldChg chg="addSp delSp modSp new del mod">
        <pc:chgData name="Aishwarya Ponkshe" userId="a798613519136518" providerId="LiveId" clId="{F4F42CC8-9A24-4281-B4A6-27DFC210FE49}" dt="2020-12-11T17:40:08.757" v="3447" actId="47"/>
        <pc:sldMkLst>
          <pc:docMk/>
          <pc:sldMk cId="2046312746" sldId="268"/>
        </pc:sldMkLst>
        <pc:spChg chg="mod">
          <ac:chgData name="Aishwarya Ponkshe" userId="a798613519136518" providerId="LiveId" clId="{F4F42CC8-9A24-4281-B4A6-27DFC210FE49}" dt="2020-12-10T23:48:19.067" v="749" actId="20577"/>
          <ac:spMkLst>
            <pc:docMk/>
            <pc:sldMk cId="2046312746" sldId="268"/>
            <ac:spMk id="2" creationId="{2444CB67-63EA-4755-A740-1382702F7F9D}"/>
          </ac:spMkLst>
        </pc:spChg>
        <pc:spChg chg="del">
          <ac:chgData name="Aishwarya Ponkshe" userId="a798613519136518" providerId="LiveId" clId="{F4F42CC8-9A24-4281-B4A6-27DFC210FE49}" dt="2020-12-10T23:48:20.857" v="750" actId="22"/>
          <ac:spMkLst>
            <pc:docMk/>
            <pc:sldMk cId="2046312746" sldId="268"/>
            <ac:spMk id="3" creationId="{3391BD11-E597-44E5-8C26-7C7D131F6148}"/>
          </ac:spMkLst>
        </pc:spChg>
        <pc:picChg chg="add mod ord">
          <ac:chgData name="Aishwarya Ponkshe" userId="a798613519136518" providerId="LiveId" clId="{F4F42CC8-9A24-4281-B4A6-27DFC210FE49}" dt="2020-12-10T23:48:25.414" v="752" actId="14100"/>
          <ac:picMkLst>
            <pc:docMk/>
            <pc:sldMk cId="2046312746" sldId="268"/>
            <ac:picMk id="5" creationId="{361108DC-C0B4-4ECB-AF72-38A556426652}"/>
          </ac:picMkLst>
        </pc:picChg>
      </pc:sldChg>
      <pc:sldChg chg="addSp delSp modSp new del mod ord">
        <pc:chgData name="Aishwarya Ponkshe" userId="a798613519136518" providerId="LiveId" clId="{F4F42CC8-9A24-4281-B4A6-27DFC210FE49}" dt="2020-12-11T17:40:08.757" v="3447" actId="47"/>
        <pc:sldMkLst>
          <pc:docMk/>
          <pc:sldMk cId="3132837902" sldId="269"/>
        </pc:sldMkLst>
        <pc:spChg chg="del">
          <ac:chgData name="Aishwarya Ponkshe" userId="a798613519136518" providerId="LiveId" clId="{F4F42CC8-9A24-4281-B4A6-27DFC210FE49}" dt="2020-12-10T23:20:16.548" v="360"/>
          <ac:spMkLst>
            <pc:docMk/>
            <pc:sldMk cId="3132837902" sldId="269"/>
            <ac:spMk id="2" creationId="{F7D1E4BE-3DBD-4271-9456-68FD3BEEFB71}"/>
          </ac:spMkLst>
        </pc:spChg>
        <pc:spChg chg="del">
          <ac:chgData name="Aishwarya Ponkshe" userId="a798613519136518" providerId="LiveId" clId="{F4F42CC8-9A24-4281-B4A6-27DFC210FE49}" dt="2020-12-10T23:18:52.014" v="357"/>
          <ac:spMkLst>
            <pc:docMk/>
            <pc:sldMk cId="3132837902" sldId="269"/>
            <ac:spMk id="3" creationId="{BF96CBAD-E8E4-417D-BCAE-7E8CEF30E90E}"/>
          </ac:spMkLst>
        </pc:spChg>
        <pc:spChg chg="add mod">
          <ac:chgData name="Aishwarya Ponkshe" userId="a798613519136518" providerId="LiveId" clId="{F4F42CC8-9A24-4281-B4A6-27DFC210FE49}" dt="2020-12-10T23:21:49.660" v="434" actId="20577"/>
          <ac:spMkLst>
            <pc:docMk/>
            <pc:sldMk cId="3132837902" sldId="269"/>
            <ac:spMk id="4" creationId="{CB92C54D-B018-4DBD-849F-15C9F283D568}"/>
          </ac:spMkLst>
        </pc:spChg>
        <pc:spChg chg="add del mod">
          <ac:chgData name="Aishwarya Ponkshe" userId="a798613519136518" providerId="LiveId" clId="{F4F42CC8-9A24-4281-B4A6-27DFC210FE49}" dt="2020-12-10T23:22:30.116" v="443" actId="478"/>
          <ac:spMkLst>
            <pc:docMk/>
            <pc:sldMk cId="3132837902" sldId="269"/>
            <ac:spMk id="5" creationId="{656BA4CD-246C-427A-96E1-674B33198269}"/>
          </ac:spMkLst>
        </pc:spChg>
        <pc:spChg chg="add del mod">
          <ac:chgData name="Aishwarya Ponkshe" userId="a798613519136518" providerId="LiveId" clId="{F4F42CC8-9A24-4281-B4A6-27DFC210FE49}" dt="2020-12-10T23:23:38.909" v="465" actId="1076"/>
          <ac:spMkLst>
            <pc:docMk/>
            <pc:sldMk cId="3132837902" sldId="269"/>
            <ac:spMk id="6" creationId="{078F6651-0390-4A26-AF2F-9A8B63EDDA9D}"/>
          </ac:spMkLst>
        </pc:spChg>
        <pc:picChg chg="add mod">
          <ac:chgData name="Aishwarya Ponkshe" userId="a798613519136518" providerId="LiveId" clId="{F4F42CC8-9A24-4281-B4A6-27DFC210FE49}" dt="2020-12-10T23:22:06.724" v="435" actId="1076"/>
          <ac:picMkLst>
            <pc:docMk/>
            <pc:sldMk cId="3132837902" sldId="269"/>
            <ac:picMk id="4098" creationId="{32DBA066-D91F-401A-BC62-3879618D6D11}"/>
          </ac:picMkLst>
        </pc:picChg>
      </pc:sldChg>
      <pc:sldChg chg="addSp delSp modSp new del mod">
        <pc:chgData name="Aishwarya Ponkshe" userId="a798613519136518" providerId="LiveId" clId="{F4F42CC8-9A24-4281-B4A6-27DFC210FE49}" dt="2020-12-11T17:40:08.757" v="3447" actId="47"/>
        <pc:sldMkLst>
          <pc:docMk/>
          <pc:sldMk cId="1950775960" sldId="270"/>
        </pc:sldMkLst>
        <pc:spChg chg="mod">
          <ac:chgData name="Aishwarya Ponkshe" userId="a798613519136518" providerId="LiveId" clId="{F4F42CC8-9A24-4281-B4A6-27DFC210FE49}" dt="2020-12-10T23:53:22.945" v="812" actId="14100"/>
          <ac:spMkLst>
            <pc:docMk/>
            <pc:sldMk cId="1950775960" sldId="270"/>
            <ac:spMk id="2" creationId="{10994FB7-ED51-4AA2-BF4D-5E9BFB6A5D91}"/>
          </ac:spMkLst>
        </pc:spChg>
        <pc:spChg chg="del">
          <ac:chgData name="Aishwarya Ponkshe" userId="a798613519136518" providerId="LiveId" clId="{F4F42CC8-9A24-4281-B4A6-27DFC210FE49}" dt="2020-12-10T23:54:19.433" v="813"/>
          <ac:spMkLst>
            <pc:docMk/>
            <pc:sldMk cId="1950775960" sldId="270"/>
            <ac:spMk id="3" creationId="{D6F6E0E2-FEFF-4527-B03B-1A33E2B29F48}"/>
          </ac:spMkLst>
        </pc:spChg>
        <pc:picChg chg="add mod">
          <ac:chgData name="Aishwarya Ponkshe" userId="a798613519136518" providerId="LiveId" clId="{F4F42CC8-9A24-4281-B4A6-27DFC210FE49}" dt="2020-12-10T23:54:21.964" v="814" actId="1076"/>
          <ac:picMkLst>
            <pc:docMk/>
            <pc:sldMk cId="1950775960" sldId="270"/>
            <ac:picMk id="6146" creationId="{19B0A696-FF86-406B-8C0B-F6564C94F472}"/>
          </ac:picMkLst>
        </pc:picChg>
        <pc:picChg chg="add mod">
          <ac:chgData name="Aishwarya Ponkshe" userId="a798613519136518" providerId="LiveId" clId="{F4F42CC8-9A24-4281-B4A6-27DFC210FE49}" dt="2020-12-10T23:54:34.930" v="818" actId="1076"/>
          <ac:picMkLst>
            <pc:docMk/>
            <pc:sldMk cId="1950775960" sldId="270"/>
            <ac:picMk id="6148" creationId="{E39D288F-2F88-46AD-8E96-E86F7DB07FC6}"/>
          </ac:picMkLst>
        </pc:picChg>
      </pc:sldChg>
      <pc:sldChg chg="addSp delSp modSp new del mod">
        <pc:chgData name="Aishwarya Ponkshe" userId="a798613519136518" providerId="LiveId" clId="{F4F42CC8-9A24-4281-B4A6-27DFC210FE49}" dt="2020-12-11T17:40:08.757" v="3447" actId="47"/>
        <pc:sldMkLst>
          <pc:docMk/>
          <pc:sldMk cId="3363763071" sldId="271"/>
        </pc:sldMkLst>
        <pc:spChg chg="mod">
          <ac:chgData name="Aishwarya Ponkshe" userId="a798613519136518" providerId="LiveId" clId="{F4F42CC8-9A24-4281-B4A6-27DFC210FE49}" dt="2020-12-10T23:56:36.984" v="842" actId="14100"/>
          <ac:spMkLst>
            <pc:docMk/>
            <pc:sldMk cId="3363763071" sldId="271"/>
            <ac:spMk id="2" creationId="{3FDBC9CF-5203-4B8C-A6A9-EF47F028B9B9}"/>
          </ac:spMkLst>
        </pc:spChg>
        <pc:spChg chg="del">
          <ac:chgData name="Aishwarya Ponkshe" userId="a798613519136518" providerId="LiveId" clId="{F4F42CC8-9A24-4281-B4A6-27DFC210FE49}" dt="2020-12-10T23:55:08.387" v="819"/>
          <ac:spMkLst>
            <pc:docMk/>
            <pc:sldMk cId="3363763071" sldId="271"/>
            <ac:spMk id="3" creationId="{B7CA99A7-0C01-4594-B77F-58A29CF41CFC}"/>
          </ac:spMkLst>
        </pc:spChg>
        <pc:spChg chg="add del mod">
          <ac:chgData name="Aishwarya Ponkshe" userId="a798613519136518" providerId="LiveId" clId="{F4F42CC8-9A24-4281-B4A6-27DFC210FE49}" dt="2020-12-10T23:55:36.286" v="824" actId="478"/>
          <ac:spMkLst>
            <pc:docMk/>
            <pc:sldMk cId="3363763071" sldId="271"/>
            <ac:spMk id="4" creationId="{843C3EFD-93CC-4472-9A4F-F3E7076F775F}"/>
          </ac:spMkLst>
        </pc:spChg>
        <pc:picChg chg="add mod">
          <ac:chgData name="Aishwarya Ponkshe" userId="a798613519136518" providerId="LiveId" clId="{F4F42CC8-9A24-4281-B4A6-27DFC210FE49}" dt="2020-12-10T23:57:12.728" v="855" actId="14100"/>
          <ac:picMkLst>
            <pc:docMk/>
            <pc:sldMk cId="3363763071" sldId="271"/>
            <ac:picMk id="6" creationId="{545BA5D5-59FF-4CED-A65E-964B1E07B5FC}"/>
          </ac:picMkLst>
        </pc:picChg>
        <pc:picChg chg="add del mod">
          <ac:chgData name="Aishwarya Ponkshe" userId="a798613519136518" providerId="LiveId" clId="{F4F42CC8-9A24-4281-B4A6-27DFC210FE49}" dt="2020-12-10T23:55:32.913" v="823" actId="478"/>
          <ac:picMkLst>
            <pc:docMk/>
            <pc:sldMk cId="3363763071" sldId="271"/>
            <ac:picMk id="7170" creationId="{B48AD9D7-FE91-49CA-B608-5F4ACF05418C}"/>
          </ac:picMkLst>
        </pc:picChg>
        <pc:picChg chg="add mod">
          <ac:chgData name="Aishwarya Ponkshe" userId="a798613519136518" providerId="LiveId" clId="{F4F42CC8-9A24-4281-B4A6-27DFC210FE49}" dt="2020-12-10T23:57:00.816" v="850" actId="14100"/>
          <ac:picMkLst>
            <pc:docMk/>
            <pc:sldMk cId="3363763071" sldId="271"/>
            <ac:picMk id="7172" creationId="{03724C0E-1E2F-42DF-8A7D-B1DDB059C81D}"/>
          </ac:picMkLst>
        </pc:picChg>
        <pc:picChg chg="add mod">
          <ac:chgData name="Aishwarya Ponkshe" userId="a798613519136518" providerId="LiveId" clId="{F4F42CC8-9A24-4281-B4A6-27DFC210FE49}" dt="2020-12-10T23:57:15.396" v="856" actId="14100"/>
          <ac:picMkLst>
            <pc:docMk/>
            <pc:sldMk cId="3363763071" sldId="271"/>
            <ac:picMk id="7174" creationId="{1CBB6C2F-80C0-4A35-A830-478022370914}"/>
          </ac:picMkLst>
        </pc:picChg>
      </pc:sldChg>
      <pc:sldChg chg="addSp modSp new del mod">
        <pc:chgData name="Aishwarya Ponkshe" userId="a798613519136518" providerId="LiveId" clId="{F4F42CC8-9A24-4281-B4A6-27DFC210FE49}" dt="2020-12-11T17:40:08.757" v="3447" actId="47"/>
        <pc:sldMkLst>
          <pc:docMk/>
          <pc:sldMk cId="1094668801" sldId="272"/>
        </pc:sldMkLst>
        <pc:spChg chg="mod">
          <ac:chgData name="Aishwarya Ponkshe" userId="a798613519136518" providerId="LiveId" clId="{F4F42CC8-9A24-4281-B4A6-27DFC210FE49}" dt="2020-12-11T00:02:48.284" v="966" actId="14100"/>
          <ac:spMkLst>
            <pc:docMk/>
            <pc:sldMk cId="1094668801" sldId="272"/>
            <ac:spMk id="2" creationId="{C8EAB2EE-390F-48C2-842A-C510A61F26C7}"/>
          </ac:spMkLst>
        </pc:spChg>
        <pc:spChg chg="mod">
          <ac:chgData name="Aishwarya Ponkshe" userId="a798613519136518" providerId="LiveId" clId="{F4F42CC8-9A24-4281-B4A6-27DFC210FE49}" dt="2020-12-11T00:03:10.678" v="975" actId="14100"/>
          <ac:spMkLst>
            <pc:docMk/>
            <pc:sldMk cId="1094668801" sldId="272"/>
            <ac:spMk id="3" creationId="{A05B7186-31B7-45C3-8236-A2D8361FE7A1}"/>
          </ac:spMkLst>
        </pc:spChg>
        <pc:picChg chg="add mod">
          <ac:chgData name="Aishwarya Ponkshe" userId="a798613519136518" providerId="LiveId" clId="{F4F42CC8-9A24-4281-B4A6-27DFC210FE49}" dt="2020-12-11T00:03:06.341" v="974" actId="14100"/>
          <ac:picMkLst>
            <pc:docMk/>
            <pc:sldMk cId="1094668801" sldId="272"/>
            <ac:picMk id="5" creationId="{0386B088-A5A7-418D-B70D-1101C5ACF9AF}"/>
          </ac:picMkLst>
        </pc:picChg>
      </pc:sldChg>
      <pc:sldChg chg="addSp delSp modSp new mod ord setBg">
        <pc:chgData name="Aishwarya Ponkshe" userId="a798613519136518" providerId="LiveId" clId="{F4F42CC8-9A24-4281-B4A6-27DFC210FE49}" dt="2020-12-11T16:50:03.601" v="2995"/>
        <pc:sldMkLst>
          <pc:docMk/>
          <pc:sldMk cId="317281366" sldId="273"/>
        </pc:sldMkLst>
        <pc:spChg chg="mod">
          <ac:chgData name="Aishwarya Ponkshe" userId="a798613519136518" providerId="LiveId" clId="{F4F42CC8-9A24-4281-B4A6-27DFC210FE49}" dt="2020-12-11T16:49:47.109" v="2991" actId="20577"/>
          <ac:spMkLst>
            <pc:docMk/>
            <pc:sldMk cId="317281366" sldId="273"/>
            <ac:spMk id="2" creationId="{076421CD-3E48-453D-9AC0-2FB111CD1CB2}"/>
          </ac:spMkLst>
        </pc:spChg>
        <pc:spChg chg="del">
          <ac:chgData name="Aishwarya Ponkshe" userId="a798613519136518" providerId="LiveId" clId="{F4F42CC8-9A24-4281-B4A6-27DFC210FE49}" dt="2020-12-10T23:49:34.243" v="783" actId="22"/>
          <ac:spMkLst>
            <pc:docMk/>
            <pc:sldMk cId="317281366" sldId="273"/>
            <ac:spMk id="3" creationId="{5D4B0937-2969-4AFE-8256-CE277D33099F}"/>
          </ac:spMkLst>
        </pc:spChg>
        <pc:spChg chg="add del mod">
          <ac:chgData name="Aishwarya Ponkshe" userId="a798613519136518" providerId="LiveId" clId="{F4F42CC8-9A24-4281-B4A6-27DFC210FE49}" dt="2020-12-10T23:52:11.718" v="791" actId="478"/>
          <ac:spMkLst>
            <pc:docMk/>
            <pc:sldMk cId="317281366" sldId="273"/>
            <ac:spMk id="7" creationId="{BB084B39-D1DD-4BEB-8EA7-4967A8AADFCE}"/>
          </ac:spMkLst>
        </pc:spChg>
        <pc:spChg chg="add del">
          <ac:chgData name="Aishwarya Ponkshe" userId="a798613519136518" providerId="LiveId" clId="{F4F42CC8-9A24-4281-B4A6-27DFC210FE49}" dt="2020-12-11T16:46:18.580" v="2934" actId="26606"/>
          <ac:spMkLst>
            <pc:docMk/>
            <pc:sldMk cId="317281366" sldId="273"/>
            <ac:spMk id="11" creationId="{C3896A03-3945-419A-B66B-4EE266EDD152}"/>
          </ac:spMkLst>
        </pc:spChg>
        <pc:spChg chg="add del">
          <ac:chgData name="Aishwarya Ponkshe" userId="a798613519136518" providerId="LiveId" clId="{F4F42CC8-9A24-4281-B4A6-27DFC210FE49}" dt="2020-12-11T16:46:18.580" v="2934" actId="26606"/>
          <ac:spMkLst>
            <pc:docMk/>
            <pc:sldMk cId="317281366" sldId="273"/>
            <ac:spMk id="12" creationId="{B34F5AD2-EDBD-4BBD-A55C-EAFFD0C7097A}"/>
          </ac:spMkLst>
        </pc:spChg>
        <pc:spChg chg="add del">
          <ac:chgData name="Aishwarya Ponkshe" userId="a798613519136518" providerId="LiveId" clId="{F4F42CC8-9A24-4281-B4A6-27DFC210FE49}" dt="2020-12-11T16:46:13.146" v="2932" actId="26606"/>
          <ac:spMkLst>
            <pc:docMk/>
            <pc:sldMk cId="317281366" sldId="273"/>
            <ac:spMk id="14" creationId="{62542EEC-4F7C-4AE2-933E-EAC8EB3FA378}"/>
          </ac:spMkLst>
        </pc:spChg>
        <pc:spChg chg="add">
          <ac:chgData name="Aishwarya Ponkshe" userId="a798613519136518" providerId="LiveId" clId="{F4F42CC8-9A24-4281-B4A6-27DFC210FE49}" dt="2020-12-11T16:46:18.590" v="2935" actId="26606"/>
          <ac:spMkLst>
            <pc:docMk/>
            <pc:sldMk cId="317281366" sldId="273"/>
            <ac:spMk id="15" creationId="{E45B1D5C-0827-4AF0-8186-11FC5A8B8B92}"/>
          </ac:spMkLst>
        </pc:spChg>
        <pc:spChg chg="add del">
          <ac:chgData name="Aishwarya Ponkshe" userId="a798613519136518" providerId="LiveId" clId="{F4F42CC8-9A24-4281-B4A6-27DFC210FE49}" dt="2020-12-11T16:46:13.146" v="2932" actId="26606"/>
          <ac:spMkLst>
            <pc:docMk/>
            <pc:sldMk cId="317281366" sldId="273"/>
            <ac:spMk id="16" creationId="{B81933D1-5615-42C7-9C0B-4EB7105CCE2D}"/>
          </ac:spMkLst>
        </pc:spChg>
        <pc:spChg chg="add">
          <ac:chgData name="Aishwarya Ponkshe" userId="a798613519136518" providerId="LiveId" clId="{F4F42CC8-9A24-4281-B4A6-27DFC210FE49}" dt="2020-12-11T16:46:18.590" v="2935" actId="26606"/>
          <ac:spMkLst>
            <pc:docMk/>
            <pc:sldMk cId="317281366" sldId="273"/>
            <ac:spMk id="17" creationId="{99413ED5-9ED4-4772-BCE4-2BCAE6B12E35}"/>
          </ac:spMkLst>
        </pc:spChg>
        <pc:spChg chg="add del">
          <ac:chgData name="Aishwarya Ponkshe" userId="a798613519136518" providerId="LiveId" clId="{F4F42CC8-9A24-4281-B4A6-27DFC210FE49}" dt="2020-12-11T16:46:13.146" v="2932" actId="26606"/>
          <ac:spMkLst>
            <pc:docMk/>
            <pc:sldMk cId="317281366" sldId="273"/>
            <ac:spMk id="18" creationId="{19C9EAEA-39D0-4B0E-A0EB-51E7B26740B1}"/>
          </ac:spMkLst>
        </pc:spChg>
        <pc:spChg chg="add">
          <ac:chgData name="Aishwarya Ponkshe" userId="a798613519136518" providerId="LiveId" clId="{F4F42CC8-9A24-4281-B4A6-27DFC210FE49}" dt="2020-12-11T16:46:18.590" v="2935" actId="26606"/>
          <ac:spMkLst>
            <pc:docMk/>
            <pc:sldMk cId="317281366" sldId="273"/>
            <ac:spMk id="19" creationId="{04357C93-F0CB-4A1C-8F77-4E9063789819}"/>
          </ac:spMkLst>
        </pc:spChg>
        <pc:spChg chg="add">
          <ac:chgData name="Aishwarya Ponkshe" userId="a798613519136518" providerId="LiveId" clId="{F4F42CC8-9A24-4281-B4A6-27DFC210FE49}" dt="2020-12-11T16:46:18.590" v="2935" actId="26606"/>
          <ac:spMkLst>
            <pc:docMk/>
            <pc:sldMk cId="317281366" sldId="273"/>
            <ac:spMk id="21" creationId="{90F533E9-6690-41A8-A372-4C6C622D028D}"/>
          </ac:spMkLst>
        </pc:spChg>
        <pc:grpChg chg="add del">
          <ac:chgData name="Aishwarya Ponkshe" userId="a798613519136518" providerId="LiveId" clId="{F4F42CC8-9A24-4281-B4A6-27DFC210FE49}" dt="2020-12-11T16:46:13.146" v="2932" actId="26606"/>
          <ac:grpSpMkLst>
            <pc:docMk/>
            <pc:sldMk cId="317281366" sldId="273"/>
            <ac:grpSpMk id="20" creationId="{032D8612-31EB-44CF-A1D0-14FD4C705424}"/>
          </ac:grpSpMkLst>
        </pc:grpChg>
        <pc:picChg chg="add del mod ord">
          <ac:chgData name="Aishwarya Ponkshe" userId="a798613519136518" providerId="LiveId" clId="{F4F42CC8-9A24-4281-B4A6-27DFC210FE49}" dt="2020-12-10T23:51:57.128" v="786" actId="478"/>
          <ac:picMkLst>
            <pc:docMk/>
            <pc:sldMk cId="317281366" sldId="273"/>
            <ac:picMk id="5" creationId="{481EFFB6-E7EE-40FC-A0E0-29E6C7C49506}"/>
          </ac:picMkLst>
        </pc:picChg>
        <pc:picChg chg="add del mod">
          <ac:chgData name="Aishwarya Ponkshe" userId="a798613519136518" providerId="LiveId" clId="{F4F42CC8-9A24-4281-B4A6-27DFC210FE49}" dt="2020-12-11T16:49:27.280" v="2969" actId="478"/>
          <ac:picMkLst>
            <pc:docMk/>
            <pc:sldMk cId="317281366" sldId="273"/>
            <ac:picMk id="9" creationId="{28C60CFA-63FF-4E9D-BA41-3ED01BBD28D6}"/>
          </ac:picMkLst>
        </pc:picChg>
        <pc:picChg chg="add mod">
          <ac:chgData name="Aishwarya Ponkshe" userId="a798613519136518" providerId="LiveId" clId="{F4F42CC8-9A24-4281-B4A6-27DFC210FE49}" dt="2020-12-11T16:49:56.151" v="2993" actId="14100"/>
          <ac:picMkLst>
            <pc:docMk/>
            <pc:sldMk cId="317281366" sldId="273"/>
            <ac:picMk id="24" creationId="{464C01C2-7AEE-4DCA-B2BF-452F74B0FCDC}"/>
          </ac:picMkLst>
        </pc:picChg>
      </pc:sldChg>
      <pc:sldChg chg="addSp delSp modSp new del mod">
        <pc:chgData name="Aishwarya Ponkshe" userId="a798613519136518" providerId="LiveId" clId="{F4F42CC8-9A24-4281-B4A6-27DFC210FE49}" dt="2020-12-11T17:40:08.757" v="3447" actId="47"/>
        <pc:sldMkLst>
          <pc:docMk/>
          <pc:sldMk cId="507076120" sldId="274"/>
        </pc:sldMkLst>
        <pc:spChg chg="mod">
          <ac:chgData name="Aishwarya Ponkshe" userId="a798613519136518" providerId="LiveId" clId="{F4F42CC8-9A24-4281-B4A6-27DFC210FE49}" dt="2020-12-11T00:07:14.305" v="1135" actId="14100"/>
          <ac:spMkLst>
            <pc:docMk/>
            <pc:sldMk cId="507076120" sldId="274"/>
            <ac:spMk id="2" creationId="{E363296A-B381-4CCC-A2AB-07848E6F1B38}"/>
          </ac:spMkLst>
        </pc:spChg>
        <pc:spChg chg="del">
          <ac:chgData name="Aishwarya Ponkshe" userId="a798613519136518" providerId="LiveId" clId="{F4F42CC8-9A24-4281-B4A6-27DFC210FE49}" dt="2020-12-11T00:05:49.503" v="1053" actId="22"/>
          <ac:spMkLst>
            <pc:docMk/>
            <pc:sldMk cId="507076120" sldId="274"/>
            <ac:spMk id="3" creationId="{D0942917-C73A-4ED1-9915-7121CE6048A5}"/>
          </ac:spMkLst>
        </pc:spChg>
        <pc:picChg chg="add mod ord">
          <ac:chgData name="Aishwarya Ponkshe" userId="a798613519136518" providerId="LiveId" clId="{F4F42CC8-9A24-4281-B4A6-27DFC210FE49}" dt="2020-12-11T00:07:17.825" v="1136" actId="14100"/>
          <ac:picMkLst>
            <pc:docMk/>
            <pc:sldMk cId="507076120" sldId="274"/>
            <ac:picMk id="5" creationId="{77AFA9D1-AD65-4EAA-8A74-056C4ADC7896}"/>
          </ac:picMkLst>
        </pc:picChg>
      </pc:sldChg>
      <pc:sldChg chg="addSp delSp modSp new del mod ord">
        <pc:chgData name="Aishwarya Ponkshe" userId="a798613519136518" providerId="LiveId" clId="{F4F42CC8-9A24-4281-B4A6-27DFC210FE49}" dt="2020-12-11T17:40:08.757" v="3447" actId="47"/>
        <pc:sldMkLst>
          <pc:docMk/>
          <pc:sldMk cId="536407538" sldId="275"/>
        </pc:sldMkLst>
        <pc:spChg chg="mod">
          <ac:chgData name="Aishwarya Ponkshe" userId="a798613519136518" providerId="LiveId" clId="{F4F42CC8-9A24-4281-B4A6-27DFC210FE49}" dt="2020-12-11T00:04:59.421" v="1050" actId="14100"/>
          <ac:spMkLst>
            <pc:docMk/>
            <pc:sldMk cId="536407538" sldId="275"/>
            <ac:spMk id="2" creationId="{58A8A2BF-3A1B-4F5E-8DD0-BE254D6B5DF2}"/>
          </ac:spMkLst>
        </pc:spChg>
        <pc:spChg chg="del">
          <ac:chgData name="Aishwarya Ponkshe" userId="a798613519136518" providerId="LiveId" clId="{F4F42CC8-9A24-4281-B4A6-27DFC210FE49}" dt="2020-12-11T00:04:08.477" v="978" actId="22"/>
          <ac:spMkLst>
            <pc:docMk/>
            <pc:sldMk cId="536407538" sldId="275"/>
            <ac:spMk id="3" creationId="{29A9B6DB-51F3-4339-95C6-FCCEF013CBFF}"/>
          </ac:spMkLst>
        </pc:spChg>
        <pc:picChg chg="add mod ord">
          <ac:chgData name="Aishwarya Ponkshe" userId="a798613519136518" providerId="LiveId" clId="{F4F42CC8-9A24-4281-B4A6-27DFC210FE49}" dt="2020-12-11T00:05:03.535" v="1052" actId="14100"/>
          <ac:picMkLst>
            <pc:docMk/>
            <pc:sldMk cId="536407538" sldId="275"/>
            <ac:picMk id="5" creationId="{37EDD88E-39C4-4759-A491-E574C17B34EF}"/>
          </ac:picMkLst>
        </pc:picChg>
      </pc:sldChg>
      <pc:sldChg chg="addSp modSp new del mod">
        <pc:chgData name="Aishwarya Ponkshe" userId="a798613519136518" providerId="LiveId" clId="{F4F42CC8-9A24-4281-B4A6-27DFC210FE49}" dt="2020-12-11T17:40:08.757" v="3447" actId="47"/>
        <pc:sldMkLst>
          <pc:docMk/>
          <pc:sldMk cId="357006435" sldId="276"/>
        </pc:sldMkLst>
        <pc:spChg chg="mod">
          <ac:chgData name="Aishwarya Ponkshe" userId="a798613519136518" providerId="LiveId" clId="{F4F42CC8-9A24-4281-B4A6-27DFC210FE49}" dt="2020-12-11T00:08:12.598" v="1156" actId="20577"/>
          <ac:spMkLst>
            <pc:docMk/>
            <pc:sldMk cId="357006435" sldId="276"/>
            <ac:spMk id="2" creationId="{9E1F2461-9787-44AB-A97F-6636013B027B}"/>
          </ac:spMkLst>
        </pc:spChg>
        <pc:spChg chg="mod">
          <ac:chgData name="Aishwarya Ponkshe" userId="a798613519136518" providerId="LiveId" clId="{F4F42CC8-9A24-4281-B4A6-27DFC210FE49}" dt="2020-12-11T00:12:37.330" v="1365" actId="20577"/>
          <ac:spMkLst>
            <pc:docMk/>
            <pc:sldMk cId="357006435" sldId="276"/>
            <ac:spMk id="3" creationId="{DC4C89F9-BB52-4D95-804B-5DD65DA0B56D}"/>
          </ac:spMkLst>
        </pc:spChg>
        <pc:picChg chg="add mod">
          <ac:chgData name="Aishwarya Ponkshe" userId="a798613519136518" providerId="LiveId" clId="{F4F42CC8-9A24-4281-B4A6-27DFC210FE49}" dt="2020-12-11T00:12:59.151" v="1370" actId="1076"/>
          <ac:picMkLst>
            <pc:docMk/>
            <pc:sldMk cId="357006435" sldId="276"/>
            <ac:picMk id="5" creationId="{E8E4E6B2-900F-4F48-91E2-4A9076046533}"/>
          </ac:picMkLst>
        </pc:picChg>
      </pc:sldChg>
      <pc:sldChg chg="addSp delSp modSp new del mod">
        <pc:chgData name="Aishwarya Ponkshe" userId="a798613519136518" providerId="LiveId" clId="{F4F42CC8-9A24-4281-B4A6-27DFC210FE49}" dt="2020-12-11T17:40:08.757" v="3447" actId="47"/>
        <pc:sldMkLst>
          <pc:docMk/>
          <pc:sldMk cId="2872613556" sldId="277"/>
        </pc:sldMkLst>
        <pc:spChg chg="del">
          <ac:chgData name="Aishwarya Ponkshe" userId="a798613519136518" providerId="LiveId" clId="{F4F42CC8-9A24-4281-B4A6-27DFC210FE49}" dt="2020-12-11T00:15:44.896" v="1381" actId="478"/>
          <ac:spMkLst>
            <pc:docMk/>
            <pc:sldMk cId="2872613556" sldId="277"/>
            <ac:spMk id="2" creationId="{6E71E51F-D5B2-4EC1-9C1B-E1C79C7AB323}"/>
          </ac:spMkLst>
        </pc:spChg>
        <pc:spChg chg="del">
          <ac:chgData name="Aishwarya Ponkshe" userId="a798613519136518" providerId="LiveId" clId="{F4F42CC8-9A24-4281-B4A6-27DFC210FE49}" dt="2020-12-11T00:14:28.753" v="1371" actId="22"/>
          <ac:spMkLst>
            <pc:docMk/>
            <pc:sldMk cId="2872613556" sldId="277"/>
            <ac:spMk id="3" creationId="{883E5C8E-6F93-4C15-A18A-190195F13013}"/>
          </ac:spMkLst>
        </pc:spChg>
        <pc:spChg chg="add del mod">
          <ac:chgData name="Aishwarya Ponkshe" userId="a798613519136518" providerId="LiveId" clId="{F4F42CC8-9A24-4281-B4A6-27DFC210FE49}" dt="2020-12-11T00:15:25.073" v="1376" actId="22"/>
          <ac:spMkLst>
            <pc:docMk/>
            <pc:sldMk cId="2872613556" sldId="277"/>
            <ac:spMk id="7" creationId="{4A20F178-1995-4423-A282-A9A81E807575}"/>
          </ac:spMkLst>
        </pc:spChg>
        <pc:spChg chg="add mod">
          <ac:chgData name="Aishwarya Ponkshe" userId="a798613519136518" providerId="LiveId" clId="{F4F42CC8-9A24-4281-B4A6-27DFC210FE49}" dt="2020-12-11T00:18:12.844" v="1397" actId="1076"/>
          <ac:spMkLst>
            <pc:docMk/>
            <pc:sldMk cId="2872613556" sldId="277"/>
            <ac:spMk id="12" creationId="{BA78B246-3B31-49F7-B0A4-E0C4D048BAC7}"/>
          </ac:spMkLst>
        </pc:spChg>
        <pc:spChg chg="add mod">
          <ac:chgData name="Aishwarya Ponkshe" userId="a798613519136518" providerId="LiveId" clId="{F4F42CC8-9A24-4281-B4A6-27DFC210FE49}" dt="2020-12-11T00:19:31.936" v="1448" actId="20577"/>
          <ac:spMkLst>
            <pc:docMk/>
            <pc:sldMk cId="2872613556" sldId="277"/>
            <ac:spMk id="14" creationId="{931F2DA3-10D6-4374-BF70-F46C8DB6C79F}"/>
          </ac:spMkLst>
        </pc:spChg>
        <pc:picChg chg="add del mod ord">
          <ac:chgData name="Aishwarya Ponkshe" userId="a798613519136518" providerId="LiveId" clId="{F4F42CC8-9A24-4281-B4A6-27DFC210FE49}" dt="2020-12-11T00:14:52.086" v="1373" actId="478"/>
          <ac:picMkLst>
            <pc:docMk/>
            <pc:sldMk cId="2872613556" sldId="277"/>
            <ac:picMk id="5" creationId="{6DCC923A-35BA-43B7-B484-34F94AFB6D99}"/>
          </ac:picMkLst>
        </pc:picChg>
        <pc:picChg chg="add mod">
          <ac:chgData name="Aishwarya Ponkshe" userId="a798613519136518" providerId="LiveId" clId="{F4F42CC8-9A24-4281-B4A6-27DFC210FE49}" dt="2020-12-11T00:19:04.492" v="1415" actId="14100"/>
          <ac:picMkLst>
            <pc:docMk/>
            <pc:sldMk cId="2872613556" sldId="277"/>
            <ac:picMk id="9" creationId="{9A1B85E3-CED1-4BF8-A9AD-A7A6C3374A99}"/>
          </ac:picMkLst>
        </pc:picChg>
        <pc:picChg chg="add mod ord">
          <ac:chgData name="Aishwarya Ponkshe" userId="a798613519136518" providerId="LiveId" clId="{F4F42CC8-9A24-4281-B4A6-27DFC210FE49}" dt="2020-12-11T00:19:00.515" v="1414" actId="14100"/>
          <ac:picMkLst>
            <pc:docMk/>
            <pc:sldMk cId="2872613556" sldId="277"/>
            <ac:picMk id="11" creationId="{61DB3F58-8E04-4ACE-AE83-8E5B38965782}"/>
          </ac:picMkLst>
        </pc:picChg>
        <pc:picChg chg="add mod">
          <ac:chgData name="Aishwarya Ponkshe" userId="a798613519136518" providerId="LiveId" clId="{F4F42CC8-9A24-4281-B4A6-27DFC210FE49}" dt="2020-12-11T00:19:07.625" v="1416" actId="14100"/>
          <ac:picMkLst>
            <pc:docMk/>
            <pc:sldMk cId="2872613556" sldId="277"/>
            <ac:picMk id="13" creationId="{B9355384-6755-412A-B4B4-59BA77EA1596}"/>
          </ac:picMkLst>
        </pc:picChg>
      </pc:sldChg>
      <pc:sldChg chg="addSp delSp modSp new del mod">
        <pc:chgData name="Aishwarya Ponkshe" userId="a798613519136518" providerId="LiveId" clId="{F4F42CC8-9A24-4281-B4A6-27DFC210FE49}" dt="2020-12-11T17:40:08.757" v="3447" actId="47"/>
        <pc:sldMkLst>
          <pc:docMk/>
          <pc:sldMk cId="1274479350" sldId="278"/>
        </pc:sldMkLst>
        <pc:spChg chg="mod">
          <ac:chgData name="Aishwarya Ponkshe" userId="a798613519136518" providerId="LiveId" clId="{F4F42CC8-9A24-4281-B4A6-27DFC210FE49}" dt="2020-12-11T00:19:50.666" v="1478" actId="27636"/>
          <ac:spMkLst>
            <pc:docMk/>
            <pc:sldMk cId="1274479350" sldId="278"/>
            <ac:spMk id="2" creationId="{EE8AA0BD-EB66-450D-B8B8-E0AC533A8D8D}"/>
          </ac:spMkLst>
        </pc:spChg>
        <pc:spChg chg="del">
          <ac:chgData name="Aishwarya Ponkshe" userId="a798613519136518" providerId="LiveId" clId="{F4F42CC8-9A24-4281-B4A6-27DFC210FE49}" dt="2020-12-11T00:16:28.342" v="1389"/>
          <ac:spMkLst>
            <pc:docMk/>
            <pc:sldMk cId="1274479350" sldId="278"/>
            <ac:spMk id="3" creationId="{3D8F72AC-94CD-46F5-BC22-80E9B4BD67D5}"/>
          </ac:spMkLst>
        </pc:spChg>
        <pc:spChg chg="add del mod">
          <ac:chgData name="Aishwarya Ponkshe" userId="a798613519136518" providerId="LiveId" clId="{F4F42CC8-9A24-4281-B4A6-27DFC210FE49}" dt="2020-12-11T00:19:56.200" v="1479" actId="478"/>
          <ac:spMkLst>
            <pc:docMk/>
            <pc:sldMk cId="1274479350" sldId="278"/>
            <ac:spMk id="6" creationId="{CBAE193D-A6C2-4D5F-97D3-80F41B98137A}"/>
          </ac:spMkLst>
        </pc:spChg>
        <pc:picChg chg="add mod">
          <ac:chgData name="Aishwarya Ponkshe" userId="a798613519136518" providerId="LiveId" clId="{F4F42CC8-9A24-4281-B4A6-27DFC210FE49}" dt="2020-12-11T00:20:42.263" v="1492" actId="14100"/>
          <ac:picMkLst>
            <pc:docMk/>
            <pc:sldMk cId="1274479350" sldId="278"/>
            <ac:picMk id="5" creationId="{5157EF20-2EC2-4570-9276-7D4945D9C41D}"/>
          </ac:picMkLst>
        </pc:picChg>
        <pc:picChg chg="add del mod">
          <ac:chgData name="Aishwarya Ponkshe" userId="a798613519136518" providerId="LiveId" clId="{F4F42CC8-9A24-4281-B4A6-27DFC210FE49}" dt="2020-12-11T00:18:21.528" v="1400" actId="21"/>
          <ac:picMkLst>
            <pc:docMk/>
            <pc:sldMk cId="1274479350" sldId="278"/>
            <ac:picMk id="8194" creationId="{6880CD34-DF0A-495D-A218-0B1AFD2480B7}"/>
          </ac:picMkLst>
        </pc:picChg>
      </pc:sldChg>
      <pc:sldChg chg="modSp new del mod">
        <pc:chgData name="Aishwarya Ponkshe" userId="a798613519136518" providerId="LiveId" clId="{F4F42CC8-9A24-4281-B4A6-27DFC210FE49}" dt="2020-12-11T17:40:08.757" v="3447" actId="47"/>
        <pc:sldMkLst>
          <pc:docMk/>
          <pc:sldMk cId="3098149851" sldId="279"/>
        </pc:sldMkLst>
        <pc:spChg chg="mod">
          <ac:chgData name="Aishwarya Ponkshe" userId="a798613519136518" providerId="LiveId" clId="{F4F42CC8-9A24-4281-B4A6-27DFC210FE49}" dt="2020-12-11T00:21:28.197" v="1519" actId="20577"/>
          <ac:spMkLst>
            <pc:docMk/>
            <pc:sldMk cId="3098149851" sldId="279"/>
            <ac:spMk id="2" creationId="{5F6CA99B-810C-45D3-91A2-61A067525FAB}"/>
          </ac:spMkLst>
        </pc:spChg>
        <pc:spChg chg="mod">
          <ac:chgData name="Aishwarya Ponkshe" userId="a798613519136518" providerId="LiveId" clId="{F4F42CC8-9A24-4281-B4A6-27DFC210FE49}" dt="2020-12-11T00:32:58.210" v="2368" actId="20577"/>
          <ac:spMkLst>
            <pc:docMk/>
            <pc:sldMk cId="3098149851" sldId="279"/>
            <ac:spMk id="3" creationId="{D8EDEF1B-5C36-4248-932D-1ECE9874083C}"/>
          </ac:spMkLst>
        </pc:spChg>
      </pc:sldChg>
      <pc:sldChg chg="delSp modSp new del mod">
        <pc:chgData name="Aishwarya Ponkshe" userId="a798613519136518" providerId="LiveId" clId="{F4F42CC8-9A24-4281-B4A6-27DFC210FE49}" dt="2020-12-11T17:40:08.757" v="3447" actId="47"/>
        <pc:sldMkLst>
          <pc:docMk/>
          <pc:sldMk cId="26308050" sldId="280"/>
        </pc:sldMkLst>
        <pc:spChg chg="del">
          <ac:chgData name="Aishwarya Ponkshe" userId="a798613519136518" providerId="LiveId" clId="{F4F42CC8-9A24-4281-B4A6-27DFC210FE49}" dt="2020-12-11T00:33:39.421" v="2378" actId="478"/>
          <ac:spMkLst>
            <pc:docMk/>
            <pc:sldMk cId="26308050" sldId="280"/>
            <ac:spMk id="2" creationId="{A6292677-21B3-42C8-87A9-7E9C19224EFE}"/>
          </ac:spMkLst>
        </pc:spChg>
        <pc:spChg chg="mod">
          <ac:chgData name="Aishwarya Ponkshe" userId="a798613519136518" providerId="LiveId" clId="{F4F42CC8-9A24-4281-B4A6-27DFC210FE49}" dt="2020-12-11T00:33:41.509" v="2379" actId="5793"/>
          <ac:spMkLst>
            <pc:docMk/>
            <pc:sldMk cId="26308050" sldId="280"/>
            <ac:spMk id="3" creationId="{A716F6AE-680A-4B93-93C7-D0CB7EDE8373}"/>
          </ac:spMkLst>
        </pc:spChg>
      </pc:sldChg>
      <pc:sldChg chg="addSp delSp modSp add mod">
        <pc:chgData name="Aishwarya Ponkshe" userId="a798613519136518" providerId="LiveId" clId="{F4F42CC8-9A24-4281-B4A6-27DFC210FE49}" dt="2020-12-11T20:04:08.977" v="3448" actId="5793"/>
        <pc:sldMkLst>
          <pc:docMk/>
          <pc:sldMk cId="3489674606" sldId="281"/>
        </pc:sldMkLst>
        <pc:spChg chg="mod">
          <ac:chgData name="Aishwarya Ponkshe" userId="a798613519136518" providerId="LiveId" clId="{F4F42CC8-9A24-4281-B4A6-27DFC210FE49}" dt="2020-12-11T16:19:45.701" v="2703" actId="26606"/>
          <ac:spMkLst>
            <pc:docMk/>
            <pc:sldMk cId="3489674606" sldId="281"/>
            <ac:spMk id="2" creationId="{97EFBE7C-CA82-4BE6-BA0A-7AB997632420}"/>
          </ac:spMkLst>
        </pc:spChg>
        <pc:spChg chg="del mod">
          <ac:chgData name="Aishwarya Ponkshe" userId="a798613519136518" providerId="LiveId" clId="{F4F42CC8-9A24-4281-B4A6-27DFC210FE49}" dt="2020-12-11T16:15:16.908" v="2672" actId="478"/>
          <ac:spMkLst>
            <pc:docMk/>
            <pc:sldMk cId="3489674606" sldId="281"/>
            <ac:spMk id="3" creationId="{C44CC301-ED3B-4D95-A0D9-2175F1BC0528}"/>
          </ac:spMkLst>
        </pc:spChg>
        <pc:spChg chg="add mod ord">
          <ac:chgData name="Aishwarya Ponkshe" userId="a798613519136518" providerId="LiveId" clId="{F4F42CC8-9A24-4281-B4A6-27DFC210FE49}" dt="2020-12-11T20:04:08.977" v="3448" actId="5793"/>
          <ac:spMkLst>
            <pc:docMk/>
            <pc:sldMk cId="3489674606" sldId="281"/>
            <ac:spMk id="4" creationId="{1E8AA34B-0951-44EE-8F75-37836AD61C14}"/>
          </ac:spMkLst>
        </pc:spChg>
        <pc:spChg chg="del">
          <ac:chgData name="Aishwarya Ponkshe" userId="a798613519136518" providerId="LiveId" clId="{F4F42CC8-9A24-4281-B4A6-27DFC210FE49}" dt="2020-12-11T16:16:05.561" v="2674" actId="26606"/>
          <ac:spMkLst>
            <pc:docMk/>
            <pc:sldMk cId="3489674606" sldId="281"/>
            <ac:spMk id="26" creationId="{F0BC1D9E-4401-4EC0-88FD-ED103CB570EA}"/>
          </ac:spMkLst>
        </pc:spChg>
        <pc:spChg chg="del">
          <ac:chgData name="Aishwarya Ponkshe" userId="a798613519136518" providerId="LiveId" clId="{F4F42CC8-9A24-4281-B4A6-27DFC210FE49}" dt="2020-12-11T16:16:05.561" v="2674" actId="26606"/>
          <ac:spMkLst>
            <pc:docMk/>
            <pc:sldMk cId="3489674606" sldId="281"/>
            <ac:spMk id="28" creationId="{6200B311-3585-4069-AAC6-CD443FA5B8AD}"/>
          </ac:spMkLst>
        </pc:spChg>
        <pc:spChg chg="del">
          <ac:chgData name="Aishwarya Ponkshe" userId="a798613519136518" providerId="LiveId" clId="{F4F42CC8-9A24-4281-B4A6-27DFC210FE49}" dt="2020-12-11T16:16:05.561" v="2674" actId="26606"/>
          <ac:spMkLst>
            <pc:docMk/>
            <pc:sldMk cId="3489674606" sldId="281"/>
            <ac:spMk id="30" creationId="{B0AAF7C9-094E-400C-A428-F6C2262F6527}"/>
          </ac:spMkLst>
        </pc:spChg>
        <pc:spChg chg="add del">
          <ac:chgData name="Aishwarya Ponkshe" userId="a798613519136518" providerId="LiveId" clId="{F4F42CC8-9A24-4281-B4A6-27DFC210FE49}" dt="2020-12-11T16:16:46.709" v="2681" actId="26606"/>
          <ac:spMkLst>
            <pc:docMk/>
            <pc:sldMk cId="3489674606" sldId="281"/>
            <ac:spMk id="35" creationId="{88294908-8B00-4F58-BBBA-20F71A40AA9E}"/>
          </ac:spMkLst>
        </pc:spChg>
        <pc:spChg chg="add del">
          <ac:chgData name="Aishwarya Ponkshe" userId="a798613519136518" providerId="LiveId" clId="{F4F42CC8-9A24-4281-B4A6-27DFC210FE49}" dt="2020-12-11T16:16:46.709" v="2681" actId="26606"/>
          <ac:spMkLst>
            <pc:docMk/>
            <pc:sldMk cId="3489674606" sldId="281"/>
            <ac:spMk id="37" creationId="{4364C879-1404-4203-8E9D-CC5DE0A621A2}"/>
          </ac:spMkLst>
        </pc:spChg>
        <pc:spChg chg="add del">
          <ac:chgData name="Aishwarya Ponkshe" userId="a798613519136518" providerId="LiveId" clId="{F4F42CC8-9A24-4281-B4A6-27DFC210FE49}" dt="2020-12-11T16:16:46.709" v="2681" actId="26606"/>
          <ac:spMkLst>
            <pc:docMk/>
            <pc:sldMk cId="3489674606" sldId="281"/>
            <ac:spMk id="39" creationId="{84617302-4B0D-4351-A6BB-6F0930D943AC}"/>
          </ac:spMkLst>
        </pc:spChg>
        <pc:spChg chg="add del">
          <ac:chgData name="Aishwarya Ponkshe" userId="a798613519136518" providerId="LiveId" clId="{F4F42CC8-9A24-4281-B4A6-27DFC210FE49}" dt="2020-12-11T16:16:46.709" v="2681" actId="26606"/>
          <ac:spMkLst>
            <pc:docMk/>
            <pc:sldMk cId="3489674606" sldId="281"/>
            <ac:spMk id="41" creationId="{DA2C7802-C2E0-4218-8F89-8DD7CCD2CD1C}"/>
          </ac:spMkLst>
        </pc:spChg>
        <pc:spChg chg="add del">
          <ac:chgData name="Aishwarya Ponkshe" userId="a798613519136518" providerId="LiveId" clId="{F4F42CC8-9A24-4281-B4A6-27DFC210FE49}" dt="2020-12-11T16:16:46.709" v="2681" actId="26606"/>
          <ac:spMkLst>
            <pc:docMk/>
            <pc:sldMk cId="3489674606" sldId="281"/>
            <ac:spMk id="43" creationId="{A6D7111A-21E5-4EE9-8A78-10E5530F0116}"/>
          </ac:spMkLst>
        </pc:spChg>
        <pc:spChg chg="add del">
          <ac:chgData name="Aishwarya Ponkshe" userId="a798613519136518" providerId="LiveId" clId="{F4F42CC8-9A24-4281-B4A6-27DFC210FE49}" dt="2020-12-11T16:16:46.709" v="2681" actId="26606"/>
          <ac:spMkLst>
            <pc:docMk/>
            <pc:sldMk cId="3489674606" sldId="281"/>
            <ac:spMk id="45" creationId="{A3969E80-A77B-49FC-9122-D89AFD5EE118}"/>
          </ac:spMkLst>
        </pc:spChg>
        <pc:spChg chg="add del">
          <ac:chgData name="Aishwarya Ponkshe" userId="a798613519136518" providerId="LiveId" clId="{F4F42CC8-9A24-4281-B4A6-27DFC210FE49}" dt="2020-12-11T16:16:46.709" v="2681" actId="26606"/>
          <ac:spMkLst>
            <pc:docMk/>
            <pc:sldMk cId="3489674606" sldId="281"/>
            <ac:spMk id="47" creationId="{1849CA57-76BD-4CF2-80BA-D7A46A01B7B1}"/>
          </ac:spMkLst>
        </pc:spChg>
        <pc:spChg chg="add del">
          <ac:chgData name="Aishwarya Ponkshe" userId="a798613519136518" providerId="LiveId" clId="{F4F42CC8-9A24-4281-B4A6-27DFC210FE49}" dt="2020-12-11T16:16:46.709" v="2681" actId="26606"/>
          <ac:spMkLst>
            <pc:docMk/>
            <pc:sldMk cId="3489674606" sldId="281"/>
            <ac:spMk id="49" creationId="{35E9085E-E730-4768-83D4-6CB7E9897153}"/>
          </ac:spMkLst>
        </pc:spChg>
        <pc:spChg chg="add del">
          <ac:chgData name="Aishwarya Ponkshe" userId="a798613519136518" providerId="LiveId" clId="{F4F42CC8-9A24-4281-B4A6-27DFC210FE49}" dt="2020-12-11T16:16:46.709" v="2681" actId="26606"/>
          <ac:spMkLst>
            <pc:docMk/>
            <pc:sldMk cId="3489674606" sldId="281"/>
            <ac:spMk id="51" creationId="{973272FE-A474-4CAE-8CA2-BCC8B476C3F4}"/>
          </ac:spMkLst>
        </pc:spChg>
        <pc:spChg chg="add del">
          <ac:chgData name="Aishwarya Ponkshe" userId="a798613519136518" providerId="LiveId" clId="{F4F42CC8-9A24-4281-B4A6-27DFC210FE49}" dt="2020-12-11T16:16:46.709" v="2681" actId="26606"/>
          <ac:spMkLst>
            <pc:docMk/>
            <pc:sldMk cId="3489674606" sldId="281"/>
            <ac:spMk id="53" creationId="{E07981EA-05A6-437C-88D7-B377B92B031D}"/>
          </ac:spMkLst>
        </pc:spChg>
        <pc:spChg chg="add del">
          <ac:chgData name="Aishwarya Ponkshe" userId="a798613519136518" providerId="LiveId" clId="{F4F42CC8-9A24-4281-B4A6-27DFC210FE49}" dt="2020-12-11T16:16:46.709" v="2681" actId="26606"/>
          <ac:spMkLst>
            <pc:docMk/>
            <pc:sldMk cId="3489674606" sldId="281"/>
            <ac:spMk id="55" creationId="{15E3C750-986E-4769-B1AE-49289FBEE757}"/>
          </ac:spMkLst>
        </pc:spChg>
        <pc:spChg chg="add del">
          <ac:chgData name="Aishwarya Ponkshe" userId="a798613519136518" providerId="LiveId" clId="{F4F42CC8-9A24-4281-B4A6-27DFC210FE49}" dt="2020-12-11T16:19:09.885" v="2695" actId="26606"/>
          <ac:spMkLst>
            <pc:docMk/>
            <pc:sldMk cId="3489674606" sldId="281"/>
            <ac:spMk id="60" creationId="{823AC064-BC96-4F32-8AE1-B2FD38754823}"/>
          </ac:spMkLst>
        </pc:spChg>
        <pc:spChg chg="add del">
          <ac:chgData name="Aishwarya Ponkshe" userId="a798613519136518" providerId="LiveId" clId="{F4F42CC8-9A24-4281-B4A6-27DFC210FE49}" dt="2020-12-11T16:19:45.701" v="2703" actId="26606"/>
          <ac:spMkLst>
            <pc:docMk/>
            <pc:sldMk cId="3489674606" sldId="281"/>
            <ac:spMk id="69" creationId="{3D5CAF16-1F3A-4148-87A8-78A710D1EF81}"/>
          </ac:spMkLst>
        </pc:spChg>
        <pc:spChg chg="add del">
          <ac:chgData name="Aishwarya Ponkshe" userId="a798613519136518" providerId="LiveId" clId="{F4F42CC8-9A24-4281-B4A6-27DFC210FE49}" dt="2020-12-11T16:19:45.701" v="2703" actId="26606"/>
          <ac:spMkLst>
            <pc:docMk/>
            <pc:sldMk cId="3489674606" sldId="281"/>
            <ac:spMk id="71" creationId="{A0BF428C-DA8B-4D99-9930-18F7F91D873D}"/>
          </ac:spMkLst>
        </pc:spChg>
        <pc:spChg chg="add del">
          <ac:chgData name="Aishwarya Ponkshe" userId="a798613519136518" providerId="LiveId" clId="{F4F42CC8-9A24-4281-B4A6-27DFC210FE49}" dt="2020-12-11T16:19:45.701" v="2703" actId="26606"/>
          <ac:spMkLst>
            <pc:docMk/>
            <pc:sldMk cId="3489674606" sldId="281"/>
            <ac:spMk id="73" creationId="{A03E2379-8871-408A-95CE-7AAE8FA53AE5}"/>
          </ac:spMkLst>
        </pc:spChg>
        <pc:spChg chg="add">
          <ac:chgData name="Aishwarya Ponkshe" userId="a798613519136518" providerId="LiveId" clId="{F4F42CC8-9A24-4281-B4A6-27DFC210FE49}" dt="2020-12-11T16:19:45.701" v="2703" actId="26606"/>
          <ac:spMkLst>
            <pc:docMk/>
            <pc:sldMk cId="3489674606" sldId="281"/>
            <ac:spMk id="78" creationId="{D052D0E8-5725-42F1-BA8A-2E793289AB6A}"/>
          </ac:spMkLst>
        </pc:spChg>
        <pc:spChg chg="add">
          <ac:chgData name="Aishwarya Ponkshe" userId="a798613519136518" providerId="LiveId" clId="{F4F42CC8-9A24-4281-B4A6-27DFC210FE49}" dt="2020-12-11T16:19:45.701" v="2703" actId="26606"/>
          <ac:spMkLst>
            <pc:docMk/>
            <pc:sldMk cId="3489674606" sldId="281"/>
            <ac:spMk id="80" creationId="{31C81BFC-A665-4DFF-AFE8-B85ACB3E04B0}"/>
          </ac:spMkLst>
        </pc:spChg>
        <pc:picChg chg="add del mod">
          <ac:chgData name="Aishwarya Ponkshe" userId="a798613519136518" providerId="LiveId" clId="{F4F42CC8-9A24-4281-B4A6-27DFC210FE49}" dt="2020-12-11T16:15:57.686" v="2673" actId="478"/>
          <ac:picMkLst>
            <pc:docMk/>
            <pc:sldMk cId="3489674606" sldId="281"/>
            <ac:picMk id="7" creationId="{56F99C07-DF29-4BE4-9416-8FF6D9AB6560}"/>
          </ac:picMkLst>
        </pc:picChg>
        <pc:picChg chg="add del mod">
          <ac:chgData name="Aishwarya Ponkshe" userId="a798613519136518" providerId="LiveId" clId="{F4F42CC8-9A24-4281-B4A6-27DFC210FE49}" dt="2020-12-11T16:15:57.686" v="2673" actId="478"/>
          <ac:picMkLst>
            <pc:docMk/>
            <pc:sldMk cId="3489674606" sldId="281"/>
            <ac:picMk id="8" creationId="{D407380B-91F5-44CF-9D11-EA520FAD1F97}"/>
          </ac:picMkLst>
        </pc:picChg>
        <pc:picChg chg="add mod ord">
          <ac:chgData name="Aishwarya Ponkshe" userId="a798613519136518" providerId="LiveId" clId="{F4F42CC8-9A24-4281-B4A6-27DFC210FE49}" dt="2020-12-11T16:20:00.906" v="2707" actId="14100"/>
          <ac:picMkLst>
            <pc:docMk/>
            <pc:sldMk cId="3489674606" sldId="281"/>
            <ac:picMk id="20" creationId="{1D797386-46B0-45E8-B3A7-303805266BD7}"/>
          </ac:picMkLst>
        </pc:picChg>
        <pc:picChg chg="add mod">
          <ac:chgData name="Aishwarya Ponkshe" userId="a798613519136518" providerId="LiveId" clId="{F4F42CC8-9A24-4281-B4A6-27DFC210FE49}" dt="2020-12-11T16:19:56.249" v="2706" actId="14100"/>
          <ac:picMkLst>
            <pc:docMk/>
            <pc:sldMk cId="3489674606" sldId="281"/>
            <ac:picMk id="21" creationId="{10CFE7C1-57D3-41FA-87D2-B94824038633}"/>
          </ac:picMkLst>
        </pc:picChg>
        <pc:cxnChg chg="add del">
          <ac:chgData name="Aishwarya Ponkshe" userId="a798613519136518" providerId="LiveId" clId="{F4F42CC8-9A24-4281-B4A6-27DFC210FE49}" dt="2020-12-11T16:19:09.885" v="2695" actId="26606"/>
          <ac:cxnSpMkLst>
            <pc:docMk/>
            <pc:sldMk cId="3489674606" sldId="281"/>
            <ac:cxnSpMk id="62" creationId="{7E7C77BC-7138-40B1-A15B-20F57A494629}"/>
          </ac:cxnSpMkLst>
        </pc:cxnChg>
        <pc:cxnChg chg="add del">
          <ac:chgData name="Aishwarya Ponkshe" userId="a798613519136518" providerId="LiveId" clId="{F4F42CC8-9A24-4281-B4A6-27DFC210FE49}" dt="2020-12-11T16:19:09.885" v="2695" actId="26606"/>
          <ac:cxnSpMkLst>
            <pc:docMk/>
            <pc:sldMk cId="3489674606" sldId="281"/>
            <ac:cxnSpMk id="64" creationId="{DB146403-F3D6-484B-B2ED-97F9565D0370}"/>
          </ac:cxnSpMkLst>
        </pc:cxnChg>
      </pc:sldChg>
      <pc:sldChg chg="addSp modSp add mod ord">
        <pc:chgData name="Aishwarya Ponkshe" userId="a798613519136518" providerId="LiveId" clId="{F4F42CC8-9A24-4281-B4A6-27DFC210FE49}" dt="2020-12-11T16:09:42.391" v="2631" actId="6549"/>
        <pc:sldMkLst>
          <pc:docMk/>
          <pc:sldMk cId="1831678338" sldId="282"/>
        </pc:sldMkLst>
        <pc:spChg chg="mod">
          <ac:chgData name="Aishwarya Ponkshe" userId="a798613519136518" providerId="LiveId" clId="{F4F42CC8-9A24-4281-B4A6-27DFC210FE49}" dt="2020-12-11T16:06:33.479" v="2599"/>
          <ac:spMkLst>
            <pc:docMk/>
            <pc:sldMk cId="1831678338" sldId="282"/>
            <ac:spMk id="2" creationId="{6C483D6B-FAB9-4B31-8786-6A28D93488E9}"/>
          </ac:spMkLst>
        </pc:spChg>
        <pc:spChg chg="mod">
          <ac:chgData name="Aishwarya Ponkshe" userId="a798613519136518" providerId="LiveId" clId="{F4F42CC8-9A24-4281-B4A6-27DFC210FE49}" dt="2020-12-11T16:09:42.391" v="2631" actId="6549"/>
          <ac:spMkLst>
            <pc:docMk/>
            <pc:sldMk cId="1831678338" sldId="282"/>
            <ac:spMk id="3" creationId="{004453FE-6060-4E1F-BF66-6BFE6FB5CD73}"/>
          </ac:spMkLst>
        </pc:spChg>
        <pc:spChg chg="add mod">
          <ac:chgData name="Aishwarya Ponkshe" userId="a798613519136518" providerId="LiveId" clId="{F4F42CC8-9A24-4281-B4A6-27DFC210FE49}" dt="2020-12-11T16:09:19.695" v="2625" actId="207"/>
          <ac:spMkLst>
            <pc:docMk/>
            <pc:sldMk cId="1831678338" sldId="282"/>
            <ac:spMk id="5" creationId="{AA19296D-7A33-4981-A35D-5C538BFDC0AD}"/>
          </ac:spMkLst>
        </pc:spChg>
        <pc:picChg chg="add mod">
          <ac:chgData name="Aishwarya Ponkshe" userId="a798613519136518" providerId="LiveId" clId="{F4F42CC8-9A24-4281-B4A6-27DFC210FE49}" dt="2020-12-11T16:08:27.753" v="2615" actId="14100"/>
          <ac:picMkLst>
            <pc:docMk/>
            <pc:sldMk cId="1831678338" sldId="282"/>
            <ac:picMk id="4" creationId="{72CB18D8-98A7-473D-AB25-06D48D12B6A7}"/>
          </ac:picMkLst>
        </pc:picChg>
      </pc:sldChg>
      <pc:sldChg chg="addSp modSp add mod ord">
        <pc:chgData name="Aishwarya Ponkshe" userId="a798613519136518" providerId="LiveId" clId="{F4F42CC8-9A24-4281-B4A6-27DFC210FE49}" dt="2020-12-11T16:14:07.450" v="2665" actId="1076"/>
        <pc:sldMkLst>
          <pc:docMk/>
          <pc:sldMk cId="1290555204" sldId="283"/>
        </pc:sldMkLst>
        <pc:spChg chg="mod">
          <ac:chgData name="Aishwarya Ponkshe" userId="a798613519136518" providerId="LiveId" clId="{F4F42CC8-9A24-4281-B4A6-27DFC210FE49}" dt="2020-12-11T16:11:57.274" v="2646" actId="113"/>
          <ac:spMkLst>
            <pc:docMk/>
            <pc:sldMk cId="1290555204" sldId="283"/>
            <ac:spMk id="2" creationId="{BAC954D0-D9B3-4C46-A058-AAAA8766FFFE}"/>
          </ac:spMkLst>
        </pc:spChg>
        <pc:spChg chg="mod">
          <ac:chgData name="Aishwarya Ponkshe" userId="a798613519136518" providerId="LiveId" clId="{F4F42CC8-9A24-4281-B4A6-27DFC210FE49}" dt="2020-12-11T16:12:07.149" v="2648" actId="27636"/>
          <ac:spMkLst>
            <pc:docMk/>
            <pc:sldMk cId="1290555204" sldId="283"/>
            <ac:spMk id="3" creationId="{28A13760-9756-4125-8913-266F49FDC37D}"/>
          </ac:spMkLst>
        </pc:spChg>
        <pc:spChg chg="add mod">
          <ac:chgData name="Aishwarya Ponkshe" userId="a798613519136518" providerId="LiveId" clId="{F4F42CC8-9A24-4281-B4A6-27DFC210FE49}" dt="2020-12-11T16:14:07.450" v="2665" actId="1076"/>
          <ac:spMkLst>
            <pc:docMk/>
            <pc:sldMk cId="1290555204" sldId="283"/>
            <ac:spMk id="4" creationId="{699C0CAF-0D1B-4607-8025-93FC53BB620E}"/>
          </ac:spMkLst>
        </pc:spChg>
        <pc:picChg chg="add mod">
          <ac:chgData name="Aishwarya Ponkshe" userId="a798613519136518" providerId="LiveId" clId="{F4F42CC8-9A24-4281-B4A6-27DFC210FE49}" dt="2020-12-11T16:12:53.547" v="2655" actId="1076"/>
          <ac:picMkLst>
            <pc:docMk/>
            <pc:sldMk cId="1290555204" sldId="283"/>
            <ac:picMk id="7" creationId="{827336AA-78C7-459E-A98F-F8CA780D9BE0}"/>
          </ac:picMkLst>
        </pc:picChg>
      </pc:sldChg>
      <pc:sldChg chg="addSp delSp modSp add mod">
        <pc:chgData name="Aishwarya Ponkshe" userId="a798613519136518" providerId="LiveId" clId="{F4F42CC8-9A24-4281-B4A6-27DFC210FE49}" dt="2020-12-11T16:24:22.041" v="2735" actId="14100"/>
        <pc:sldMkLst>
          <pc:docMk/>
          <pc:sldMk cId="850812715" sldId="284"/>
        </pc:sldMkLst>
        <pc:spChg chg="mod">
          <ac:chgData name="Aishwarya Ponkshe" userId="a798613519136518" providerId="LiveId" clId="{F4F42CC8-9A24-4281-B4A6-27DFC210FE49}" dt="2020-12-11T16:24:08.572" v="2732" actId="404"/>
          <ac:spMkLst>
            <pc:docMk/>
            <pc:sldMk cId="850812715" sldId="284"/>
            <ac:spMk id="2" creationId="{97EFBE7C-CA82-4BE6-BA0A-7AB997632420}"/>
          </ac:spMkLst>
        </pc:spChg>
        <pc:spChg chg="mod ord">
          <ac:chgData name="Aishwarya Ponkshe" userId="a798613519136518" providerId="LiveId" clId="{F4F42CC8-9A24-4281-B4A6-27DFC210FE49}" dt="2020-12-11T16:23:51.121" v="2728" actId="26606"/>
          <ac:spMkLst>
            <pc:docMk/>
            <pc:sldMk cId="850812715" sldId="284"/>
            <ac:spMk id="4" creationId="{1E8AA34B-0951-44EE-8F75-37836AD61C14}"/>
          </ac:spMkLst>
        </pc:spChg>
        <pc:spChg chg="del">
          <ac:chgData name="Aishwarya Ponkshe" userId="a798613519136518" providerId="LiveId" clId="{F4F42CC8-9A24-4281-B4A6-27DFC210FE49}" dt="2020-12-11T16:21:28.255" v="2711" actId="26606"/>
          <ac:spMkLst>
            <pc:docMk/>
            <pc:sldMk cId="850812715" sldId="284"/>
            <ac:spMk id="78" creationId="{D052D0E8-5725-42F1-BA8A-2E793289AB6A}"/>
          </ac:spMkLst>
        </pc:spChg>
        <pc:spChg chg="del">
          <ac:chgData name="Aishwarya Ponkshe" userId="a798613519136518" providerId="LiveId" clId="{F4F42CC8-9A24-4281-B4A6-27DFC210FE49}" dt="2020-12-11T16:21:28.255" v="2711" actId="26606"/>
          <ac:spMkLst>
            <pc:docMk/>
            <pc:sldMk cId="850812715" sldId="284"/>
            <ac:spMk id="80" creationId="{31C81BFC-A665-4DFF-AFE8-B85ACB3E04B0}"/>
          </ac:spMkLst>
        </pc:spChg>
        <pc:spChg chg="add del">
          <ac:chgData name="Aishwarya Ponkshe" userId="a798613519136518" providerId="LiveId" clId="{F4F42CC8-9A24-4281-B4A6-27DFC210FE49}" dt="2020-12-11T16:23:51.121" v="2728" actId="26606"/>
          <ac:spMkLst>
            <pc:docMk/>
            <pc:sldMk cId="850812715" sldId="284"/>
            <ac:spMk id="85" creationId="{3D5CAF16-1F3A-4148-87A8-78A710D1EF81}"/>
          </ac:spMkLst>
        </pc:spChg>
        <pc:spChg chg="add del">
          <ac:chgData name="Aishwarya Ponkshe" userId="a798613519136518" providerId="LiveId" clId="{F4F42CC8-9A24-4281-B4A6-27DFC210FE49}" dt="2020-12-11T16:23:51.121" v="2728" actId="26606"/>
          <ac:spMkLst>
            <pc:docMk/>
            <pc:sldMk cId="850812715" sldId="284"/>
            <ac:spMk id="87" creationId="{A0BF428C-DA8B-4D99-9930-18F7F91D873D}"/>
          </ac:spMkLst>
        </pc:spChg>
        <pc:spChg chg="add del">
          <ac:chgData name="Aishwarya Ponkshe" userId="a798613519136518" providerId="LiveId" clId="{F4F42CC8-9A24-4281-B4A6-27DFC210FE49}" dt="2020-12-11T16:23:51.121" v="2728" actId="26606"/>
          <ac:spMkLst>
            <pc:docMk/>
            <pc:sldMk cId="850812715" sldId="284"/>
            <ac:spMk id="89" creationId="{A03E2379-8871-408A-95CE-7AAE8FA53AE5}"/>
          </ac:spMkLst>
        </pc:spChg>
        <pc:spChg chg="add">
          <ac:chgData name="Aishwarya Ponkshe" userId="a798613519136518" providerId="LiveId" clId="{F4F42CC8-9A24-4281-B4A6-27DFC210FE49}" dt="2020-12-11T16:23:51.121" v="2728" actId="26606"/>
          <ac:spMkLst>
            <pc:docMk/>
            <pc:sldMk cId="850812715" sldId="284"/>
            <ac:spMk id="94" creationId="{823AC064-BC96-4F32-8AE1-B2FD38754823}"/>
          </ac:spMkLst>
        </pc:spChg>
        <pc:picChg chg="add del mod">
          <ac:chgData name="Aishwarya Ponkshe" userId="a798613519136518" providerId="LiveId" clId="{F4F42CC8-9A24-4281-B4A6-27DFC210FE49}" dt="2020-12-11T16:22:21.486" v="2715" actId="21"/>
          <ac:picMkLst>
            <pc:docMk/>
            <pc:sldMk cId="850812715" sldId="284"/>
            <ac:picMk id="11" creationId="{19DEC6F4-509F-483B-AC6D-22B00B912325}"/>
          </ac:picMkLst>
        </pc:picChg>
        <pc:picChg chg="add del mod">
          <ac:chgData name="Aishwarya Ponkshe" userId="a798613519136518" providerId="LiveId" clId="{F4F42CC8-9A24-4281-B4A6-27DFC210FE49}" dt="2020-12-11T16:22:21.486" v="2715" actId="21"/>
          <ac:picMkLst>
            <pc:docMk/>
            <pc:sldMk cId="850812715" sldId="284"/>
            <ac:picMk id="12" creationId="{55915DC6-B416-4F2C-97EC-A4FF5CAF4711}"/>
          </ac:picMkLst>
        </pc:picChg>
        <pc:picChg chg="add mod">
          <ac:chgData name="Aishwarya Ponkshe" userId="a798613519136518" providerId="LiveId" clId="{F4F42CC8-9A24-4281-B4A6-27DFC210FE49}" dt="2020-12-11T16:24:19.205" v="2734" actId="14100"/>
          <ac:picMkLst>
            <pc:docMk/>
            <pc:sldMk cId="850812715" sldId="284"/>
            <ac:picMk id="13" creationId="{40880CBD-8473-4A29-9C23-B1A90DB9826A}"/>
          </ac:picMkLst>
        </pc:picChg>
        <pc:picChg chg="add mod">
          <ac:chgData name="Aishwarya Ponkshe" userId="a798613519136518" providerId="LiveId" clId="{F4F42CC8-9A24-4281-B4A6-27DFC210FE49}" dt="2020-12-11T16:24:22.041" v="2735" actId="14100"/>
          <ac:picMkLst>
            <pc:docMk/>
            <pc:sldMk cId="850812715" sldId="284"/>
            <ac:picMk id="14" creationId="{1D83D1DF-18B3-43C3-A81B-54C10264A0E6}"/>
          </ac:picMkLst>
        </pc:picChg>
        <pc:picChg chg="del mod">
          <ac:chgData name="Aishwarya Ponkshe" userId="a798613519136518" providerId="LiveId" clId="{F4F42CC8-9A24-4281-B4A6-27DFC210FE49}" dt="2020-12-11T16:22:04.342" v="2713" actId="478"/>
          <ac:picMkLst>
            <pc:docMk/>
            <pc:sldMk cId="850812715" sldId="284"/>
            <ac:picMk id="20" creationId="{1D797386-46B0-45E8-B3A7-303805266BD7}"/>
          </ac:picMkLst>
        </pc:picChg>
        <pc:picChg chg="del mod">
          <ac:chgData name="Aishwarya Ponkshe" userId="a798613519136518" providerId="LiveId" clId="{F4F42CC8-9A24-4281-B4A6-27DFC210FE49}" dt="2020-12-11T16:22:02.453" v="2712" actId="478"/>
          <ac:picMkLst>
            <pc:docMk/>
            <pc:sldMk cId="850812715" sldId="284"/>
            <ac:picMk id="21" creationId="{10CFE7C1-57D3-41FA-87D2-B94824038633}"/>
          </ac:picMkLst>
        </pc:picChg>
        <pc:cxnChg chg="add">
          <ac:chgData name="Aishwarya Ponkshe" userId="a798613519136518" providerId="LiveId" clId="{F4F42CC8-9A24-4281-B4A6-27DFC210FE49}" dt="2020-12-11T16:23:51.121" v="2728" actId="26606"/>
          <ac:cxnSpMkLst>
            <pc:docMk/>
            <pc:sldMk cId="850812715" sldId="284"/>
            <ac:cxnSpMk id="96" creationId="{7E7C77BC-7138-40B1-A15B-20F57A494629}"/>
          </ac:cxnSpMkLst>
        </pc:cxnChg>
        <pc:cxnChg chg="add">
          <ac:chgData name="Aishwarya Ponkshe" userId="a798613519136518" providerId="LiveId" clId="{F4F42CC8-9A24-4281-B4A6-27DFC210FE49}" dt="2020-12-11T16:23:51.121" v="2728" actId="26606"/>
          <ac:cxnSpMkLst>
            <pc:docMk/>
            <pc:sldMk cId="850812715" sldId="284"/>
            <ac:cxnSpMk id="98" creationId="{DB146403-F3D6-484B-B2ED-97F9565D0370}"/>
          </ac:cxnSpMkLst>
        </pc:cxnChg>
      </pc:sldChg>
      <pc:sldChg chg="addSp delSp modSp add mod ord">
        <pc:chgData name="Aishwarya Ponkshe" userId="a798613519136518" providerId="LiveId" clId="{F4F42CC8-9A24-4281-B4A6-27DFC210FE49}" dt="2020-12-11T16:29:11.377" v="2772" actId="313"/>
        <pc:sldMkLst>
          <pc:docMk/>
          <pc:sldMk cId="3024431953" sldId="285"/>
        </pc:sldMkLst>
        <pc:spChg chg="mod">
          <ac:chgData name="Aishwarya Ponkshe" userId="a798613519136518" providerId="LiveId" clId="{F4F42CC8-9A24-4281-B4A6-27DFC210FE49}" dt="2020-12-11T16:28:20.016" v="2762" actId="26606"/>
          <ac:spMkLst>
            <pc:docMk/>
            <pc:sldMk cId="3024431953" sldId="285"/>
            <ac:spMk id="2" creationId="{97EFBE7C-CA82-4BE6-BA0A-7AB997632420}"/>
          </ac:spMkLst>
        </pc:spChg>
        <pc:spChg chg="del mod">
          <ac:chgData name="Aishwarya Ponkshe" userId="a798613519136518" providerId="LiveId" clId="{F4F42CC8-9A24-4281-B4A6-27DFC210FE49}" dt="2020-12-11T16:26:18.402" v="2745" actId="478"/>
          <ac:spMkLst>
            <pc:docMk/>
            <pc:sldMk cId="3024431953" sldId="285"/>
            <ac:spMk id="3" creationId="{C44CC301-ED3B-4D95-A0D9-2175F1BC0528}"/>
          </ac:spMkLst>
        </pc:spChg>
        <pc:spChg chg="add del mod">
          <ac:chgData name="Aishwarya Ponkshe" userId="a798613519136518" providerId="LiveId" clId="{F4F42CC8-9A24-4281-B4A6-27DFC210FE49}" dt="2020-12-11T16:27:10.935" v="2757" actId="478"/>
          <ac:spMkLst>
            <pc:docMk/>
            <pc:sldMk cId="3024431953" sldId="285"/>
            <ac:spMk id="5" creationId="{8884E1A0-5219-4AAC-A753-71BEE606278C}"/>
          </ac:spMkLst>
        </pc:spChg>
        <pc:spChg chg="add mod ord">
          <ac:chgData name="Aishwarya Ponkshe" userId="a798613519136518" providerId="LiveId" clId="{F4F42CC8-9A24-4281-B4A6-27DFC210FE49}" dt="2020-12-11T16:29:11.377" v="2772" actId="313"/>
          <ac:spMkLst>
            <pc:docMk/>
            <pc:sldMk cId="3024431953" sldId="285"/>
            <ac:spMk id="10" creationId="{0FA8247E-D7C6-44E8-BD40-151C61A2D03D}"/>
          </ac:spMkLst>
        </pc:spChg>
        <pc:spChg chg="del">
          <ac:chgData name="Aishwarya Ponkshe" userId="a798613519136518" providerId="LiveId" clId="{F4F42CC8-9A24-4281-B4A6-27DFC210FE49}" dt="2020-12-11T16:27:46.225" v="2761" actId="26606"/>
          <ac:spMkLst>
            <pc:docMk/>
            <pc:sldMk cId="3024431953" sldId="285"/>
            <ac:spMk id="26" creationId="{F0BC1D9E-4401-4EC0-88FD-ED103CB570EA}"/>
          </ac:spMkLst>
        </pc:spChg>
        <pc:spChg chg="del">
          <ac:chgData name="Aishwarya Ponkshe" userId="a798613519136518" providerId="LiveId" clId="{F4F42CC8-9A24-4281-B4A6-27DFC210FE49}" dt="2020-12-11T16:27:46.225" v="2761" actId="26606"/>
          <ac:spMkLst>
            <pc:docMk/>
            <pc:sldMk cId="3024431953" sldId="285"/>
            <ac:spMk id="28" creationId="{6200B311-3585-4069-AAC6-CD443FA5B8AD}"/>
          </ac:spMkLst>
        </pc:spChg>
        <pc:spChg chg="del">
          <ac:chgData name="Aishwarya Ponkshe" userId="a798613519136518" providerId="LiveId" clId="{F4F42CC8-9A24-4281-B4A6-27DFC210FE49}" dt="2020-12-11T16:27:46.225" v="2761" actId="26606"/>
          <ac:spMkLst>
            <pc:docMk/>
            <pc:sldMk cId="3024431953" sldId="285"/>
            <ac:spMk id="30" creationId="{B0AAF7C9-094E-400C-A428-F6C2262F6527}"/>
          </ac:spMkLst>
        </pc:spChg>
        <pc:spChg chg="add del">
          <ac:chgData name="Aishwarya Ponkshe" userId="a798613519136518" providerId="LiveId" clId="{F4F42CC8-9A24-4281-B4A6-27DFC210FE49}" dt="2020-12-11T16:28:20.016" v="2762" actId="26606"/>
          <ac:spMkLst>
            <pc:docMk/>
            <pc:sldMk cId="3024431953" sldId="285"/>
            <ac:spMk id="35" creationId="{201CC55D-ED54-4C5C-95E6-10947BD1103B}"/>
          </ac:spMkLst>
        </pc:spChg>
        <pc:spChg chg="add del">
          <ac:chgData name="Aishwarya Ponkshe" userId="a798613519136518" providerId="LiveId" clId="{F4F42CC8-9A24-4281-B4A6-27DFC210FE49}" dt="2020-12-11T16:28:20.016" v="2762" actId="26606"/>
          <ac:spMkLst>
            <pc:docMk/>
            <pc:sldMk cId="3024431953" sldId="285"/>
            <ac:spMk id="41" creationId="{3873B707-463F-40B0-8227-E8CC6C67EB25}"/>
          </ac:spMkLst>
        </pc:spChg>
        <pc:spChg chg="add del">
          <ac:chgData name="Aishwarya Ponkshe" userId="a798613519136518" providerId="LiveId" clId="{F4F42CC8-9A24-4281-B4A6-27DFC210FE49}" dt="2020-12-11T16:28:20.016" v="2762" actId="26606"/>
          <ac:spMkLst>
            <pc:docMk/>
            <pc:sldMk cId="3024431953" sldId="285"/>
            <ac:spMk id="43" creationId="{C13237C8-E62C-4F0D-A318-BD6FB6C2D138}"/>
          </ac:spMkLst>
        </pc:spChg>
        <pc:spChg chg="add del">
          <ac:chgData name="Aishwarya Ponkshe" userId="a798613519136518" providerId="LiveId" clId="{F4F42CC8-9A24-4281-B4A6-27DFC210FE49}" dt="2020-12-11T16:28:20.016" v="2762" actId="26606"/>
          <ac:spMkLst>
            <pc:docMk/>
            <pc:sldMk cId="3024431953" sldId="285"/>
            <ac:spMk id="45" creationId="{19C9EAEA-39D0-4B0E-A0EB-51E7B26740B1}"/>
          </ac:spMkLst>
        </pc:spChg>
        <pc:spChg chg="add">
          <ac:chgData name="Aishwarya Ponkshe" userId="a798613519136518" providerId="LiveId" clId="{F4F42CC8-9A24-4281-B4A6-27DFC210FE49}" dt="2020-12-11T16:28:20.016" v="2762" actId="26606"/>
          <ac:spMkLst>
            <pc:docMk/>
            <pc:sldMk cId="3024431953" sldId="285"/>
            <ac:spMk id="50" creationId="{6166C6D1-23AC-49C4-BA07-238E4E9F8CEB}"/>
          </ac:spMkLst>
        </pc:spChg>
        <pc:spChg chg="add">
          <ac:chgData name="Aishwarya Ponkshe" userId="a798613519136518" providerId="LiveId" clId="{F4F42CC8-9A24-4281-B4A6-27DFC210FE49}" dt="2020-12-11T16:28:20.016" v="2762" actId="26606"/>
          <ac:spMkLst>
            <pc:docMk/>
            <pc:sldMk cId="3024431953" sldId="285"/>
            <ac:spMk id="52" creationId="{1C091803-41C2-48E0-9228-5148460C7479}"/>
          </ac:spMkLst>
        </pc:spChg>
        <pc:spChg chg="add">
          <ac:chgData name="Aishwarya Ponkshe" userId="a798613519136518" providerId="LiveId" clId="{F4F42CC8-9A24-4281-B4A6-27DFC210FE49}" dt="2020-12-11T16:28:20.016" v="2762" actId="26606"/>
          <ac:spMkLst>
            <pc:docMk/>
            <pc:sldMk cId="3024431953" sldId="285"/>
            <ac:spMk id="54" creationId="{05CC4153-3F0D-4F4C-8F12-E8FC3FA40AEE}"/>
          </ac:spMkLst>
        </pc:spChg>
        <pc:grpChg chg="add del">
          <ac:chgData name="Aishwarya Ponkshe" userId="a798613519136518" providerId="LiveId" clId="{F4F42CC8-9A24-4281-B4A6-27DFC210FE49}" dt="2020-12-11T16:28:20.016" v="2762" actId="26606"/>
          <ac:grpSpMkLst>
            <pc:docMk/>
            <pc:sldMk cId="3024431953" sldId="285"/>
            <ac:grpSpMk id="37" creationId="{1DE889C7-FAD6-4397-98E2-05D503484459}"/>
          </ac:grpSpMkLst>
        </pc:grpChg>
        <pc:picChg chg="add mod ord">
          <ac:chgData name="Aishwarya Ponkshe" userId="a798613519136518" providerId="LiveId" clId="{F4F42CC8-9A24-4281-B4A6-27DFC210FE49}" dt="2020-12-11T16:28:20.016" v="2762" actId="26606"/>
          <ac:picMkLst>
            <pc:docMk/>
            <pc:sldMk cId="3024431953" sldId="285"/>
            <ac:picMk id="9" creationId="{9B74F4F1-DBA0-40B7-9B9A-FEF85531F9BE}"/>
          </ac:picMkLst>
        </pc:picChg>
      </pc:sldChg>
      <pc:sldChg chg="addSp modSp add mod ord setBg setClrOvrMap">
        <pc:chgData name="Aishwarya Ponkshe" userId="a798613519136518" providerId="LiveId" clId="{F4F42CC8-9A24-4281-B4A6-27DFC210FE49}" dt="2020-12-11T16:31:56.353" v="2802"/>
        <pc:sldMkLst>
          <pc:docMk/>
          <pc:sldMk cId="3649447970" sldId="286"/>
        </pc:sldMkLst>
        <pc:spChg chg="mod">
          <ac:chgData name="Aishwarya Ponkshe" userId="a798613519136518" providerId="LiveId" clId="{F4F42CC8-9A24-4281-B4A6-27DFC210FE49}" dt="2020-12-11T16:31:14.084" v="2797" actId="2711"/>
          <ac:spMkLst>
            <pc:docMk/>
            <pc:sldMk cId="3649447970" sldId="286"/>
            <ac:spMk id="5" creationId="{919E0E00-7E70-4E80-A88B-35046F320720}"/>
          </ac:spMkLst>
        </pc:spChg>
        <pc:spChg chg="add">
          <ac:chgData name="Aishwarya Ponkshe" userId="a798613519136518" providerId="LiveId" clId="{F4F42CC8-9A24-4281-B4A6-27DFC210FE49}" dt="2020-12-11T16:30:04.970" v="2774" actId="26606"/>
          <ac:spMkLst>
            <pc:docMk/>
            <pc:sldMk cId="3649447970" sldId="286"/>
            <ac:spMk id="73" creationId="{2032B1E8-BC40-4380-97A6-14C0320AE1C0}"/>
          </ac:spMkLst>
        </pc:spChg>
        <pc:spChg chg="add">
          <ac:chgData name="Aishwarya Ponkshe" userId="a798613519136518" providerId="LiveId" clId="{F4F42CC8-9A24-4281-B4A6-27DFC210FE49}" dt="2020-12-11T16:30:04.970" v="2774" actId="26606"/>
          <ac:spMkLst>
            <pc:docMk/>
            <pc:sldMk cId="3649447970" sldId="286"/>
            <ac:spMk id="75" creationId="{82BEABD9-E1ED-49C7-8734-5494C88EE5A7}"/>
          </ac:spMkLst>
        </pc:spChg>
        <pc:picChg chg="mod ord">
          <ac:chgData name="Aishwarya Ponkshe" userId="a798613519136518" providerId="LiveId" clId="{F4F42CC8-9A24-4281-B4A6-27DFC210FE49}" dt="2020-12-11T16:30:38.821" v="2781" actId="14100"/>
          <ac:picMkLst>
            <pc:docMk/>
            <pc:sldMk cId="3649447970" sldId="286"/>
            <ac:picMk id="5122" creationId="{8DECDFD1-90B4-4F79-AEA5-37C7718127DE}"/>
          </ac:picMkLst>
        </pc:picChg>
        <pc:picChg chg="mod">
          <ac:chgData name="Aishwarya Ponkshe" userId="a798613519136518" providerId="LiveId" clId="{F4F42CC8-9A24-4281-B4A6-27DFC210FE49}" dt="2020-12-11T16:31:28.487" v="2798" actId="14100"/>
          <ac:picMkLst>
            <pc:docMk/>
            <pc:sldMk cId="3649447970" sldId="286"/>
            <ac:picMk id="5124" creationId="{FF98A9D6-17BD-4F81-B201-C4C928E1330E}"/>
          </ac:picMkLst>
        </pc:picChg>
        <pc:cxnChg chg="add">
          <ac:chgData name="Aishwarya Ponkshe" userId="a798613519136518" providerId="LiveId" clId="{F4F42CC8-9A24-4281-B4A6-27DFC210FE49}" dt="2020-12-11T16:30:04.970" v="2774" actId="26606"/>
          <ac:cxnSpMkLst>
            <pc:docMk/>
            <pc:sldMk cId="3649447970" sldId="286"/>
            <ac:cxnSpMk id="77" creationId="{17341211-05E5-4FDD-98B1-F551CD0EAE1C}"/>
          </ac:cxnSpMkLst>
        </pc:cxnChg>
      </pc:sldChg>
      <pc:sldChg chg="addSp delSp modSp add mod ord setClrOvrMap">
        <pc:chgData name="Aishwarya Ponkshe" userId="a798613519136518" providerId="LiveId" clId="{F4F42CC8-9A24-4281-B4A6-27DFC210FE49}" dt="2020-12-11T16:40:30.909" v="2826" actId="403"/>
        <pc:sldMkLst>
          <pc:docMk/>
          <pc:sldMk cId="2521618740" sldId="287"/>
        </pc:sldMkLst>
        <pc:spChg chg="mod">
          <ac:chgData name="Aishwarya Ponkshe" userId="a798613519136518" providerId="LiveId" clId="{F4F42CC8-9A24-4281-B4A6-27DFC210FE49}" dt="2020-12-11T16:40:20.493" v="2824" actId="26606"/>
          <ac:spMkLst>
            <pc:docMk/>
            <pc:sldMk cId="2521618740" sldId="287"/>
            <ac:spMk id="2" creationId="{97EFBE7C-CA82-4BE6-BA0A-7AB997632420}"/>
          </ac:spMkLst>
        </pc:spChg>
        <pc:spChg chg="mod">
          <ac:chgData name="Aishwarya Ponkshe" userId="a798613519136518" providerId="LiveId" clId="{F4F42CC8-9A24-4281-B4A6-27DFC210FE49}" dt="2020-12-11T16:40:30.909" v="2826" actId="403"/>
          <ac:spMkLst>
            <pc:docMk/>
            <pc:sldMk cId="2521618740" sldId="287"/>
            <ac:spMk id="3" creationId="{C44CC301-ED3B-4D95-A0D9-2175F1BC0528}"/>
          </ac:spMkLst>
        </pc:spChg>
        <pc:spChg chg="del">
          <ac:chgData name="Aishwarya Ponkshe" userId="a798613519136518" providerId="LiveId" clId="{F4F42CC8-9A24-4281-B4A6-27DFC210FE49}" dt="2020-12-11T16:40:20.493" v="2824" actId="26606"/>
          <ac:spMkLst>
            <pc:docMk/>
            <pc:sldMk cId="2521618740" sldId="287"/>
            <ac:spMk id="26" creationId="{F0BC1D9E-4401-4EC0-88FD-ED103CB570EA}"/>
          </ac:spMkLst>
        </pc:spChg>
        <pc:spChg chg="del">
          <ac:chgData name="Aishwarya Ponkshe" userId="a798613519136518" providerId="LiveId" clId="{F4F42CC8-9A24-4281-B4A6-27DFC210FE49}" dt="2020-12-11T16:40:20.493" v="2824" actId="26606"/>
          <ac:spMkLst>
            <pc:docMk/>
            <pc:sldMk cId="2521618740" sldId="287"/>
            <ac:spMk id="28" creationId="{6200B311-3585-4069-AAC6-CD443FA5B8AD}"/>
          </ac:spMkLst>
        </pc:spChg>
        <pc:spChg chg="del">
          <ac:chgData name="Aishwarya Ponkshe" userId="a798613519136518" providerId="LiveId" clId="{F4F42CC8-9A24-4281-B4A6-27DFC210FE49}" dt="2020-12-11T16:40:20.493" v="2824" actId="26606"/>
          <ac:spMkLst>
            <pc:docMk/>
            <pc:sldMk cId="2521618740" sldId="287"/>
            <ac:spMk id="30" creationId="{B0AAF7C9-094E-400C-A428-F6C2262F6527}"/>
          </ac:spMkLst>
        </pc:spChg>
        <pc:spChg chg="add">
          <ac:chgData name="Aishwarya Ponkshe" userId="a798613519136518" providerId="LiveId" clId="{F4F42CC8-9A24-4281-B4A6-27DFC210FE49}" dt="2020-12-11T16:40:20.493" v="2824" actId="26606"/>
          <ac:spMkLst>
            <pc:docMk/>
            <pc:sldMk cId="2521618740" sldId="287"/>
            <ac:spMk id="35" creationId="{B137817A-6E43-41BF-8F21-9349BDFD275C}"/>
          </ac:spMkLst>
        </pc:spChg>
        <pc:spChg chg="add">
          <ac:chgData name="Aishwarya Ponkshe" userId="a798613519136518" providerId="LiveId" clId="{F4F42CC8-9A24-4281-B4A6-27DFC210FE49}" dt="2020-12-11T16:40:20.493" v="2824" actId="26606"/>
          <ac:spMkLst>
            <pc:docMk/>
            <pc:sldMk cId="2521618740" sldId="287"/>
            <ac:spMk id="37" creationId="{A5BE2DA6-83C9-46EF-B42E-C40224302A0E}"/>
          </ac:spMkLst>
        </pc:spChg>
        <pc:spChg chg="add">
          <ac:chgData name="Aishwarya Ponkshe" userId="a798613519136518" providerId="LiveId" clId="{F4F42CC8-9A24-4281-B4A6-27DFC210FE49}" dt="2020-12-11T16:40:20.493" v="2824" actId="26606"/>
          <ac:spMkLst>
            <pc:docMk/>
            <pc:sldMk cId="2521618740" sldId="287"/>
            <ac:spMk id="39" creationId="{A1A2EF03-D0CA-4967-B631-C09F910E9368}"/>
          </ac:spMkLst>
        </pc:spChg>
        <pc:picChg chg="add mod">
          <ac:chgData name="Aishwarya Ponkshe" userId="a798613519136518" providerId="LiveId" clId="{F4F42CC8-9A24-4281-B4A6-27DFC210FE49}" dt="2020-12-11T16:40:20.493" v="2824" actId="26606"/>
          <ac:picMkLst>
            <pc:docMk/>
            <pc:sldMk cId="2521618740" sldId="287"/>
            <ac:picMk id="5" creationId="{51444A95-ECEB-4E98-8AD5-AC83F06CAC73}"/>
          </ac:picMkLst>
        </pc:picChg>
      </pc:sldChg>
      <pc:sldChg chg="addSp delSp modSp add del mod ord setBg setClrOvrMap">
        <pc:chgData name="Aishwarya Ponkshe" userId="a798613519136518" providerId="LiveId" clId="{F4F42CC8-9A24-4281-B4A6-27DFC210FE49}" dt="2020-12-11T16:50:58.333" v="3002" actId="47"/>
        <pc:sldMkLst>
          <pc:docMk/>
          <pc:sldMk cId="2645909967" sldId="288"/>
        </pc:sldMkLst>
        <pc:spChg chg="mod">
          <ac:chgData name="Aishwarya Ponkshe" userId="a798613519136518" providerId="LiveId" clId="{F4F42CC8-9A24-4281-B4A6-27DFC210FE49}" dt="2020-12-11T16:43:52.900" v="2904" actId="404"/>
          <ac:spMkLst>
            <pc:docMk/>
            <pc:sldMk cId="2645909967" sldId="288"/>
            <ac:spMk id="2" creationId="{59B1C9D9-5314-4AD5-BD86-D44E8FC2FF2A}"/>
          </ac:spMkLst>
        </pc:spChg>
        <pc:spChg chg="del mod">
          <ac:chgData name="Aishwarya Ponkshe" userId="a798613519136518" providerId="LiveId" clId="{F4F42CC8-9A24-4281-B4A6-27DFC210FE49}" dt="2020-12-11T16:41:54.738" v="2854" actId="478"/>
          <ac:spMkLst>
            <pc:docMk/>
            <pc:sldMk cId="2645909967" sldId="288"/>
            <ac:spMk id="3" creationId="{EAB47C29-BB20-4336-AD44-DC59D1EFF6B9}"/>
          </ac:spMkLst>
        </pc:spChg>
        <pc:spChg chg="add del mod">
          <ac:chgData name="Aishwarya Ponkshe" userId="a798613519136518" providerId="LiveId" clId="{F4F42CC8-9A24-4281-B4A6-27DFC210FE49}" dt="2020-12-11T16:42:18.270" v="2859" actId="26606"/>
          <ac:spMkLst>
            <pc:docMk/>
            <pc:sldMk cId="2645909967" sldId="288"/>
            <ac:spMk id="6" creationId="{2B6A0580-CA86-46DB-BADC-32C0EAE53F68}"/>
          </ac:spMkLst>
        </pc:spChg>
        <pc:spChg chg="add del">
          <ac:chgData name="Aishwarya Ponkshe" userId="a798613519136518" providerId="LiveId" clId="{F4F42CC8-9A24-4281-B4A6-27DFC210FE49}" dt="2020-12-11T16:42:18.270" v="2859" actId="26606"/>
          <ac:spMkLst>
            <pc:docMk/>
            <pc:sldMk cId="2645909967" sldId="288"/>
            <ac:spMk id="10" creationId="{6EBF06A5-4173-45DE-87B1-0791E098A374}"/>
          </ac:spMkLst>
        </pc:spChg>
        <pc:spChg chg="add del">
          <ac:chgData name="Aishwarya Ponkshe" userId="a798613519136518" providerId="LiveId" clId="{F4F42CC8-9A24-4281-B4A6-27DFC210FE49}" dt="2020-12-11T16:42:18.270" v="2859" actId="26606"/>
          <ac:spMkLst>
            <pc:docMk/>
            <pc:sldMk cId="2645909967" sldId="288"/>
            <ac:spMk id="12" creationId="{581DAA37-DAFB-47C9-9EE7-11C030BEC838}"/>
          </ac:spMkLst>
        </pc:spChg>
        <pc:spChg chg="add del">
          <ac:chgData name="Aishwarya Ponkshe" userId="a798613519136518" providerId="LiveId" clId="{F4F42CC8-9A24-4281-B4A6-27DFC210FE49}" dt="2020-12-11T16:42:18.270" v="2859" actId="26606"/>
          <ac:spMkLst>
            <pc:docMk/>
            <pc:sldMk cId="2645909967" sldId="288"/>
            <ac:spMk id="14" creationId="{F4CBD955-7E14-485C-919F-EC1D1B9BC25C}"/>
          </ac:spMkLst>
        </pc:spChg>
        <pc:spChg chg="add del">
          <ac:chgData name="Aishwarya Ponkshe" userId="a798613519136518" providerId="LiveId" clId="{F4F42CC8-9A24-4281-B4A6-27DFC210FE49}" dt="2020-12-11T16:42:18.252" v="2858" actId="26606"/>
          <ac:spMkLst>
            <pc:docMk/>
            <pc:sldMk cId="2645909967" sldId="288"/>
            <ac:spMk id="19" creationId="{16C5FA50-8D52-4617-AF91-5C7B1C8352F1}"/>
          </ac:spMkLst>
        </pc:spChg>
        <pc:spChg chg="add del">
          <ac:chgData name="Aishwarya Ponkshe" userId="a798613519136518" providerId="LiveId" clId="{F4F42CC8-9A24-4281-B4A6-27DFC210FE49}" dt="2020-12-11T16:42:18.252" v="2858" actId="26606"/>
          <ac:spMkLst>
            <pc:docMk/>
            <pc:sldMk cId="2645909967" sldId="288"/>
            <ac:spMk id="21" creationId="{E223798C-12AD-4B0C-A50C-D676347D67CF}"/>
          </ac:spMkLst>
        </pc:spChg>
        <pc:spChg chg="add">
          <ac:chgData name="Aishwarya Ponkshe" userId="a798613519136518" providerId="LiveId" clId="{F4F42CC8-9A24-4281-B4A6-27DFC210FE49}" dt="2020-12-11T16:42:18.270" v="2859" actId="26606"/>
          <ac:spMkLst>
            <pc:docMk/>
            <pc:sldMk cId="2645909967" sldId="288"/>
            <ac:spMk id="23" creationId="{19C9EAEA-39D0-4B0E-A0EB-51E7B26740B1}"/>
          </ac:spMkLst>
        </pc:spChg>
        <pc:spChg chg="add">
          <ac:chgData name="Aishwarya Ponkshe" userId="a798613519136518" providerId="LiveId" clId="{F4F42CC8-9A24-4281-B4A6-27DFC210FE49}" dt="2020-12-11T16:42:18.270" v="2859" actId="26606"/>
          <ac:spMkLst>
            <pc:docMk/>
            <pc:sldMk cId="2645909967" sldId="288"/>
            <ac:spMk id="24" creationId="{62542EEC-4F7C-4AE2-933E-EAC8EB3FA378}"/>
          </ac:spMkLst>
        </pc:spChg>
        <pc:spChg chg="add">
          <ac:chgData name="Aishwarya Ponkshe" userId="a798613519136518" providerId="LiveId" clId="{F4F42CC8-9A24-4281-B4A6-27DFC210FE49}" dt="2020-12-11T16:42:18.270" v="2859" actId="26606"/>
          <ac:spMkLst>
            <pc:docMk/>
            <pc:sldMk cId="2645909967" sldId="288"/>
            <ac:spMk id="29" creationId="{B81933D1-5615-42C7-9C0B-4EB7105CCE2D}"/>
          </ac:spMkLst>
        </pc:spChg>
        <pc:grpChg chg="add">
          <ac:chgData name="Aishwarya Ponkshe" userId="a798613519136518" providerId="LiveId" clId="{F4F42CC8-9A24-4281-B4A6-27DFC210FE49}" dt="2020-12-11T16:42:18.270" v="2859" actId="26606"/>
          <ac:grpSpMkLst>
            <pc:docMk/>
            <pc:sldMk cId="2645909967" sldId="288"/>
            <ac:grpSpMk id="25" creationId="{032D8612-31EB-44CF-A1D0-14FD4C705424}"/>
          </ac:grpSpMkLst>
        </pc:grpChg>
        <pc:picChg chg="mod ord">
          <ac:chgData name="Aishwarya Ponkshe" userId="a798613519136518" providerId="LiveId" clId="{F4F42CC8-9A24-4281-B4A6-27DFC210FE49}" dt="2020-12-11T16:42:52.982" v="2866" actId="14100"/>
          <ac:picMkLst>
            <pc:docMk/>
            <pc:sldMk cId="2645909967" sldId="288"/>
            <ac:picMk id="5" creationId="{6450F634-770F-454E-8CB1-AB4B0B0C4333}"/>
          </ac:picMkLst>
        </pc:picChg>
      </pc:sldChg>
      <pc:sldChg chg="addSp delSp modSp add mod ord">
        <pc:chgData name="Aishwarya Ponkshe" userId="a798613519136518" providerId="LiveId" clId="{F4F42CC8-9A24-4281-B4A6-27DFC210FE49}" dt="2020-12-11T16:50:14.522" v="2997"/>
        <pc:sldMkLst>
          <pc:docMk/>
          <pc:sldMk cId="3424914748" sldId="289"/>
        </pc:sldMkLst>
        <pc:spChg chg="mod">
          <ac:chgData name="Aishwarya Ponkshe" userId="a798613519136518" providerId="LiveId" clId="{F4F42CC8-9A24-4281-B4A6-27DFC210FE49}" dt="2020-12-11T16:44:41.036" v="2918" actId="404"/>
          <ac:spMkLst>
            <pc:docMk/>
            <pc:sldMk cId="3424914748" sldId="289"/>
            <ac:spMk id="2" creationId="{59B1C9D9-5314-4AD5-BD86-D44E8FC2FF2A}"/>
          </ac:spMkLst>
        </pc:spChg>
        <pc:spChg chg="add del mod">
          <ac:chgData name="Aishwarya Ponkshe" userId="a798613519136518" providerId="LiveId" clId="{F4F42CC8-9A24-4281-B4A6-27DFC210FE49}" dt="2020-12-11T16:44:20.502" v="2911" actId="478"/>
          <ac:spMkLst>
            <pc:docMk/>
            <pc:sldMk cId="3424914748" sldId="289"/>
            <ac:spMk id="4" creationId="{571BCBF6-668F-40A4-BB01-DDFDD511F39D}"/>
          </ac:spMkLst>
        </pc:spChg>
        <pc:spChg chg="add del mod">
          <ac:chgData name="Aishwarya Ponkshe" userId="a798613519136518" providerId="LiveId" clId="{F4F42CC8-9A24-4281-B4A6-27DFC210FE49}" dt="2020-12-11T16:44:33.585" v="2915" actId="26606"/>
          <ac:spMkLst>
            <pc:docMk/>
            <pc:sldMk cId="3424914748" sldId="289"/>
            <ac:spMk id="7" creationId="{212CFB48-BFBD-48B1-A122-209214A4324A}"/>
          </ac:spMkLst>
        </pc:spChg>
        <pc:spChg chg="del">
          <ac:chgData name="Aishwarya Ponkshe" userId="a798613519136518" providerId="LiveId" clId="{F4F42CC8-9A24-4281-B4A6-27DFC210FE49}" dt="2020-12-11T16:44:33.585" v="2915" actId="26606"/>
          <ac:spMkLst>
            <pc:docMk/>
            <pc:sldMk cId="3424914748" sldId="289"/>
            <ac:spMk id="23" creationId="{19C9EAEA-39D0-4B0E-A0EB-51E7B26740B1}"/>
          </ac:spMkLst>
        </pc:spChg>
        <pc:spChg chg="del">
          <ac:chgData name="Aishwarya Ponkshe" userId="a798613519136518" providerId="LiveId" clId="{F4F42CC8-9A24-4281-B4A6-27DFC210FE49}" dt="2020-12-11T16:44:33.585" v="2915" actId="26606"/>
          <ac:spMkLst>
            <pc:docMk/>
            <pc:sldMk cId="3424914748" sldId="289"/>
            <ac:spMk id="24" creationId="{62542EEC-4F7C-4AE2-933E-EAC8EB3FA378}"/>
          </ac:spMkLst>
        </pc:spChg>
        <pc:spChg chg="del">
          <ac:chgData name="Aishwarya Ponkshe" userId="a798613519136518" providerId="LiveId" clId="{F4F42CC8-9A24-4281-B4A6-27DFC210FE49}" dt="2020-12-11T16:44:33.585" v="2915" actId="26606"/>
          <ac:spMkLst>
            <pc:docMk/>
            <pc:sldMk cId="3424914748" sldId="289"/>
            <ac:spMk id="29" creationId="{B81933D1-5615-42C7-9C0B-4EB7105CCE2D}"/>
          </ac:spMkLst>
        </pc:spChg>
        <pc:spChg chg="add">
          <ac:chgData name="Aishwarya Ponkshe" userId="a798613519136518" providerId="LiveId" clId="{F4F42CC8-9A24-4281-B4A6-27DFC210FE49}" dt="2020-12-11T16:44:33.585" v="2915" actId="26606"/>
          <ac:spMkLst>
            <pc:docMk/>
            <pc:sldMk cId="3424914748" sldId="289"/>
            <ac:spMk id="34" creationId="{62542EEC-4F7C-4AE2-933E-EAC8EB3FA378}"/>
          </ac:spMkLst>
        </pc:spChg>
        <pc:spChg chg="add">
          <ac:chgData name="Aishwarya Ponkshe" userId="a798613519136518" providerId="LiveId" clId="{F4F42CC8-9A24-4281-B4A6-27DFC210FE49}" dt="2020-12-11T16:44:33.585" v="2915" actId="26606"/>
          <ac:spMkLst>
            <pc:docMk/>
            <pc:sldMk cId="3424914748" sldId="289"/>
            <ac:spMk id="36" creationId="{B81933D1-5615-42C7-9C0B-4EB7105CCE2D}"/>
          </ac:spMkLst>
        </pc:spChg>
        <pc:spChg chg="add">
          <ac:chgData name="Aishwarya Ponkshe" userId="a798613519136518" providerId="LiveId" clId="{F4F42CC8-9A24-4281-B4A6-27DFC210FE49}" dt="2020-12-11T16:44:33.585" v="2915" actId="26606"/>
          <ac:spMkLst>
            <pc:docMk/>
            <pc:sldMk cId="3424914748" sldId="289"/>
            <ac:spMk id="38" creationId="{19C9EAEA-39D0-4B0E-A0EB-51E7B26740B1}"/>
          </ac:spMkLst>
        </pc:spChg>
        <pc:grpChg chg="del">
          <ac:chgData name="Aishwarya Ponkshe" userId="a798613519136518" providerId="LiveId" clId="{F4F42CC8-9A24-4281-B4A6-27DFC210FE49}" dt="2020-12-11T16:44:33.585" v="2915" actId="26606"/>
          <ac:grpSpMkLst>
            <pc:docMk/>
            <pc:sldMk cId="3424914748" sldId="289"/>
            <ac:grpSpMk id="25" creationId="{032D8612-31EB-44CF-A1D0-14FD4C705424}"/>
          </ac:grpSpMkLst>
        </pc:grpChg>
        <pc:grpChg chg="add">
          <ac:chgData name="Aishwarya Ponkshe" userId="a798613519136518" providerId="LiveId" clId="{F4F42CC8-9A24-4281-B4A6-27DFC210FE49}" dt="2020-12-11T16:44:33.585" v="2915" actId="26606"/>
          <ac:grpSpMkLst>
            <pc:docMk/>
            <pc:sldMk cId="3424914748" sldId="289"/>
            <ac:grpSpMk id="40" creationId="{032D8612-31EB-44CF-A1D0-14FD4C705424}"/>
          </ac:grpSpMkLst>
        </pc:grpChg>
        <pc:picChg chg="add del">
          <ac:chgData name="Aishwarya Ponkshe" userId="a798613519136518" providerId="LiveId" clId="{F4F42CC8-9A24-4281-B4A6-27DFC210FE49}" dt="2020-12-11T16:44:29.676" v="2913" actId="478"/>
          <ac:picMkLst>
            <pc:docMk/>
            <pc:sldMk cId="3424914748" sldId="289"/>
            <ac:picMk id="5" creationId="{6450F634-770F-454E-8CB1-AB4B0B0C4333}"/>
          </ac:picMkLst>
        </pc:picChg>
        <pc:picChg chg="add del mod">
          <ac:chgData name="Aishwarya Ponkshe" userId="a798613519136518" providerId="LiveId" clId="{F4F42CC8-9A24-4281-B4A6-27DFC210FE49}" dt="2020-12-11T16:44:19.463" v="2910"/>
          <ac:picMkLst>
            <pc:docMk/>
            <pc:sldMk cId="3424914748" sldId="289"/>
            <ac:picMk id="13" creationId="{A413A3C1-66E2-4D98-9B48-A31425482E45}"/>
          </ac:picMkLst>
        </pc:picChg>
        <pc:picChg chg="add mod">
          <ac:chgData name="Aishwarya Ponkshe" userId="a798613519136518" providerId="LiveId" clId="{F4F42CC8-9A24-4281-B4A6-27DFC210FE49}" dt="2020-12-11T16:44:46.687" v="2919" actId="14100"/>
          <ac:picMkLst>
            <pc:docMk/>
            <pc:sldMk cId="3424914748" sldId="289"/>
            <ac:picMk id="14" creationId="{5E58E588-0E46-4418-920E-542828D479D7}"/>
          </ac:picMkLst>
        </pc:picChg>
      </pc:sldChg>
      <pc:sldChg chg="addSp delSp modSp add del mod">
        <pc:chgData name="Aishwarya Ponkshe" userId="a798613519136518" providerId="LiveId" clId="{F4F42CC8-9A24-4281-B4A6-27DFC210FE49}" dt="2020-12-11T16:51:06.140" v="3003" actId="47"/>
        <pc:sldMkLst>
          <pc:docMk/>
          <pc:sldMk cId="2876970558" sldId="290"/>
        </pc:sldMkLst>
        <pc:spChg chg="mod">
          <ac:chgData name="Aishwarya Ponkshe" userId="a798613519136518" providerId="LiveId" clId="{F4F42CC8-9A24-4281-B4A6-27DFC210FE49}" dt="2020-12-11T16:45:30.381" v="2927" actId="404"/>
          <ac:spMkLst>
            <pc:docMk/>
            <pc:sldMk cId="2876970558" sldId="290"/>
            <ac:spMk id="2" creationId="{59B1C9D9-5314-4AD5-BD86-D44E8FC2FF2A}"/>
          </ac:spMkLst>
        </pc:spChg>
        <pc:spChg chg="add del mod">
          <ac:chgData name="Aishwarya Ponkshe" userId="a798613519136518" providerId="LiveId" clId="{F4F42CC8-9A24-4281-B4A6-27DFC210FE49}" dt="2020-12-11T16:45:11.500" v="2922" actId="26606"/>
          <ac:spMkLst>
            <pc:docMk/>
            <pc:sldMk cId="2876970558" sldId="290"/>
            <ac:spMk id="4" creationId="{3C1095F6-59FD-4896-8039-999766772526}"/>
          </ac:spMkLst>
        </pc:spChg>
        <pc:spChg chg="del">
          <ac:chgData name="Aishwarya Ponkshe" userId="a798613519136518" providerId="LiveId" clId="{F4F42CC8-9A24-4281-B4A6-27DFC210FE49}" dt="2020-12-11T16:45:11.500" v="2922" actId="26606"/>
          <ac:spMkLst>
            <pc:docMk/>
            <pc:sldMk cId="2876970558" sldId="290"/>
            <ac:spMk id="23" creationId="{19C9EAEA-39D0-4B0E-A0EB-51E7B26740B1}"/>
          </ac:spMkLst>
        </pc:spChg>
        <pc:spChg chg="del">
          <ac:chgData name="Aishwarya Ponkshe" userId="a798613519136518" providerId="LiveId" clId="{F4F42CC8-9A24-4281-B4A6-27DFC210FE49}" dt="2020-12-11T16:45:11.500" v="2922" actId="26606"/>
          <ac:spMkLst>
            <pc:docMk/>
            <pc:sldMk cId="2876970558" sldId="290"/>
            <ac:spMk id="24" creationId="{62542EEC-4F7C-4AE2-933E-EAC8EB3FA378}"/>
          </ac:spMkLst>
        </pc:spChg>
        <pc:spChg chg="del">
          <ac:chgData name="Aishwarya Ponkshe" userId="a798613519136518" providerId="LiveId" clId="{F4F42CC8-9A24-4281-B4A6-27DFC210FE49}" dt="2020-12-11T16:45:11.500" v="2922" actId="26606"/>
          <ac:spMkLst>
            <pc:docMk/>
            <pc:sldMk cId="2876970558" sldId="290"/>
            <ac:spMk id="29" creationId="{B81933D1-5615-42C7-9C0B-4EB7105CCE2D}"/>
          </ac:spMkLst>
        </pc:spChg>
        <pc:spChg chg="add">
          <ac:chgData name="Aishwarya Ponkshe" userId="a798613519136518" providerId="LiveId" clId="{F4F42CC8-9A24-4281-B4A6-27DFC210FE49}" dt="2020-12-11T16:45:11.500" v="2922" actId="26606"/>
          <ac:spMkLst>
            <pc:docMk/>
            <pc:sldMk cId="2876970558" sldId="290"/>
            <ac:spMk id="34" creationId="{62542EEC-4F7C-4AE2-933E-EAC8EB3FA378}"/>
          </ac:spMkLst>
        </pc:spChg>
        <pc:spChg chg="add">
          <ac:chgData name="Aishwarya Ponkshe" userId="a798613519136518" providerId="LiveId" clId="{F4F42CC8-9A24-4281-B4A6-27DFC210FE49}" dt="2020-12-11T16:45:11.500" v="2922" actId="26606"/>
          <ac:spMkLst>
            <pc:docMk/>
            <pc:sldMk cId="2876970558" sldId="290"/>
            <ac:spMk id="36" creationId="{B81933D1-5615-42C7-9C0B-4EB7105CCE2D}"/>
          </ac:spMkLst>
        </pc:spChg>
        <pc:spChg chg="add">
          <ac:chgData name="Aishwarya Ponkshe" userId="a798613519136518" providerId="LiveId" clId="{F4F42CC8-9A24-4281-B4A6-27DFC210FE49}" dt="2020-12-11T16:45:11.500" v="2922" actId="26606"/>
          <ac:spMkLst>
            <pc:docMk/>
            <pc:sldMk cId="2876970558" sldId="290"/>
            <ac:spMk id="38" creationId="{19C9EAEA-39D0-4B0E-A0EB-51E7B26740B1}"/>
          </ac:spMkLst>
        </pc:spChg>
        <pc:grpChg chg="del">
          <ac:chgData name="Aishwarya Ponkshe" userId="a798613519136518" providerId="LiveId" clId="{F4F42CC8-9A24-4281-B4A6-27DFC210FE49}" dt="2020-12-11T16:45:11.500" v="2922" actId="26606"/>
          <ac:grpSpMkLst>
            <pc:docMk/>
            <pc:sldMk cId="2876970558" sldId="290"/>
            <ac:grpSpMk id="25" creationId="{032D8612-31EB-44CF-A1D0-14FD4C705424}"/>
          </ac:grpSpMkLst>
        </pc:grpChg>
        <pc:grpChg chg="add">
          <ac:chgData name="Aishwarya Ponkshe" userId="a798613519136518" providerId="LiveId" clId="{F4F42CC8-9A24-4281-B4A6-27DFC210FE49}" dt="2020-12-11T16:45:11.500" v="2922" actId="26606"/>
          <ac:grpSpMkLst>
            <pc:docMk/>
            <pc:sldMk cId="2876970558" sldId="290"/>
            <ac:grpSpMk id="40" creationId="{032D8612-31EB-44CF-A1D0-14FD4C705424}"/>
          </ac:grpSpMkLst>
        </pc:grpChg>
        <pc:picChg chg="del">
          <ac:chgData name="Aishwarya Ponkshe" userId="a798613519136518" providerId="LiveId" clId="{F4F42CC8-9A24-4281-B4A6-27DFC210FE49}" dt="2020-12-11T16:45:08.525" v="2920" actId="478"/>
          <ac:picMkLst>
            <pc:docMk/>
            <pc:sldMk cId="2876970558" sldId="290"/>
            <ac:picMk id="5" creationId="{6450F634-770F-454E-8CB1-AB4B0B0C4333}"/>
          </ac:picMkLst>
        </pc:picChg>
        <pc:picChg chg="add mod">
          <ac:chgData name="Aishwarya Ponkshe" userId="a798613519136518" providerId="LiveId" clId="{F4F42CC8-9A24-4281-B4A6-27DFC210FE49}" dt="2020-12-11T16:45:48.674" v="2930" actId="14100"/>
          <ac:picMkLst>
            <pc:docMk/>
            <pc:sldMk cId="2876970558" sldId="290"/>
            <ac:picMk id="13" creationId="{A1CD2E4B-67BE-4853-ADA9-83437440D6ED}"/>
          </ac:picMkLst>
        </pc:picChg>
      </pc:sldChg>
      <pc:sldChg chg="add ord">
        <pc:chgData name="Aishwarya Ponkshe" userId="a798613519136518" providerId="LiveId" clId="{F4F42CC8-9A24-4281-B4A6-27DFC210FE49}" dt="2020-12-11T16:50:27.042" v="3001"/>
        <pc:sldMkLst>
          <pc:docMk/>
          <pc:sldMk cId="2097483065" sldId="291"/>
        </pc:sldMkLst>
      </pc:sldChg>
      <pc:sldChg chg="addSp delSp modSp add del mod ord">
        <pc:chgData name="Aishwarya Ponkshe" userId="a798613519136518" providerId="LiveId" clId="{F4F42CC8-9A24-4281-B4A6-27DFC210FE49}" dt="2020-12-11T16:48:18.790" v="2965" actId="47"/>
        <pc:sldMkLst>
          <pc:docMk/>
          <pc:sldMk cId="2319631139" sldId="291"/>
        </pc:sldMkLst>
        <pc:picChg chg="add mod">
          <ac:chgData name="Aishwarya Ponkshe" userId="a798613519136518" providerId="LiveId" clId="{F4F42CC8-9A24-4281-B4A6-27DFC210FE49}" dt="2020-12-11T16:48:05.270" v="2964" actId="1076"/>
          <ac:picMkLst>
            <pc:docMk/>
            <pc:sldMk cId="2319631139" sldId="291"/>
            <ac:picMk id="8" creationId="{5388BAC3-B209-4AF7-8305-345D8D7D5B5F}"/>
          </ac:picMkLst>
        </pc:picChg>
        <pc:picChg chg="del">
          <ac:chgData name="Aishwarya Ponkshe" userId="a798613519136518" providerId="LiveId" clId="{F4F42CC8-9A24-4281-B4A6-27DFC210FE49}" dt="2020-12-11T16:48:01.802" v="2962" actId="478"/>
          <ac:picMkLst>
            <pc:docMk/>
            <pc:sldMk cId="2319631139" sldId="291"/>
            <ac:picMk id="9" creationId="{28C60CFA-63FF-4E9D-BA41-3ED01BBD28D6}"/>
          </ac:picMkLst>
        </pc:picChg>
      </pc:sldChg>
      <pc:sldChg chg="addSp delSp modSp add mod ord">
        <pc:chgData name="Aishwarya Ponkshe" userId="a798613519136518" providerId="LiveId" clId="{F4F42CC8-9A24-4281-B4A6-27DFC210FE49}" dt="2020-12-11T17:11:55.648" v="3076" actId="14100"/>
        <pc:sldMkLst>
          <pc:docMk/>
          <pc:sldMk cId="5735145" sldId="292"/>
        </pc:sldMkLst>
        <pc:spChg chg="mod">
          <ac:chgData name="Aishwarya Ponkshe" userId="a798613519136518" providerId="LiveId" clId="{F4F42CC8-9A24-4281-B4A6-27DFC210FE49}" dt="2020-12-11T17:11:55.648" v="3076" actId="14100"/>
          <ac:spMkLst>
            <pc:docMk/>
            <pc:sldMk cId="5735145" sldId="292"/>
            <ac:spMk id="2" creationId="{97EFBE7C-CA82-4BE6-BA0A-7AB997632420}"/>
          </ac:spMkLst>
        </pc:spChg>
        <pc:spChg chg="del">
          <ac:chgData name="Aishwarya Ponkshe" userId="a798613519136518" providerId="LiveId" clId="{F4F42CC8-9A24-4281-B4A6-27DFC210FE49}" dt="2020-12-11T17:11:15.382" v="3065" actId="478"/>
          <ac:spMkLst>
            <pc:docMk/>
            <pc:sldMk cId="5735145" sldId="292"/>
            <ac:spMk id="3" creationId="{C44CC301-ED3B-4D95-A0D9-2175F1BC0528}"/>
          </ac:spMkLst>
        </pc:spChg>
        <pc:spChg chg="add del mod">
          <ac:chgData name="Aishwarya Ponkshe" userId="a798613519136518" providerId="LiveId" clId="{F4F42CC8-9A24-4281-B4A6-27DFC210FE49}" dt="2020-12-11T17:11:30.782" v="3067" actId="478"/>
          <ac:spMkLst>
            <pc:docMk/>
            <pc:sldMk cId="5735145" sldId="292"/>
            <ac:spMk id="5" creationId="{EDBD7023-E0BE-4224-8FC2-45F0273012BC}"/>
          </ac:spMkLst>
        </pc:spChg>
        <pc:spChg chg="del">
          <ac:chgData name="Aishwarya Ponkshe" userId="a798613519136518" providerId="LiveId" clId="{F4F42CC8-9A24-4281-B4A6-27DFC210FE49}" dt="2020-12-11T17:11:34.254" v="3068" actId="26606"/>
          <ac:spMkLst>
            <pc:docMk/>
            <pc:sldMk cId="5735145" sldId="292"/>
            <ac:spMk id="26" creationId="{F0BC1D9E-4401-4EC0-88FD-ED103CB570EA}"/>
          </ac:spMkLst>
        </pc:spChg>
        <pc:spChg chg="del">
          <ac:chgData name="Aishwarya Ponkshe" userId="a798613519136518" providerId="LiveId" clId="{F4F42CC8-9A24-4281-B4A6-27DFC210FE49}" dt="2020-12-11T17:11:34.254" v="3068" actId="26606"/>
          <ac:spMkLst>
            <pc:docMk/>
            <pc:sldMk cId="5735145" sldId="292"/>
            <ac:spMk id="28" creationId="{6200B311-3585-4069-AAC6-CD443FA5B8AD}"/>
          </ac:spMkLst>
        </pc:spChg>
        <pc:spChg chg="del">
          <ac:chgData name="Aishwarya Ponkshe" userId="a798613519136518" providerId="LiveId" clId="{F4F42CC8-9A24-4281-B4A6-27DFC210FE49}" dt="2020-12-11T17:11:34.254" v="3068" actId="26606"/>
          <ac:spMkLst>
            <pc:docMk/>
            <pc:sldMk cId="5735145" sldId="292"/>
            <ac:spMk id="30" creationId="{B0AAF7C9-094E-400C-A428-F6C2262F6527}"/>
          </ac:spMkLst>
        </pc:spChg>
        <pc:spChg chg="add">
          <ac:chgData name="Aishwarya Ponkshe" userId="a798613519136518" providerId="LiveId" clId="{F4F42CC8-9A24-4281-B4A6-27DFC210FE49}" dt="2020-12-11T17:11:34.254" v="3068" actId="26606"/>
          <ac:spMkLst>
            <pc:docMk/>
            <pc:sldMk cId="5735145" sldId="292"/>
            <ac:spMk id="35" creationId="{823AC064-BC96-4F32-8AE1-B2FD38754823}"/>
          </ac:spMkLst>
        </pc:spChg>
        <pc:picChg chg="add mod">
          <ac:chgData name="Aishwarya Ponkshe" userId="a798613519136518" providerId="LiveId" clId="{F4F42CC8-9A24-4281-B4A6-27DFC210FE49}" dt="2020-12-11T17:11:34.254" v="3068" actId="26606"/>
          <ac:picMkLst>
            <pc:docMk/>
            <pc:sldMk cId="5735145" sldId="292"/>
            <ac:picMk id="9" creationId="{CEC83F98-BD94-4AA9-8041-655C7EB42C0F}"/>
          </ac:picMkLst>
        </pc:picChg>
        <pc:picChg chg="add mod">
          <ac:chgData name="Aishwarya Ponkshe" userId="a798613519136518" providerId="LiveId" clId="{F4F42CC8-9A24-4281-B4A6-27DFC210FE49}" dt="2020-12-11T17:11:34.254" v="3068" actId="26606"/>
          <ac:picMkLst>
            <pc:docMk/>
            <pc:sldMk cId="5735145" sldId="292"/>
            <ac:picMk id="10" creationId="{B7C0F13C-8EBB-48E0-854B-EADF40F43AA0}"/>
          </ac:picMkLst>
        </pc:picChg>
        <pc:cxnChg chg="add">
          <ac:chgData name="Aishwarya Ponkshe" userId="a798613519136518" providerId="LiveId" clId="{F4F42CC8-9A24-4281-B4A6-27DFC210FE49}" dt="2020-12-11T17:11:34.254" v="3068" actId="26606"/>
          <ac:cxnSpMkLst>
            <pc:docMk/>
            <pc:sldMk cId="5735145" sldId="292"/>
            <ac:cxnSpMk id="37" creationId="{7E7C77BC-7138-40B1-A15B-20F57A494629}"/>
          </ac:cxnSpMkLst>
        </pc:cxnChg>
        <pc:cxnChg chg="add">
          <ac:chgData name="Aishwarya Ponkshe" userId="a798613519136518" providerId="LiveId" clId="{F4F42CC8-9A24-4281-B4A6-27DFC210FE49}" dt="2020-12-11T17:11:34.254" v="3068" actId="26606"/>
          <ac:cxnSpMkLst>
            <pc:docMk/>
            <pc:sldMk cId="5735145" sldId="292"/>
            <ac:cxnSpMk id="39" creationId="{DB146403-F3D6-484B-B2ED-97F9565D0370}"/>
          </ac:cxnSpMkLst>
        </pc:cxnChg>
      </pc:sldChg>
      <pc:sldChg chg="addSp delSp modSp add mod ord setBg">
        <pc:chgData name="Aishwarya Ponkshe" userId="a798613519136518" providerId="LiveId" clId="{F4F42CC8-9A24-4281-B4A6-27DFC210FE49}" dt="2020-12-11T17:14:31.437" v="3106" actId="404"/>
        <pc:sldMkLst>
          <pc:docMk/>
          <pc:sldMk cId="3213689750" sldId="293"/>
        </pc:sldMkLst>
        <pc:spChg chg="del">
          <ac:chgData name="Aishwarya Ponkshe" userId="a798613519136518" providerId="LiveId" clId="{F4F42CC8-9A24-4281-B4A6-27DFC210FE49}" dt="2020-12-11T17:12:38.091" v="3081" actId="478"/>
          <ac:spMkLst>
            <pc:docMk/>
            <pc:sldMk cId="3213689750" sldId="293"/>
            <ac:spMk id="3" creationId="{3CA6FD02-840A-49C0-BD7F-84C3E63E8256}"/>
          </ac:spMkLst>
        </pc:spChg>
        <pc:spChg chg="add del mod">
          <ac:chgData name="Aishwarya Ponkshe" userId="a798613519136518" providerId="LiveId" clId="{F4F42CC8-9A24-4281-B4A6-27DFC210FE49}" dt="2020-12-11T17:12:41.052" v="3082" actId="478"/>
          <ac:spMkLst>
            <pc:docMk/>
            <pc:sldMk cId="3213689750" sldId="293"/>
            <ac:spMk id="4" creationId="{0FE2D26A-ADCC-4FD5-9322-E7E984EAFD13}"/>
          </ac:spMkLst>
        </pc:spChg>
        <pc:spChg chg="del">
          <ac:chgData name="Aishwarya Ponkshe" userId="a798613519136518" providerId="LiveId" clId="{F4F42CC8-9A24-4281-B4A6-27DFC210FE49}" dt="2020-12-11T17:12:44.074" v="3083" actId="478"/>
          <ac:spMkLst>
            <pc:docMk/>
            <pc:sldMk cId="3213689750" sldId="293"/>
            <ac:spMk id="6" creationId="{D35CC1CF-3D20-49D5-8E6D-2E0DDDA8AA5C}"/>
          </ac:spMkLst>
        </pc:spChg>
        <pc:spChg chg="add mod">
          <ac:chgData name="Aishwarya Ponkshe" userId="a798613519136518" providerId="LiveId" clId="{F4F42CC8-9A24-4281-B4A6-27DFC210FE49}" dt="2020-12-11T17:14:31.437" v="3106" actId="404"/>
          <ac:spMkLst>
            <pc:docMk/>
            <pc:sldMk cId="3213689750" sldId="293"/>
            <ac:spMk id="7" creationId="{EB45EE2B-EE5D-4021-8D4B-987F912A4723}"/>
          </ac:spMkLst>
        </pc:spChg>
        <pc:spChg chg="add">
          <ac:chgData name="Aishwarya Ponkshe" userId="a798613519136518" providerId="LiveId" clId="{F4F42CC8-9A24-4281-B4A6-27DFC210FE49}" dt="2020-12-11T17:13:06.940" v="3085" actId="26606"/>
          <ac:spMkLst>
            <pc:docMk/>
            <pc:sldMk cId="3213689750" sldId="293"/>
            <ac:spMk id="15" creationId="{7316481C-0A49-4796-812B-0D64F063B720}"/>
          </ac:spMkLst>
        </pc:spChg>
        <pc:spChg chg="add">
          <ac:chgData name="Aishwarya Ponkshe" userId="a798613519136518" providerId="LiveId" clId="{F4F42CC8-9A24-4281-B4A6-27DFC210FE49}" dt="2020-12-11T17:13:06.940" v="3085" actId="26606"/>
          <ac:spMkLst>
            <pc:docMk/>
            <pc:sldMk cId="3213689750" sldId="293"/>
            <ac:spMk id="17" creationId="{A5271697-90F1-4A23-8EF2-0179F2EAFACB}"/>
          </ac:spMkLst>
        </pc:spChg>
        <pc:spChg chg="add">
          <ac:chgData name="Aishwarya Ponkshe" userId="a798613519136518" providerId="LiveId" clId="{F4F42CC8-9A24-4281-B4A6-27DFC210FE49}" dt="2020-12-11T17:13:06.940" v="3085" actId="26606"/>
          <ac:spMkLst>
            <pc:docMk/>
            <pc:sldMk cId="3213689750" sldId="293"/>
            <ac:spMk id="41" creationId="{D9F5512A-48E1-4C07-B75E-3CCC517B6804}"/>
          </ac:spMkLst>
        </pc:spChg>
        <pc:grpChg chg="add">
          <ac:chgData name="Aishwarya Ponkshe" userId="a798613519136518" providerId="LiveId" clId="{F4F42CC8-9A24-4281-B4A6-27DFC210FE49}" dt="2020-12-11T17:13:06.940" v="3085" actId="26606"/>
          <ac:grpSpMkLst>
            <pc:docMk/>
            <pc:sldMk cId="3213689750" sldId="293"/>
            <ac:grpSpMk id="19" creationId="{1F49CE81-B2F4-47B2-9D4A-886DCE0A8404}"/>
          </ac:grpSpMkLst>
        </pc:grpChg>
        <pc:picChg chg="del">
          <ac:chgData name="Aishwarya Ponkshe" userId="a798613519136518" providerId="LiveId" clId="{F4F42CC8-9A24-4281-B4A6-27DFC210FE49}" dt="2020-12-11T17:12:34.214" v="3080" actId="478"/>
          <ac:picMkLst>
            <pc:docMk/>
            <pc:sldMk cId="3213689750" sldId="293"/>
            <ac:picMk id="5" creationId="{7D19BBE9-7EFA-48F8-B771-11A5AEC03293}"/>
          </ac:picMkLst>
        </pc:picChg>
        <pc:picChg chg="add mod ord">
          <ac:chgData name="Aishwarya Ponkshe" userId="a798613519136518" providerId="LiveId" clId="{F4F42CC8-9A24-4281-B4A6-27DFC210FE49}" dt="2020-12-11T17:14:17.932" v="3102" actId="14100"/>
          <ac:picMkLst>
            <pc:docMk/>
            <pc:sldMk cId="3213689750" sldId="293"/>
            <ac:picMk id="8" creationId="{EF698BB8-98DA-43D7-9449-5023D157B965}"/>
          </ac:picMkLst>
        </pc:picChg>
        <pc:picChg chg="add mod">
          <ac:chgData name="Aishwarya Ponkshe" userId="a798613519136518" providerId="LiveId" clId="{F4F42CC8-9A24-4281-B4A6-27DFC210FE49}" dt="2020-12-11T17:14:12.064" v="3101" actId="14100"/>
          <ac:picMkLst>
            <pc:docMk/>
            <pc:sldMk cId="3213689750" sldId="293"/>
            <ac:picMk id="9" creationId="{6C50F3FC-B6C9-47BA-8652-4906DD26251B}"/>
          </ac:picMkLst>
        </pc:picChg>
        <pc:picChg chg="add mod">
          <ac:chgData name="Aishwarya Ponkshe" userId="a798613519136518" providerId="LiveId" clId="{F4F42CC8-9A24-4281-B4A6-27DFC210FE49}" dt="2020-12-11T17:14:03.390" v="3096" actId="1076"/>
          <ac:picMkLst>
            <pc:docMk/>
            <pc:sldMk cId="3213689750" sldId="293"/>
            <ac:picMk id="10" creationId="{9FCE65A9-4D32-497D-B1B2-4423DF7304DB}"/>
          </ac:picMkLst>
        </pc:picChg>
      </pc:sldChg>
      <pc:sldChg chg="addSp delSp modSp add mod">
        <pc:chgData name="Aishwarya Ponkshe" userId="a798613519136518" providerId="LiveId" clId="{F4F42CC8-9A24-4281-B4A6-27DFC210FE49}" dt="2020-12-15T20:45:03.366" v="3450" actId="1036"/>
        <pc:sldMkLst>
          <pc:docMk/>
          <pc:sldMk cId="4198204809" sldId="294"/>
        </pc:sldMkLst>
        <pc:spChg chg="mod">
          <ac:chgData name="Aishwarya Ponkshe" userId="a798613519136518" providerId="LiveId" clId="{F4F42CC8-9A24-4281-B4A6-27DFC210FE49}" dt="2020-12-11T17:19:44.509" v="3236" actId="1076"/>
          <ac:spMkLst>
            <pc:docMk/>
            <pc:sldMk cId="4198204809" sldId="294"/>
            <ac:spMk id="11" creationId="{22D72C98-3613-4401-B3AB-76A8D8CB7DD1}"/>
          </ac:spMkLst>
        </pc:spChg>
        <pc:picChg chg="add mod">
          <ac:chgData name="Aishwarya Ponkshe" userId="a798613519136518" providerId="LiveId" clId="{F4F42CC8-9A24-4281-B4A6-27DFC210FE49}" dt="2020-12-15T20:45:03.366" v="3450" actId="1036"/>
          <ac:picMkLst>
            <pc:docMk/>
            <pc:sldMk cId="4198204809" sldId="294"/>
            <ac:picMk id="6" creationId="{3792E19B-490B-4F08-A9F4-CD49B11E6D6D}"/>
          </ac:picMkLst>
        </pc:picChg>
        <pc:picChg chg="del">
          <ac:chgData name="Aishwarya Ponkshe" userId="a798613519136518" providerId="LiveId" clId="{F4F42CC8-9A24-4281-B4A6-27DFC210FE49}" dt="2020-12-11T17:18:21.869" v="3213" actId="478"/>
          <ac:picMkLst>
            <pc:docMk/>
            <pc:sldMk cId="4198204809" sldId="294"/>
            <ac:picMk id="12" creationId="{F19DBEB9-89B5-440F-907F-27A693F3550A}"/>
          </ac:picMkLst>
        </pc:picChg>
      </pc:sldChg>
      <pc:sldChg chg="addSp delSp modSp add mod">
        <pc:chgData name="Aishwarya Ponkshe" userId="a798613519136518" providerId="LiveId" clId="{F4F42CC8-9A24-4281-B4A6-27DFC210FE49}" dt="2020-12-15T20:52:56.005" v="3451" actId="1076"/>
        <pc:sldMkLst>
          <pc:docMk/>
          <pc:sldMk cId="1770084231" sldId="295"/>
        </pc:sldMkLst>
        <pc:spChg chg="add del mod">
          <ac:chgData name="Aishwarya Ponkshe" userId="a798613519136518" providerId="LiveId" clId="{F4F42CC8-9A24-4281-B4A6-27DFC210FE49}" dt="2020-12-11T17:20:44.649" v="3246" actId="478"/>
          <ac:spMkLst>
            <pc:docMk/>
            <pc:sldMk cId="1770084231" sldId="295"/>
            <ac:spMk id="3" creationId="{5ED99731-1D6C-422C-926D-CD3C000B3395}"/>
          </ac:spMkLst>
        </pc:spChg>
        <pc:spChg chg="mod">
          <ac:chgData name="Aishwarya Ponkshe" userId="a798613519136518" providerId="LiveId" clId="{F4F42CC8-9A24-4281-B4A6-27DFC210FE49}" dt="2020-12-11T17:20:25.387" v="3242" actId="403"/>
          <ac:spMkLst>
            <pc:docMk/>
            <pc:sldMk cId="1770084231" sldId="295"/>
            <ac:spMk id="10" creationId="{A9C72C4A-DD5E-48DE-9024-12F49FBB311E}"/>
          </ac:spMkLst>
        </pc:spChg>
        <pc:spChg chg="del">
          <ac:chgData name="Aishwarya Ponkshe" userId="a798613519136518" providerId="LiveId" clId="{F4F42CC8-9A24-4281-B4A6-27DFC210FE49}" dt="2020-12-11T17:20:30.613" v="3243" actId="478"/>
          <ac:spMkLst>
            <pc:docMk/>
            <pc:sldMk cId="1770084231" sldId="295"/>
            <ac:spMk id="11" creationId="{22D72C98-3613-4401-B3AB-76A8D8CB7DD1}"/>
          </ac:spMkLst>
        </pc:spChg>
        <pc:picChg chg="del">
          <ac:chgData name="Aishwarya Ponkshe" userId="a798613519136518" providerId="LiveId" clId="{F4F42CC8-9A24-4281-B4A6-27DFC210FE49}" dt="2020-12-11T17:20:34.118" v="3244" actId="478"/>
          <ac:picMkLst>
            <pc:docMk/>
            <pc:sldMk cId="1770084231" sldId="295"/>
            <ac:picMk id="6" creationId="{3792E19B-490B-4F08-A9F4-CD49B11E6D6D}"/>
          </ac:picMkLst>
        </pc:picChg>
        <pc:picChg chg="add mod">
          <ac:chgData name="Aishwarya Ponkshe" userId="a798613519136518" providerId="LiveId" clId="{F4F42CC8-9A24-4281-B4A6-27DFC210FE49}" dt="2020-12-15T20:52:56.005" v="3451" actId="1076"/>
          <ac:picMkLst>
            <pc:docMk/>
            <pc:sldMk cId="1770084231" sldId="295"/>
            <ac:picMk id="8" creationId="{3B404388-2CA8-4CA0-BF62-974F95C9B6AB}"/>
          </ac:picMkLst>
        </pc:picChg>
      </pc:sldChg>
      <pc:sldChg chg="addSp delSp modSp add mod ord">
        <pc:chgData name="Aishwarya Ponkshe" userId="a798613519136518" providerId="LiveId" clId="{F4F42CC8-9A24-4281-B4A6-27DFC210FE49}" dt="2020-12-16T00:47:59.877" v="3452" actId="1076"/>
        <pc:sldMkLst>
          <pc:docMk/>
          <pc:sldMk cId="2381008278" sldId="296"/>
        </pc:sldMkLst>
        <pc:spChg chg="mod">
          <ac:chgData name="Aishwarya Ponkshe" userId="a798613519136518" providerId="LiveId" clId="{F4F42CC8-9A24-4281-B4A6-27DFC210FE49}" dt="2020-12-11T17:22:06.656" v="3261" actId="14100"/>
          <ac:spMkLst>
            <pc:docMk/>
            <pc:sldMk cId="2381008278" sldId="296"/>
            <ac:spMk id="2" creationId="{BAC954D0-D9B3-4C46-A058-AAAA8766FFFE}"/>
          </ac:spMkLst>
        </pc:spChg>
        <pc:spChg chg="del">
          <ac:chgData name="Aishwarya Ponkshe" userId="a798613519136518" providerId="LiveId" clId="{F4F42CC8-9A24-4281-B4A6-27DFC210FE49}" dt="2020-12-11T17:25:01.573" v="3288" actId="478"/>
          <ac:spMkLst>
            <pc:docMk/>
            <pc:sldMk cId="2381008278" sldId="296"/>
            <ac:spMk id="3" creationId="{28A13760-9756-4125-8913-266F49FDC37D}"/>
          </ac:spMkLst>
        </pc:spChg>
        <pc:spChg chg="del mod">
          <ac:chgData name="Aishwarya Ponkshe" userId="a798613519136518" providerId="LiveId" clId="{F4F42CC8-9A24-4281-B4A6-27DFC210FE49}" dt="2020-12-11T17:23:56.032" v="3271" actId="478"/>
          <ac:spMkLst>
            <pc:docMk/>
            <pc:sldMk cId="2381008278" sldId="296"/>
            <ac:spMk id="4" creationId="{699C0CAF-0D1B-4607-8025-93FC53BB620E}"/>
          </ac:spMkLst>
        </pc:spChg>
        <pc:spChg chg="add mod">
          <ac:chgData name="Aishwarya Ponkshe" userId="a798613519136518" providerId="LiveId" clId="{F4F42CC8-9A24-4281-B4A6-27DFC210FE49}" dt="2020-12-11T17:25:29.347" v="3296" actId="403"/>
          <ac:spMkLst>
            <pc:docMk/>
            <pc:sldMk cId="2381008278" sldId="296"/>
            <ac:spMk id="5" creationId="{E476454D-1DED-4D79-AD12-2C0699E63853}"/>
          </ac:spMkLst>
        </pc:spChg>
        <pc:spChg chg="add mod">
          <ac:chgData name="Aishwarya Ponkshe" userId="a798613519136518" providerId="LiveId" clId="{F4F42CC8-9A24-4281-B4A6-27DFC210FE49}" dt="2020-12-11T17:25:44.962" v="3300" actId="403"/>
          <ac:spMkLst>
            <pc:docMk/>
            <pc:sldMk cId="2381008278" sldId="296"/>
            <ac:spMk id="6" creationId="{667A6665-672D-4B16-A8B3-D897F34097B0}"/>
          </ac:spMkLst>
        </pc:spChg>
        <pc:spChg chg="add del mod">
          <ac:chgData name="Aishwarya Ponkshe" userId="a798613519136518" providerId="LiveId" clId="{F4F42CC8-9A24-4281-B4A6-27DFC210FE49}" dt="2020-12-11T17:25:05.272" v="3289" actId="478"/>
          <ac:spMkLst>
            <pc:docMk/>
            <pc:sldMk cId="2381008278" sldId="296"/>
            <ac:spMk id="10" creationId="{B8E0DDBA-1A06-4D38-AE85-FCE1B099FB0A}"/>
          </ac:spMkLst>
        </pc:spChg>
        <pc:picChg chg="del">
          <ac:chgData name="Aishwarya Ponkshe" userId="a798613519136518" providerId="LiveId" clId="{F4F42CC8-9A24-4281-B4A6-27DFC210FE49}" dt="2020-12-11T17:23:15.009" v="3262" actId="478"/>
          <ac:picMkLst>
            <pc:docMk/>
            <pc:sldMk cId="2381008278" sldId="296"/>
            <ac:picMk id="7" creationId="{827336AA-78C7-459E-A98F-F8CA780D9BE0}"/>
          </ac:picMkLst>
        </pc:picChg>
        <pc:picChg chg="add mod">
          <ac:chgData name="Aishwarya Ponkshe" userId="a798613519136518" providerId="LiveId" clId="{F4F42CC8-9A24-4281-B4A6-27DFC210FE49}" dt="2020-12-16T00:47:59.877" v="3452" actId="1076"/>
          <ac:picMkLst>
            <pc:docMk/>
            <pc:sldMk cId="2381008278" sldId="296"/>
            <ac:picMk id="9" creationId="{D235BA59-4DDF-4004-BA42-FEF4803C7DEA}"/>
          </ac:picMkLst>
        </pc:picChg>
      </pc:sldChg>
      <pc:sldChg chg="addSp delSp modSp new mod setBg setClrOvrMap">
        <pc:chgData name="Aishwarya Ponkshe" userId="a798613519136518" providerId="LiveId" clId="{F4F42CC8-9A24-4281-B4A6-27DFC210FE49}" dt="2020-12-11T17:30:39.700" v="3338" actId="403"/>
        <pc:sldMkLst>
          <pc:docMk/>
          <pc:sldMk cId="2338928318" sldId="297"/>
        </pc:sldMkLst>
        <pc:spChg chg="del">
          <ac:chgData name="Aishwarya Ponkshe" userId="a798613519136518" providerId="LiveId" clId="{F4F42CC8-9A24-4281-B4A6-27DFC210FE49}" dt="2020-12-11T17:29:26.901" v="3327" actId="478"/>
          <ac:spMkLst>
            <pc:docMk/>
            <pc:sldMk cId="2338928318" sldId="297"/>
            <ac:spMk id="2" creationId="{50CAFB0F-71B8-48E7-B309-6C5E8457F1A2}"/>
          </ac:spMkLst>
        </pc:spChg>
        <pc:spChg chg="del">
          <ac:chgData name="Aishwarya Ponkshe" userId="a798613519136518" providerId="LiveId" clId="{F4F42CC8-9A24-4281-B4A6-27DFC210FE49}" dt="2020-12-11T17:29:26.901" v="3327" actId="478"/>
          <ac:spMkLst>
            <pc:docMk/>
            <pc:sldMk cId="2338928318" sldId="297"/>
            <ac:spMk id="3" creationId="{23197ADE-2738-4BF9-9095-8D12177FBD0C}"/>
          </ac:spMkLst>
        </pc:spChg>
        <pc:spChg chg="add mod">
          <ac:chgData name="Aishwarya Ponkshe" userId="a798613519136518" providerId="LiveId" clId="{F4F42CC8-9A24-4281-B4A6-27DFC210FE49}" dt="2020-12-11T17:30:39.700" v="3338" actId="403"/>
          <ac:spMkLst>
            <pc:docMk/>
            <pc:sldMk cId="2338928318" sldId="297"/>
            <ac:spMk id="4" creationId="{3B70AFAB-B4A1-4876-877C-F6BCAA2A5E0E}"/>
          </ac:spMkLst>
        </pc:spChg>
        <pc:spChg chg="add del">
          <ac:chgData name="Aishwarya Ponkshe" userId="a798613519136518" providerId="LiveId" clId="{F4F42CC8-9A24-4281-B4A6-27DFC210FE49}" dt="2020-12-11T17:30:05.033" v="3330" actId="26606"/>
          <ac:spMkLst>
            <pc:docMk/>
            <pc:sldMk cId="2338928318" sldId="297"/>
            <ac:spMk id="10" creationId="{86295E7F-EA66-480B-B001-C8BE7CD61903}"/>
          </ac:spMkLst>
        </pc:spChg>
        <pc:grpChg chg="add del">
          <ac:chgData name="Aishwarya Ponkshe" userId="a798613519136518" providerId="LiveId" clId="{F4F42CC8-9A24-4281-B4A6-27DFC210FE49}" dt="2020-12-11T17:30:17.278" v="3332" actId="26606"/>
          <ac:grpSpMkLst>
            <pc:docMk/>
            <pc:sldMk cId="2338928318" sldId="297"/>
            <ac:grpSpMk id="17" creationId="{660183B9-451D-4EA3-9633-D2F4EC95C2B8}"/>
          </ac:grpSpMkLst>
        </pc:grpChg>
        <pc:grpChg chg="add del">
          <ac:chgData name="Aishwarya Ponkshe" userId="a798613519136518" providerId="LiveId" clId="{F4F42CC8-9A24-4281-B4A6-27DFC210FE49}" dt="2020-12-11T17:30:17.278" v="3332" actId="26606"/>
          <ac:grpSpMkLst>
            <pc:docMk/>
            <pc:sldMk cId="2338928318" sldId="297"/>
            <ac:grpSpMk id="38" creationId="{2ECE8254-788A-4B6C-BF28-CCE1BEB83E1B}"/>
          </ac:grpSpMkLst>
        </pc:grpChg>
        <pc:picChg chg="add mod">
          <ac:chgData name="Aishwarya Ponkshe" userId="a798613519136518" providerId="LiveId" clId="{F4F42CC8-9A24-4281-B4A6-27DFC210FE49}" dt="2020-12-11T17:30:30.680" v="3335" actId="1076"/>
          <ac:picMkLst>
            <pc:docMk/>
            <pc:sldMk cId="2338928318" sldId="297"/>
            <ac:picMk id="5" creationId="{64F188BA-70BA-4FCF-8285-FE00C6A1D2EC}"/>
          </ac:picMkLst>
        </pc:picChg>
        <pc:cxnChg chg="add del">
          <ac:chgData name="Aishwarya Ponkshe" userId="a798613519136518" providerId="LiveId" clId="{F4F42CC8-9A24-4281-B4A6-27DFC210FE49}" dt="2020-12-11T17:30:05.033" v="3330" actId="26606"/>
          <ac:cxnSpMkLst>
            <pc:docMk/>
            <pc:sldMk cId="2338928318" sldId="297"/>
            <ac:cxnSpMk id="12" creationId="{E126E481-B945-4179-BD79-05E96E9B29E1}"/>
          </ac:cxnSpMkLst>
        </pc:cxnChg>
      </pc:sldChg>
      <pc:sldChg chg="addSp delSp modSp add mod ord">
        <pc:chgData name="Aishwarya Ponkshe" userId="a798613519136518" providerId="LiveId" clId="{F4F42CC8-9A24-4281-B4A6-27DFC210FE49}" dt="2020-12-11T17:33:40.362" v="3391" actId="27636"/>
        <pc:sldMkLst>
          <pc:docMk/>
          <pc:sldMk cId="3059324772" sldId="298"/>
        </pc:sldMkLst>
        <pc:spChg chg="mod">
          <ac:chgData name="Aishwarya Ponkshe" userId="a798613519136518" providerId="LiveId" clId="{F4F42CC8-9A24-4281-B4A6-27DFC210FE49}" dt="2020-12-11T17:33:30.816" v="3388" actId="26606"/>
          <ac:spMkLst>
            <pc:docMk/>
            <pc:sldMk cId="3059324772" sldId="298"/>
            <ac:spMk id="2" creationId="{97EFBE7C-CA82-4BE6-BA0A-7AB997632420}"/>
          </ac:spMkLst>
        </pc:spChg>
        <pc:spChg chg="del">
          <ac:chgData name="Aishwarya Ponkshe" userId="a798613519136518" providerId="LiveId" clId="{F4F42CC8-9A24-4281-B4A6-27DFC210FE49}" dt="2020-12-11T17:31:43.116" v="3368" actId="478"/>
          <ac:spMkLst>
            <pc:docMk/>
            <pc:sldMk cId="3059324772" sldId="298"/>
            <ac:spMk id="3" creationId="{C44CC301-ED3B-4D95-A0D9-2175F1BC0528}"/>
          </ac:spMkLst>
        </pc:spChg>
        <pc:spChg chg="add del mod">
          <ac:chgData name="Aishwarya Ponkshe" userId="a798613519136518" providerId="LiveId" clId="{F4F42CC8-9A24-4281-B4A6-27DFC210FE49}" dt="2020-12-11T17:31:45.632" v="3369" actId="478"/>
          <ac:spMkLst>
            <pc:docMk/>
            <pc:sldMk cId="3059324772" sldId="298"/>
            <ac:spMk id="5" creationId="{FBC4CB74-6E54-4047-9648-4A51FE2DD2D6}"/>
          </ac:spMkLst>
        </pc:spChg>
        <pc:spChg chg="add mod">
          <ac:chgData name="Aishwarya Ponkshe" userId="a798613519136518" providerId="LiveId" clId="{F4F42CC8-9A24-4281-B4A6-27DFC210FE49}" dt="2020-12-11T17:33:40.362" v="3391" actId="27636"/>
          <ac:spMkLst>
            <pc:docMk/>
            <pc:sldMk cId="3059324772" sldId="298"/>
            <ac:spMk id="9" creationId="{5D6B8E67-C0D0-44FD-96A4-70DD0E647A17}"/>
          </ac:spMkLst>
        </pc:spChg>
        <pc:spChg chg="del">
          <ac:chgData name="Aishwarya Ponkshe" userId="a798613519136518" providerId="LiveId" clId="{F4F42CC8-9A24-4281-B4A6-27DFC210FE49}" dt="2020-12-11T17:31:58.311" v="3372" actId="26606"/>
          <ac:spMkLst>
            <pc:docMk/>
            <pc:sldMk cId="3059324772" sldId="298"/>
            <ac:spMk id="26" creationId="{F0BC1D9E-4401-4EC0-88FD-ED103CB570EA}"/>
          </ac:spMkLst>
        </pc:spChg>
        <pc:spChg chg="del">
          <ac:chgData name="Aishwarya Ponkshe" userId="a798613519136518" providerId="LiveId" clId="{F4F42CC8-9A24-4281-B4A6-27DFC210FE49}" dt="2020-12-11T17:31:58.311" v="3372" actId="26606"/>
          <ac:spMkLst>
            <pc:docMk/>
            <pc:sldMk cId="3059324772" sldId="298"/>
            <ac:spMk id="28" creationId="{6200B311-3585-4069-AAC6-CD443FA5B8AD}"/>
          </ac:spMkLst>
        </pc:spChg>
        <pc:spChg chg="del">
          <ac:chgData name="Aishwarya Ponkshe" userId="a798613519136518" providerId="LiveId" clId="{F4F42CC8-9A24-4281-B4A6-27DFC210FE49}" dt="2020-12-11T17:31:58.311" v="3372" actId="26606"/>
          <ac:spMkLst>
            <pc:docMk/>
            <pc:sldMk cId="3059324772" sldId="298"/>
            <ac:spMk id="30" creationId="{B0AAF7C9-094E-400C-A428-F6C2262F6527}"/>
          </ac:spMkLst>
        </pc:spChg>
        <pc:spChg chg="add del">
          <ac:chgData name="Aishwarya Ponkshe" userId="a798613519136518" providerId="LiveId" clId="{F4F42CC8-9A24-4281-B4A6-27DFC210FE49}" dt="2020-12-11T17:33:30.816" v="3388" actId="26606"/>
          <ac:spMkLst>
            <pc:docMk/>
            <pc:sldMk cId="3059324772" sldId="298"/>
            <ac:spMk id="35" creationId="{F0BC1D9E-4401-4EC0-88FD-ED103CB570EA}"/>
          </ac:spMkLst>
        </pc:spChg>
        <pc:spChg chg="add del">
          <ac:chgData name="Aishwarya Ponkshe" userId="a798613519136518" providerId="LiveId" clId="{F4F42CC8-9A24-4281-B4A6-27DFC210FE49}" dt="2020-12-11T17:33:30.816" v="3388" actId="26606"/>
          <ac:spMkLst>
            <pc:docMk/>
            <pc:sldMk cId="3059324772" sldId="298"/>
            <ac:spMk id="37" creationId="{6200B311-3585-4069-AAC6-CD443FA5B8AD}"/>
          </ac:spMkLst>
        </pc:spChg>
        <pc:spChg chg="add del">
          <ac:chgData name="Aishwarya Ponkshe" userId="a798613519136518" providerId="LiveId" clId="{F4F42CC8-9A24-4281-B4A6-27DFC210FE49}" dt="2020-12-11T17:33:30.816" v="3388" actId="26606"/>
          <ac:spMkLst>
            <pc:docMk/>
            <pc:sldMk cId="3059324772" sldId="298"/>
            <ac:spMk id="39" creationId="{B0AAF7C9-094E-400C-A428-F6C2262F6527}"/>
          </ac:spMkLst>
        </pc:spChg>
        <pc:spChg chg="add">
          <ac:chgData name="Aishwarya Ponkshe" userId="a798613519136518" providerId="LiveId" clId="{F4F42CC8-9A24-4281-B4A6-27DFC210FE49}" dt="2020-12-11T17:33:30.816" v="3388" actId="26606"/>
          <ac:spMkLst>
            <pc:docMk/>
            <pc:sldMk cId="3059324772" sldId="298"/>
            <ac:spMk id="44" creationId="{7CB4857B-ED7C-444D-9F04-2F885114A1C2}"/>
          </ac:spMkLst>
        </pc:spChg>
        <pc:spChg chg="add">
          <ac:chgData name="Aishwarya Ponkshe" userId="a798613519136518" providerId="LiveId" clId="{F4F42CC8-9A24-4281-B4A6-27DFC210FE49}" dt="2020-12-11T17:33:30.816" v="3388" actId="26606"/>
          <ac:spMkLst>
            <pc:docMk/>
            <pc:sldMk cId="3059324772" sldId="298"/>
            <ac:spMk id="46" creationId="{D18046FB-44EA-4FD8-A585-EA09A319B2D0}"/>
          </ac:spMkLst>
        </pc:spChg>
        <pc:spChg chg="add">
          <ac:chgData name="Aishwarya Ponkshe" userId="a798613519136518" providerId="LiveId" clId="{F4F42CC8-9A24-4281-B4A6-27DFC210FE49}" dt="2020-12-11T17:33:30.816" v="3388" actId="26606"/>
          <ac:spMkLst>
            <pc:docMk/>
            <pc:sldMk cId="3059324772" sldId="298"/>
            <ac:spMk id="48" creationId="{479F5F2B-8B58-4140-AE6A-51F6C67B18D9}"/>
          </ac:spMkLst>
        </pc:spChg>
      </pc:sldChg>
      <pc:sldChg chg="addSp delSp modSp add mod ord setBg setClrOvrMap">
        <pc:chgData name="Aishwarya Ponkshe" userId="a798613519136518" providerId="LiveId" clId="{F4F42CC8-9A24-4281-B4A6-27DFC210FE49}" dt="2020-12-11T17:34:45.715" v="3409" actId="26606"/>
        <pc:sldMkLst>
          <pc:docMk/>
          <pc:sldMk cId="3227699761" sldId="299"/>
        </pc:sldMkLst>
        <pc:spChg chg="mod">
          <ac:chgData name="Aishwarya Ponkshe" userId="a798613519136518" providerId="LiveId" clId="{F4F42CC8-9A24-4281-B4A6-27DFC210FE49}" dt="2020-12-11T17:34:45.715" v="3409" actId="26606"/>
          <ac:spMkLst>
            <pc:docMk/>
            <pc:sldMk cId="3227699761" sldId="299"/>
            <ac:spMk id="2" creationId="{CAB17FE9-8823-4669-B2B4-F76892FA328C}"/>
          </ac:spMkLst>
        </pc:spChg>
        <pc:spChg chg="del">
          <ac:chgData name="Aishwarya Ponkshe" userId="a798613519136518" providerId="LiveId" clId="{F4F42CC8-9A24-4281-B4A6-27DFC210FE49}" dt="2020-12-11T17:34:32.715" v="3407" actId="478"/>
          <ac:spMkLst>
            <pc:docMk/>
            <pc:sldMk cId="3227699761" sldId="299"/>
            <ac:spMk id="3" creationId="{0A8B7087-018D-41B0-8F5E-FE8F302CF532}"/>
          </ac:spMkLst>
        </pc:spChg>
        <pc:spChg chg="add del mod">
          <ac:chgData name="Aishwarya Ponkshe" userId="a798613519136518" providerId="LiveId" clId="{F4F42CC8-9A24-4281-B4A6-27DFC210FE49}" dt="2020-12-11T17:34:36.891" v="3408" actId="478"/>
          <ac:spMkLst>
            <pc:docMk/>
            <pc:sldMk cId="3227699761" sldId="299"/>
            <ac:spMk id="5" creationId="{DB2E1B8A-A829-4BF4-B373-33CB93F5FD69}"/>
          </ac:spMkLst>
        </pc:spChg>
        <pc:spChg chg="del">
          <ac:chgData name="Aishwarya Ponkshe" userId="a798613519136518" providerId="LiveId" clId="{F4F42CC8-9A24-4281-B4A6-27DFC210FE49}" dt="2020-12-11T17:34:45.715" v="3409" actId="26606"/>
          <ac:spMkLst>
            <pc:docMk/>
            <pc:sldMk cId="3227699761" sldId="299"/>
            <ac:spMk id="43" creationId="{DA3C47C2-33A2-44B2-BEAB-FEB679075C24}"/>
          </ac:spMkLst>
        </pc:spChg>
        <pc:spChg chg="del">
          <ac:chgData name="Aishwarya Ponkshe" userId="a798613519136518" providerId="LiveId" clId="{F4F42CC8-9A24-4281-B4A6-27DFC210FE49}" dt="2020-12-11T17:34:45.715" v="3409" actId="26606"/>
          <ac:spMkLst>
            <pc:docMk/>
            <pc:sldMk cId="3227699761" sldId="299"/>
            <ac:spMk id="44" creationId="{AD182BA8-54AD-4D9F-8264-B0FA8BB47D7C}"/>
          </ac:spMkLst>
        </pc:spChg>
        <pc:spChg chg="del">
          <ac:chgData name="Aishwarya Ponkshe" userId="a798613519136518" providerId="LiveId" clId="{F4F42CC8-9A24-4281-B4A6-27DFC210FE49}" dt="2020-12-11T17:34:45.715" v="3409" actId="26606"/>
          <ac:spMkLst>
            <pc:docMk/>
            <pc:sldMk cId="3227699761" sldId="299"/>
            <ac:spMk id="45" creationId="{4ED83379-0499-45E1-AB78-6AA230F96442}"/>
          </ac:spMkLst>
        </pc:spChg>
        <pc:spChg chg="add">
          <ac:chgData name="Aishwarya Ponkshe" userId="a798613519136518" providerId="LiveId" clId="{F4F42CC8-9A24-4281-B4A6-27DFC210FE49}" dt="2020-12-11T17:34:45.715" v="3409" actId="26606"/>
          <ac:spMkLst>
            <pc:docMk/>
            <pc:sldMk cId="3227699761" sldId="299"/>
            <ac:spMk id="50" creationId="{C66F2F30-5DC0-44A0-BFA6-E12F46ED16DA}"/>
          </ac:spMkLst>
        </pc:spChg>
        <pc:spChg chg="add">
          <ac:chgData name="Aishwarya Ponkshe" userId="a798613519136518" providerId="LiveId" clId="{F4F42CC8-9A24-4281-B4A6-27DFC210FE49}" dt="2020-12-11T17:34:45.715" v="3409" actId="26606"/>
          <ac:spMkLst>
            <pc:docMk/>
            <pc:sldMk cId="3227699761" sldId="299"/>
            <ac:spMk id="52" creationId="{85872F57-7F42-4F97-8391-DDC8D0054C03}"/>
          </ac:spMkLst>
        </pc:spChg>
        <pc:spChg chg="add">
          <ac:chgData name="Aishwarya Ponkshe" userId="a798613519136518" providerId="LiveId" clId="{F4F42CC8-9A24-4281-B4A6-27DFC210FE49}" dt="2020-12-11T17:34:45.715" v="3409" actId="26606"/>
          <ac:spMkLst>
            <pc:docMk/>
            <pc:sldMk cId="3227699761" sldId="299"/>
            <ac:spMk id="54" creationId="{04DC2037-48A0-4F22-B9D4-8EAEBC780AB4}"/>
          </ac:spMkLst>
        </pc:spChg>
        <pc:spChg chg="add">
          <ac:chgData name="Aishwarya Ponkshe" userId="a798613519136518" providerId="LiveId" clId="{F4F42CC8-9A24-4281-B4A6-27DFC210FE49}" dt="2020-12-11T17:34:45.715" v="3409" actId="26606"/>
          <ac:spMkLst>
            <pc:docMk/>
            <pc:sldMk cId="3227699761" sldId="299"/>
            <ac:spMk id="56" creationId="{0006CBFD-ADA0-43D1-9332-9C34CA1C76ED}"/>
          </ac:spMkLst>
        </pc:spChg>
        <pc:spChg chg="add">
          <ac:chgData name="Aishwarya Ponkshe" userId="a798613519136518" providerId="LiveId" clId="{F4F42CC8-9A24-4281-B4A6-27DFC210FE49}" dt="2020-12-11T17:34:45.715" v="3409" actId="26606"/>
          <ac:spMkLst>
            <pc:docMk/>
            <pc:sldMk cId="3227699761" sldId="299"/>
            <ac:spMk id="58" creationId="{2B931666-F28F-45F3-A074-66D2272D580B}"/>
          </ac:spMkLst>
        </pc:spChg>
      </pc:sldChg>
      <pc:sldChg chg="addSp delSp modSp new mod setBg setClrOvrMap">
        <pc:chgData name="Aishwarya Ponkshe" userId="a798613519136518" providerId="LiveId" clId="{F4F42CC8-9A24-4281-B4A6-27DFC210FE49}" dt="2020-12-11T17:38:42.190" v="3446" actId="14100"/>
        <pc:sldMkLst>
          <pc:docMk/>
          <pc:sldMk cId="3143414286" sldId="300"/>
        </pc:sldMkLst>
        <pc:spChg chg="del">
          <ac:chgData name="Aishwarya Ponkshe" userId="a798613519136518" providerId="LiveId" clId="{F4F42CC8-9A24-4281-B4A6-27DFC210FE49}" dt="2020-12-11T17:36:15.479" v="3411" actId="478"/>
          <ac:spMkLst>
            <pc:docMk/>
            <pc:sldMk cId="3143414286" sldId="300"/>
            <ac:spMk id="2" creationId="{16AE97B5-8CC3-471E-B61A-B8B0CC504B2F}"/>
          </ac:spMkLst>
        </pc:spChg>
        <pc:spChg chg="del">
          <ac:chgData name="Aishwarya Ponkshe" userId="a798613519136518" providerId="LiveId" clId="{F4F42CC8-9A24-4281-B4A6-27DFC210FE49}" dt="2020-12-11T17:36:15.479" v="3411" actId="478"/>
          <ac:spMkLst>
            <pc:docMk/>
            <pc:sldMk cId="3143414286" sldId="300"/>
            <ac:spMk id="3" creationId="{1B85EC32-2AD0-486A-AC7F-3B3B4718224D}"/>
          </ac:spMkLst>
        </pc:spChg>
        <pc:spChg chg="add mod ord">
          <ac:chgData name="Aishwarya Ponkshe" userId="a798613519136518" providerId="LiveId" clId="{F4F42CC8-9A24-4281-B4A6-27DFC210FE49}" dt="2020-12-11T17:38:31.544" v="3445" actId="113"/>
          <ac:spMkLst>
            <pc:docMk/>
            <pc:sldMk cId="3143414286" sldId="300"/>
            <ac:spMk id="4" creationId="{C4C393D9-CEE1-4D05-8C4A-81A6C938BB8D}"/>
          </ac:spMkLst>
        </pc:spChg>
        <pc:spChg chg="add del mod">
          <ac:chgData name="Aishwarya Ponkshe" userId="a798613519136518" providerId="LiveId" clId="{F4F42CC8-9A24-4281-B4A6-27DFC210FE49}" dt="2020-12-11T17:38:02.890" v="3443" actId="478"/>
          <ac:spMkLst>
            <pc:docMk/>
            <pc:sldMk cId="3143414286" sldId="300"/>
            <ac:spMk id="6" creationId="{31D95915-F998-4074-9F88-C2C984666137}"/>
          </ac:spMkLst>
        </pc:spChg>
        <pc:spChg chg="add del">
          <ac:chgData name="Aishwarya Ponkshe" userId="a798613519136518" providerId="LiveId" clId="{F4F42CC8-9A24-4281-B4A6-27DFC210FE49}" dt="2020-12-11T17:38:09.283" v="3444" actId="26606"/>
          <ac:spMkLst>
            <pc:docMk/>
            <pc:sldMk cId="3143414286" sldId="300"/>
            <ac:spMk id="8" creationId="{74426AB7-D619-4515-962A-BC83909EC015}"/>
          </ac:spMkLst>
        </pc:spChg>
        <pc:spChg chg="add del">
          <ac:chgData name="Aishwarya Ponkshe" userId="a798613519136518" providerId="LiveId" clId="{F4F42CC8-9A24-4281-B4A6-27DFC210FE49}" dt="2020-12-11T17:38:09.283" v="3444" actId="26606"/>
          <ac:spMkLst>
            <pc:docMk/>
            <pc:sldMk cId="3143414286" sldId="300"/>
            <ac:spMk id="9" creationId="{DE47DF98-723F-4AAC-ABCF-CACBC438F78F}"/>
          </ac:spMkLst>
        </pc:spChg>
        <pc:spChg chg="add del">
          <ac:chgData name="Aishwarya Ponkshe" userId="a798613519136518" providerId="LiveId" clId="{F4F42CC8-9A24-4281-B4A6-27DFC210FE49}" dt="2020-12-11T17:36:33.653" v="3414" actId="26606"/>
          <ac:spMkLst>
            <pc:docMk/>
            <pc:sldMk cId="3143414286" sldId="300"/>
            <ac:spMk id="10" creationId="{7F7D7B8D-EF99-4CA1-AB1E-4C0C047409F5}"/>
          </ac:spMkLst>
        </pc:spChg>
        <pc:spChg chg="add del">
          <ac:chgData name="Aishwarya Ponkshe" userId="a798613519136518" providerId="LiveId" clId="{F4F42CC8-9A24-4281-B4A6-27DFC210FE49}" dt="2020-12-11T17:36:49.817" v="3422" actId="26606"/>
          <ac:spMkLst>
            <pc:docMk/>
            <pc:sldMk cId="3143414286" sldId="300"/>
            <ac:spMk id="14" creationId="{6832F003-FCA6-4CFB-A2EA-308F3AA257D1}"/>
          </ac:spMkLst>
        </pc:spChg>
        <pc:spChg chg="add del">
          <ac:chgData name="Aishwarya Ponkshe" userId="a798613519136518" providerId="LiveId" clId="{F4F42CC8-9A24-4281-B4A6-27DFC210FE49}" dt="2020-12-11T17:36:35.908" v="3416" actId="26606"/>
          <ac:spMkLst>
            <pc:docMk/>
            <pc:sldMk cId="3143414286" sldId="300"/>
            <ac:spMk id="15" creationId="{F8446B12-7391-4711-8B31-112A0B896C76}"/>
          </ac:spMkLst>
        </pc:spChg>
        <pc:spChg chg="add">
          <ac:chgData name="Aishwarya Ponkshe" userId="a798613519136518" providerId="LiveId" clId="{F4F42CC8-9A24-4281-B4A6-27DFC210FE49}" dt="2020-12-11T17:38:09.283" v="3444" actId="26606"/>
          <ac:spMkLst>
            <pc:docMk/>
            <pc:sldMk cId="3143414286" sldId="300"/>
            <ac:spMk id="16" creationId="{86295E7F-EA66-480B-B001-C8BE7CD61903}"/>
          </ac:spMkLst>
        </pc:spChg>
        <pc:spChg chg="add del">
          <ac:chgData name="Aishwarya Ponkshe" userId="a798613519136518" providerId="LiveId" clId="{F4F42CC8-9A24-4281-B4A6-27DFC210FE49}" dt="2020-12-11T17:36:43.812" v="3418" actId="26606"/>
          <ac:spMkLst>
            <pc:docMk/>
            <pc:sldMk cId="3143414286" sldId="300"/>
            <ac:spMk id="17" creationId="{74426AB7-D619-4515-962A-BC83909EC015}"/>
          </ac:spMkLst>
        </pc:spChg>
        <pc:spChg chg="add del">
          <ac:chgData name="Aishwarya Ponkshe" userId="a798613519136518" providerId="LiveId" clId="{F4F42CC8-9A24-4281-B4A6-27DFC210FE49}" dt="2020-12-11T17:36:43.812" v="3418" actId="26606"/>
          <ac:spMkLst>
            <pc:docMk/>
            <pc:sldMk cId="3143414286" sldId="300"/>
            <ac:spMk id="18" creationId="{DE47DF98-723F-4AAC-ABCF-CACBC438F78F}"/>
          </ac:spMkLst>
        </pc:spChg>
        <pc:spChg chg="add del">
          <ac:chgData name="Aishwarya Ponkshe" userId="a798613519136518" providerId="LiveId" clId="{F4F42CC8-9A24-4281-B4A6-27DFC210FE49}" dt="2020-12-11T17:36:46.653" v="3420" actId="26606"/>
          <ac:spMkLst>
            <pc:docMk/>
            <pc:sldMk cId="3143414286" sldId="300"/>
            <ac:spMk id="21" creationId="{303CC970-4826-4CED-8063-0FB676635452}"/>
          </ac:spMkLst>
        </pc:spChg>
        <pc:spChg chg="add del">
          <ac:chgData name="Aishwarya Ponkshe" userId="a798613519136518" providerId="LiveId" clId="{F4F42CC8-9A24-4281-B4A6-27DFC210FE49}" dt="2020-12-11T17:36:46.653" v="3420" actId="26606"/>
          <ac:spMkLst>
            <pc:docMk/>
            <pc:sldMk cId="3143414286" sldId="300"/>
            <ac:spMk id="22" creationId="{14490D63-3365-45CC-AC50-705C1B76815F}"/>
          </ac:spMkLst>
        </pc:spChg>
        <pc:spChg chg="add del">
          <ac:chgData name="Aishwarya Ponkshe" userId="a798613519136518" providerId="LiveId" clId="{F4F42CC8-9A24-4281-B4A6-27DFC210FE49}" dt="2020-12-11T17:36:49.817" v="3422" actId="26606"/>
          <ac:spMkLst>
            <pc:docMk/>
            <pc:sldMk cId="3143414286" sldId="300"/>
            <ac:spMk id="24" creationId="{C3896A03-3945-419A-B66B-4EE266EDD152}"/>
          </ac:spMkLst>
        </pc:spChg>
        <pc:spChg chg="add del">
          <ac:chgData name="Aishwarya Ponkshe" userId="a798613519136518" providerId="LiveId" clId="{F4F42CC8-9A24-4281-B4A6-27DFC210FE49}" dt="2020-12-11T17:36:49.817" v="3422" actId="26606"/>
          <ac:spMkLst>
            <pc:docMk/>
            <pc:sldMk cId="3143414286" sldId="300"/>
            <ac:spMk id="25" creationId="{B34F5AD2-EDBD-4BBD-A55C-EAFFD0C7097A}"/>
          </ac:spMkLst>
        </pc:spChg>
        <pc:spChg chg="add del mod">
          <ac:chgData name="Aishwarya Ponkshe" userId="a798613519136518" providerId="LiveId" clId="{F4F42CC8-9A24-4281-B4A6-27DFC210FE49}" dt="2020-12-11T17:38:01.360" v="3442"/>
          <ac:spMkLst>
            <pc:docMk/>
            <pc:sldMk cId="3143414286" sldId="300"/>
            <ac:spMk id="26" creationId="{779169C1-9AF8-4A49-8BAD-4986091A29CE}"/>
          </ac:spMkLst>
        </pc:spChg>
        <pc:grpChg chg="add del">
          <ac:chgData name="Aishwarya Ponkshe" userId="a798613519136518" providerId="LiveId" clId="{F4F42CC8-9A24-4281-B4A6-27DFC210FE49}" dt="2020-12-11T17:36:35.908" v="3416" actId="26606"/>
          <ac:grpSpMkLst>
            <pc:docMk/>
            <pc:sldMk cId="3143414286" sldId="300"/>
            <ac:grpSpMk id="12" creationId="{AC0B7807-0C83-4963-821A-69B172722E49}"/>
          </ac:grpSpMkLst>
        </pc:grpChg>
        <pc:picChg chg="add del mod">
          <ac:chgData name="Aishwarya Ponkshe" userId="a798613519136518" providerId="LiveId" clId="{F4F42CC8-9A24-4281-B4A6-27DFC210FE49}" dt="2020-12-11T17:38:42.190" v="3446" actId="14100"/>
          <ac:picMkLst>
            <pc:docMk/>
            <pc:sldMk cId="3143414286" sldId="300"/>
            <ac:picMk id="5" creationId="{EE7275FA-2929-41CE-AFED-3998D52E6279}"/>
          </ac:picMkLst>
        </pc:picChg>
        <pc:picChg chg="add del mod">
          <ac:chgData name="Aishwarya Ponkshe" userId="a798613519136518" providerId="LiveId" clId="{F4F42CC8-9A24-4281-B4A6-27DFC210FE49}" dt="2020-12-11T17:38:01.360" v="3442"/>
          <ac:picMkLst>
            <pc:docMk/>
            <pc:sldMk cId="3143414286" sldId="300"/>
            <ac:picMk id="28" creationId="{5F91AD51-88FA-4E7E-BBDD-B416255F5DD7}"/>
          </ac:picMkLst>
        </pc:picChg>
        <pc:cxnChg chg="add del">
          <ac:chgData name="Aishwarya Ponkshe" userId="a798613519136518" providerId="LiveId" clId="{F4F42CC8-9A24-4281-B4A6-27DFC210FE49}" dt="2020-12-11T17:37:22.406" v="3432" actId="26606"/>
          <ac:cxnSpMkLst>
            <pc:docMk/>
            <pc:sldMk cId="3143414286" sldId="300"/>
            <ac:cxnSpMk id="7" creationId="{C800968E-0A99-46C4-A9B2-6A63AC66F4B0}"/>
          </ac:cxnSpMkLst>
        </pc:cxnChg>
        <pc:cxnChg chg="add del">
          <ac:chgData name="Aishwarya Ponkshe" userId="a798613519136518" providerId="LiveId" clId="{F4F42CC8-9A24-4281-B4A6-27DFC210FE49}" dt="2020-12-11T17:38:09.283" v="3444" actId="26606"/>
          <ac:cxnSpMkLst>
            <pc:docMk/>
            <pc:sldMk cId="3143414286" sldId="300"/>
            <ac:cxnSpMk id="11" creationId="{EA29FC7C-9308-4FDE-8DCA-405668055B0F}"/>
          </ac:cxnSpMkLst>
        </pc:cxnChg>
        <pc:cxnChg chg="add">
          <ac:chgData name="Aishwarya Ponkshe" userId="a798613519136518" providerId="LiveId" clId="{F4F42CC8-9A24-4281-B4A6-27DFC210FE49}" dt="2020-12-11T17:38:09.283" v="3444" actId="26606"/>
          <ac:cxnSpMkLst>
            <pc:docMk/>
            <pc:sldMk cId="3143414286" sldId="300"/>
            <ac:cxnSpMk id="13" creationId="{E126E481-B945-4179-BD79-05E96E9B29E1}"/>
          </ac:cxnSpMkLst>
        </pc:cxnChg>
        <pc:cxnChg chg="add del">
          <ac:chgData name="Aishwarya Ponkshe" userId="a798613519136518" providerId="LiveId" clId="{F4F42CC8-9A24-4281-B4A6-27DFC210FE49}" dt="2020-12-11T17:36:43.812" v="3418" actId="26606"/>
          <ac:cxnSpMkLst>
            <pc:docMk/>
            <pc:sldMk cId="3143414286" sldId="300"/>
            <ac:cxnSpMk id="19" creationId="{EA29FC7C-9308-4FDE-8DCA-405668055B0F}"/>
          </ac:cxnSpMkLst>
        </pc:cxnChg>
        <pc:cxnChg chg="add del">
          <ac:chgData name="Aishwarya Ponkshe" userId="a798613519136518" providerId="LiveId" clId="{F4F42CC8-9A24-4281-B4A6-27DFC210FE49}" dt="2020-12-11T17:36:57.194" v="3424" actId="26606"/>
          <ac:cxnSpMkLst>
            <pc:docMk/>
            <pc:sldMk cId="3143414286" sldId="300"/>
            <ac:cxnSpMk id="27" creationId="{C800968E-0A99-46C4-A9B2-6A63AC66F4B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9408D-50EC-45D1-B8FD-49C2AD2DA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70832-29EA-41B4-AD0A-D7D6FF62E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E30C66-1477-4249-810B-DDEA357A3126}"/>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5" name="Footer Placeholder 4">
            <a:extLst>
              <a:ext uri="{FF2B5EF4-FFF2-40B4-BE49-F238E27FC236}">
                <a16:creationId xmlns:a16="http://schemas.microsoft.com/office/drawing/2014/main" id="{85B05C03-ADC9-4B07-9C5B-DF8D333A2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D5D4C-B408-4BAE-B555-CB1CD67A8990}"/>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420328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A102D-7BD0-4C92-928F-40C454B159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2EC51C-2635-4F17-9E92-F77BAF5B83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D549A1-2327-4AA0-996E-F967AE081440}"/>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5" name="Footer Placeholder 4">
            <a:extLst>
              <a:ext uri="{FF2B5EF4-FFF2-40B4-BE49-F238E27FC236}">
                <a16:creationId xmlns:a16="http://schemas.microsoft.com/office/drawing/2014/main" id="{5528E191-1FB2-4265-8DC9-613AB13BC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22D15-FD3E-4DBC-99F6-F13B4713C0C9}"/>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308018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FA84C6-EF68-4245-B4AD-A5DB41FF19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C941E2-CE59-4BE2-BDB9-A4AFF68BFB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7E4C7-D80F-48CF-A703-4B759797B479}"/>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5" name="Footer Placeholder 4">
            <a:extLst>
              <a:ext uri="{FF2B5EF4-FFF2-40B4-BE49-F238E27FC236}">
                <a16:creationId xmlns:a16="http://schemas.microsoft.com/office/drawing/2014/main" id="{9C86495F-FEEF-4D89-8B6D-22BC8851E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D625E-CC36-4751-9813-385A7AC76675}"/>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116702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D1B-787F-4FA7-9CF5-2DDDEB4B9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163C38-B978-4E13-B92F-489617605E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551CA-B45F-4D07-9894-59EFF0233E0D}"/>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5" name="Footer Placeholder 4">
            <a:extLst>
              <a:ext uri="{FF2B5EF4-FFF2-40B4-BE49-F238E27FC236}">
                <a16:creationId xmlns:a16="http://schemas.microsoft.com/office/drawing/2014/main" id="{D9BF4F9B-EAD7-4775-B765-C3B3C973B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F9636-2C88-4DCD-9C8A-BAB47FBDD530}"/>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148310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1D18-8402-441D-8F2B-415DC70DA0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C7EC7A-9FB8-4C15-BEBE-37B9C13AA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90066-D9E1-4AB6-881C-07D52903EDD4}"/>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5" name="Footer Placeholder 4">
            <a:extLst>
              <a:ext uri="{FF2B5EF4-FFF2-40B4-BE49-F238E27FC236}">
                <a16:creationId xmlns:a16="http://schemas.microsoft.com/office/drawing/2014/main" id="{6939699C-EFEA-4DD6-992B-5D757B6FD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871F2-3F1E-4E52-8A07-EF9AA09CF2DE}"/>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333010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ED4C-2D02-4DB6-8196-DF5436C0F4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BCDA6-77B7-45DC-9BA2-725E14319F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B673BA-5BFF-4243-9D29-E0458A7ABE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8D1DBB-3925-44C1-A99A-E06A74C43B85}"/>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6" name="Footer Placeholder 5">
            <a:extLst>
              <a:ext uri="{FF2B5EF4-FFF2-40B4-BE49-F238E27FC236}">
                <a16:creationId xmlns:a16="http://schemas.microsoft.com/office/drawing/2014/main" id="{08F87C18-2292-4555-BF1F-5F4078CBB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7BFFA-7A31-4B89-B1E7-F39B215525BB}"/>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1496785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9782-6881-4C5D-A316-ECCB22A3A8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E5387F-42C4-47AF-B012-664B2BF33F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FABA7A-61E0-4C58-BCB0-BE3F47C596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21D303-B5EA-46BD-9A99-1C9F7F1AE5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85E45C-BE81-42B3-ACCC-E3C50891B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ABAC47-CE7E-4BB2-9102-F29BBD627719}"/>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8" name="Footer Placeholder 7">
            <a:extLst>
              <a:ext uri="{FF2B5EF4-FFF2-40B4-BE49-F238E27FC236}">
                <a16:creationId xmlns:a16="http://schemas.microsoft.com/office/drawing/2014/main" id="{A699FA97-4CE5-4E9C-B59F-45BD7F201F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9982A0-428F-4641-90F3-1A0EBF402686}"/>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26961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1669-2629-4354-9896-B99ECEB7E7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2A1940-27D6-4F57-A10A-11AB442B8103}"/>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4" name="Footer Placeholder 3">
            <a:extLst>
              <a:ext uri="{FF2B5EF4-FFF2-40B4-BE49-F238E27FC236}">
                <a16:creationId xmlns:a16="http://schemas.microsoft.com/office/drawing/2014/main" id="{7F88A9AF-4987-470E-A39A-CD3D30C853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7BA123-8C99-414A-999F-BE33FBF99138}"/>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3879015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64B520-AC72-4B53-B4B3-9F79AD583271}"/>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3" name="Footer Placeholder 2">
            <a:extLst>
              <a:ext uri="{FF2B5EF4-FFF2-40B4-BE49-F238E27FC236}">
                <a16:creationId xmlns:a16="http://schemas.microsoft.com/office/drawing/2014/main" id="{7D0DF220-391F-4EE3-A375-D5868B31F0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3A091A-4461-45E7-8FB5-FCB453FF5127}"/>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348884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E118-70C9-4922-BB39-A0CC1EEE60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32EF02-B9D2-4A50-A606-155163D06A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91AEED-3214-4181-BD34-5E6B0CC26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E0CB3-C5DA-4387-B991-2C31300ABA65}"/>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6" name="Footer Placeholder 5">
            <a:extLst>
              <a:ext uri="{FF2B5EF4-FFF2-40B4-BE49-F238E27FC236}">
                <a16:creationId xmlns:a16="http://schemas.microsoft.com/office/drawing/2014/main" id="{5F0B9268-B22F-4322-B217-5847750BDB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80014-845D-4599-AFE0-6AF68BD8A2B8}"/>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4157167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4B44-89CE-4249-98CD-DC84B8FFCC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E0EE6A-1187-4EA7-84FD-1718F8391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A90B35-8F88-4116-B426-00026F5C4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2C5D3-F64F-42E4-B8F7-56B4803A5143}"/>
              </a:ext>
            </a:extLst>
          </p:cNvPr>
          <p:cNvSpPr>
            <a:spLocks noGrp="1"/>
          </p:cNvSpPr>
          <p:nvPr>
            <p:ph type="dt" sz="half" idx="10"/>
          </p:nvPr>
        </p:nvSpPr>
        <p:spPr/>
        <p:txBody>
          <a:bodyPr/>
          <a:lstStyle/>
          <a:p>
            <a:fld id="{5E1FCE60-5507-4B7F-977C-02098BA6552F}" type="datetimeFigureOut">
              <a:rPr lang="en-US" smtClean="0"/>
              <a:t>1/7/2021</a:t>
            </a:fld>
            <a:endParaRPr lang="en-US"/>
          </a:p>
        </p:txBody>
      </p:sp>
      <p:sp>
        <p:nvSpPr>
          <p:cNvPr id="6" name="Footer Placeholder 5">
            <a:extLst>
              <a:ext uri="{FF2B5EF4-FFF2-40B4-BE49-F238E27FC236}">
                <a16:creationId xmlns:a16="http://schemas.microsoft.com/office/drawing/2014/main" id="{4A43F879-65D7-4546-B62B-F59676A79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F6371F-8ACB-4215-919E-397D985BA7BF}"/>
              </a:ext>
            </a:extLst>
          </p:cNvPr>
          <p:cNvSpPr>
            <a:spLocks noGrp="1"/>
          </p:cNvSpPr>
          <p:nvPr>
            <p:ph type="sldNum" sz="quarter" idx="12"/>
          </p:nvPr>
        </p:nvSpPr>
        <p:spPr/>
        <p:txBody>
          <a:bodyPr/>
          <a:lstStyle/>
          <a:p>
            <a:fld id="{57C147B6-1AC4-48A1-9935-4DA7FCB3B7C8}" type="slidenum">
              <a:rPr lang="en-US" smtClean="0"/>
              <a:t>‹#›</a:t>
            </a:fld>
            <a:endParaRPr lang="en-US"/>
          </a:p>
        </p:txBody>
      </p:sp>
    </p:spTree>
    <p:extLst>
      <p:ext uri="{BB962C8B-B14F-4D97-AF65-F5344CB8AC3E}">
        <p14:creationId xmlns:p14="http://schemas.microsoft.com/office/powerpoint/2010/main" val="74213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C22917-D935-466E-AEBA-022087DE8E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691A2E-5249-48BB-9983-4CDFD9D0D4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04AA6-63D6-4470-9C26-B9F9D86603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1FCE60-5507-4B7F-977C-02098BA6552F}" type="datetimeFigureOut">
              <a:rPr lang="en-US" smtClean="0"/>
              <a:t>1/7/2021</a:t>
            </a:fld>
            <a:endParaRPr lang="en-US"/>
          </a:p>
        </p:txBody>
      </p:sp>
      <p:sp>
        <p:nvSpPr>
          <p:cNvPr id="5" name="Footer Placeholder 4">
            <a:extLst>
              <a:ext uri="{FF2B5EF4-FFF2-40B4-BE49-F238E27FC236}">
                <a16:creationId xmlns:a16="http://schemas.microsoft.com/office/drawing/2014/main" id="{F03A0BD8-4CDC-4567-9AF5-FAD5C304BB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8D01B4-B50F-43A7-AFA1-57A5BEAB1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C147B6-1AC4-48A1-9935-4DA7FCB3B7C8}" type="slidenum">
              <a:rPr lang="en-US" smtClean="0"/>
              <a:t>‹#›</a:t>
            </a:fld>
            <a:endParaRPr lang="en-US"/>
          </a:p>
        </p:txBody>
      </p:sp>
    </p:spTree>
    <p:extLst>
      <p:ext uri="{BB962C8B-B14F-4D97-AF65-F5344CB8AC3E}">
        <p14:creationId xmlns:p14="http://schemas.microsoft.com/office/powerpoint/2010/main" val="2884205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hdr.undp.org/en/data" TargetMode="External"/><Relationship Id="rId2" Type="http://schemas.openxmlformats.org/officeDocument/2006/relationships/hyperlink" Target="https://www.kaggle.com/russellyates88/suicide-rates-overview-1985-to-201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3"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B17FE9-8823-4669-B2B4-F76892FA328C}"/>
              </a:ext>
            </a:extLst>
          </p:cNvPr>
          <p:cNvSpPr>
            <a:spLocks noGrp="1"/>
          </p:cNvSpPr>
          <p:nvPr>
            <p:ph type="ctrTitle"/>
          </p:nvPr>
        </p:nvSpPr>
        <p:spPr>
          <a:xfrm>
            <a:off x="804671" y="962246"/>
            <a:ext cx="7358667" cy="2611967"/>
          </a:xfrm>
        </p:spPr>
        <p:txBody>
          <a:bodyPr anchor="b">
            <a:normAutofit/>
          </a:bodyPr>
          <a:lstStyle/>
          <a:p>
            <a:pPr algn="l"/>
            <a:br>
              <a:rPr lang="en-US" sz="3000" b="1" dirty="0"/>
            </a:br>
            <a:br>
              <a:rPr lang="en-US" sz="3000" b="1" dirty="0">
                <a:effectLst/>
                <a:ea typeface="Calibri" panose="020F0502020204030204" pitchFamily="34" charset="0"/>
                <a:cs typeface="Times New Roman" panose="02020603050405020304" pitchFamily="18" charset="0"/>
              </a:rPr>
            </a:br>
            <a:r>
              <a:rPr lang="en-US" sz="3000" b="1" dirty="0">
                <a:effectLst/>
                <a:ea typeface="Calibri" panose="020F0502020204030204" pitchFamily="34" charset="0"/>
                <a:cs typeface="Times New Roman" panose="02020603050405020304" pitchFamily="18" charset="0"/>
              </a:rPr>
              <a:t>Suicide rates and risk - Prediction and Analysis </a:t>
            </a:r>
            <a:br>
              <a:rPr lang="en-US" sz="3000" dirty="0">
                <a:effectLst/>
                <a:latin typeface="Calibri" panose="020F0502020204030204" pitchFamily="34" charset="0"/>
                <a:ea typeface="Calibri" panose="020F0502020204030204" pitchFamily="34" charset="0"/>
                <a:cs typeface="Times New Roman" panose="02020603050405020304" pitchFamily="18" charset="0"/>
              </a:rPr>
            </a:br>
            <a:endParaRPr lang="en-US" sz="3000" dirty="0"/>
          </a:p>
        </p:txBody>
      </p:sp>
      <p:sp>
        <p:nvSpPr>
          <p:cNvPr id="3" name="Subtitle 2">
            <a:extLst>
              <a:ext uri="{FF2B5EF4-FFF2-40B4-BE49-F238E27FC236}">
                <a16:creationId xmlns:a16="http://schemas.microsoft.com/office/drawing/2014/main" id="{0A8B7087-018D-41B0-8F5E-FE8F302CF532}"/>
              </a:ext>
            </a:extLst>
          </p:cNvPr>
          <p:cNvSpPr>
            <a:spLocks noGrp="1"/>
          </p:cNvSpPr>
          <p:nvPr>
            <p:ph type="subTitle" idx="1"/>
          </p:nvPr>
        </p:nvSpPr>
        <p:spPr>
          <a:xfrm>
            <a:off x="804672" y="3719618"/>
            <a:ext cx="4167376" cy="1155525"/>
          </a:xfrm>
        </p:spPr>
        <p:txBody>
          <a:bodyPr anchor="t">
            <a:normAutofit/>
          </a:bodyPr>
          <a:lstStyle/>
          <a:p>
            <a:pPr algn="l"/>
            <a:r>
              <a:rPr lang="en-US" b="1" dirty="0"/>
              <a:t>Aishwarya Ponkshe</a:t>
            </a:r>
          </a:p>
        </p:txBody>
      </p:sp>
    </p:spTree>
    <p:extLst>
      <p:ext uri="{BB962C8B-B14F-4D97-AF65-F5344CB8AC3E}">
        <p14:creationId xmlns:p14="http://schemas.microsoft.com/office/powerpoint/2010/main" val="42263314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362146" cy="39115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7EFBE7C-CA82-4BE6-BA0A-7AB997632420}"/>
              </a:ext>
            </a:extLst>
          </p:cNvPr>
          <p:cNvSpPr>
            <a:spLocks noGrp="1"/>
          </p:cNvSpPr>
          <p:nvPr>
            <p:ph type="title"/>
          </p:nvPr>
        </p:nvSpPr>
        <p:spPr>
          <a:xfrm>
            <a:off x="774701" y="762000"/>
            <a:ext cx="2771672" cy="3230578"/>
          </a:xfrm>
        </p:spPr>
        <p:txBody>
          <a:bodyPr vert="horz" lIns="91440" tIns="45720" rIns="91440" bIns="45720" rtlCol="0" anchor="ctr">
            <a:normAutofit/>
          </a:bodyPr>
          <a:lstStyle/>
          <a:p>
            <a:r>
              <a:rPr kumimoji="0" lang="en-US" altLang="en-US" sz="3800" b="0" i="0" u="none" strike="noStrike" cap="none" normalizeH="0" baseline="0">
                <a:ln>
                  <a:noFill/>
                </a:ln>
                <a:solidFill>
                  <a:srgbClr val="FFFFFF"/>
                </a:solidFill>
                <a:effectLst/>
              </a:rPr>
              <a:t>Which Generation</a:t>
            </a:r>
            <a:r>
              <a:rPr lang="en-US" altLang="en-US" sz="3800">
                <a:solidFill>
                  <a:srgbClr val="FFFFFF"/>
                </a:solidFill>
              </a:rPr>
              <a:t> is affected the most over the years</a:t>
            </a:r>
            <a:r>
              <a:rPr kumimoji="0" lang="en-US" altLang="en-US" sz="3800" b="0" i="0" u="none" strike="noStrike" cap="none" normalizeH="0" baseline="0">
                <a:ln>
                  <a:noFill/>
                </a:ln>
                <a:solidFill>
                  <a:srgbClr val="FFFFFF"/>
                </a:solidFill>
                <a:effectLst/>
              </a:rPr>
              <a:t>?</a:t>
            </a:r>
            <a:endParaRPr lang="en-US" sz="3800" b="1">
              <a:solidFill>
                <a:srgbClr val="FFFFFF"/>
              </a:solidFill>
            </a:endParaRPr>
          </a:p>
        </p:txBody>
      </p:sp>
      <p:pic>
        <p:nvPicPr>
          <p:cNvPr id="9" name="Picture 2">
            <a:extLst>
              <a:ext uri="{FF2B5EF4-FFF2-40B4-BE49-F238E27FC236}">
                <a16:creationId xmlns:a16="http://schemas.microsoft.com/office/drawing/2014/main" id="{9B74F4F1-DBA0-40B7-9B9A-FEF85531F9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2026"/>
          <a:stretch/>
        </p:blipFill>
        <p:spPr bwMode="auto">
          <a:xfrm>
            <a:off x="3988092" y="448054"/>
            <a:ext cx="4036457" cy="5954580"/>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8443" y="445459"/>
            <a:ext cx="3522149"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4">
            <a:extLst>
              <a:ext uri="{FF2B5EF4-FFF2-40B4-BE49-F238E27FC236}">
                <a16:creationId xmlns:a16="http://schemas.microsoft.com/office/drawing/2014/main" id="{0FA8247E-D7C6-44E8-BD40-151C61A2D03D}"/>
              </a:ext>
            </a:extLst>
          </p:cNvPr>
          <p:cNvSpPr>
            <a:spLocks noChangeArrowheads="1"/>
          </p:cNvSpPr>
          <p:nvPr/>
        </p:nvSpPr>
        <p:spPr bwMode="auto">
          <a:xfrm>
            <a:off x="8460981" y="805294"/>
            <a:ext cx="2977071" cy="5237503"/>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latin typeface="+mj-lt"/>
              </a:rPr>
              <a:t>1990-1995 had most cases for the Boomers Generation.</a:t>
            </a:r>
          </a:p>
          <a:p>
            <a:pPr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1" i="0" u="none" strike="noStrike" cap="none" normalizeH="0" baseline="0" dirty="0">
              <a:ln>
                <a:noFill/>
              </a:ln>
              <a:effectLst/>
              <a:latin typeface="+mj-l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latin typeface="+mj-lt"/>
              </a:rPr>
              <a:t>1995-2000 had most cases for the Generation X. </a:t>
            </a:r>
          </a:p>
          <a:p>
            <a:pPr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1" i="0" u="none" strike="noStrike" cap="none" normalizeH="0" baseline="0" dirty="0">
              <a:ln>
                <a:noFill/>
              </a:ln>
              <a:effectLst/>
              <a:latin typeface="+mj-l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latin typeface="+mj-lt"/>
              </a:rPr>
              <a:t>2000-2005 had most cases for the Silent Generation.</a:t>
            </a:r>
          </a:p>
          <a:p>
            <a:pPr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1" i="0" u="none" strike="noStrike" cap="none" normalizeH="0" baseline="0" dirty="0">
              <a:ln>
                <a:noFill/>
              </a:ln>
              <a:effectLst/>
              <a:latin typeface="+mj-l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latin typeface="+mj-lt"/>
              </a:rPr>
              <a:t>2005-2010 also had most cases for the Silent Generation.</a:t>
            </a:r>
          </a:p>
          <a:p>
            <a:pPr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1" i="0" u="none" strike="noStrike" cap="none" normalizeH="0" baseline="0" dirty="0">
              <a:ln>
                <a:noFill/>
              </a:ln>
              <a:effectLst/>
              <a:latin typeface="+mj-lt"/>
            </a:endParaRPr>
          </a:p>
          <a:p>
            <a:pPr marL="34290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latin typeface="+mj-lt"/>
              </a:rPr>
              <a:t>2010-2015 had most cases for the Millennials Generation. </a:t>
            </a:r>
          </a:p>
        </p:txBody>
      </p:sp>
      <p:sp>
        <p:nvSpPr>
          <p:cNvPr id="54" name="Rectangle 53">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17136"/>
            <a:ext cx="3362146" cy="18904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02443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124" name="Picture 4">
            <a:extLst>
              <a:ext uri="{FF2B5EF4-FFF2-40B4-BE49-F238E27FC236}">
                <a16:creationId xmlns:a16="http://schemas.microsoft.com/office/drawing/2014/main" id="{FF98A9D6-17BD-4F81-B201-C4C928E133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5588" y="424327"/>
            <a:ext cx="4754880" cy="418429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8DECDFD1-90B4-4F79-AEA5-37C7718127D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922498" y="1153551"/>
            <a:ext cx="5947938" cy="2405575"/>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5" name="Rectangle 5">
            <a:extLst>
              <a:ext uri="{FF2B5EF4-FFF2-40B4-BE49-F238E27FC236}">
                <a16:creationId xmlns:a16="http://schemas.microsoft.com/office/drawing/2014/main" id="{919E0E00-7E70-4E80-A88B-35046F320720}"/>
              </a:ext>
            </a:extLst>
          </p:cNvPr>
          <p:cNvSpPr>
            <a:spLocks noChangeArrowheads="1"/>
          </p:cNvSpPr>
          <p:nvPr/>
        </p:nvSpPr>
        <p:spPr bwMode="auto">
          <a:xfrm>
            <a:off x="745588" y="5010912"/>
            <a:ext cx="10611260" cy="134416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solidFill>
                  <a:schemeClr val="bg1"/>
                </a:solidFill>
                <a:effectLst/>
                <a:latin typeface="+mj-lt"/>
              </a:rPr>
              <a:t>Population and </a:t>
            </a:r>
            <a:r>
              <a:rPr kumimoji="0" lang="en-US" altLang="en-US" b="1" i="0" u="none" strike="noStrike" cap="none" normalizeH="0" baseline="0" dirty="0" err="1">
                <a:ln>
                  <a:noFill/>
                </a:ln>
                <a:solidFill>
                  <a:schemeClr val="bg1"/>
                </a:solidFill>
                <a:effectLst/>
                <a:latin typeface="+mj-lt"/>
              </a:rPr>
              <a:t>GDP_for_Year</a:t>
            </a:r>
            <a:r>
              <a:rPr kumimoji="0" lang="en-US" altLang="en-US" b="1" i="0" u="none" strike="noStrike" cap="none" normalizeH="0" baseline="0" dirty="0">
                <a:ln>
                  <a:noFill/>
                </a:ln>
                <a:solidFill>
                  <a:schemeClr val="bg1"/>
                </a:solidFill>
                <a:effectLst/>
                <a:latin typeface="+mj-lt"/>
              </a:rPr>
              <a:t> have an increasing trend in the regression line can be seen and it can be said that as the Population and GDP per Year increases, the number of suicides also increase. </a:t>
            </a:r>
          </a:p>
          <a:p>
            <a:pPr marR="0" lvl="0" fontAlgn="base">
              <a:lnSpc>
                <a:spcPct val="90000"/>
              </a:lnSpc>
              <a:spcBef>
                <a:spcPct val="0"/>
              </a:spcBef>
              <a:spcAft>
                <a:spcPts val="600"/>
              </a:spcAft>
              <a:buClrTx/>
              <a:buSzTx/>
              <a:tabLst/>
            </a:pPr>
            <a:endParaRPr kumimoji="0" lang="en-US" altLang="en-US" b="1" i="0" u="none" strike="noStrike" cap="none" normalizeH="0" baseline="0" dirty="0">
              <a:ln>
                <a:noFill/>
              </a:ln>
              <a:solidFill>
                <a:schemeClr val="bg1"/>
              </a:solidFill>
              <a:effectLst/>
              <a:latin typeface="+mj-l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lang="en-US" b="1" dirty="0">
                <a:solidFill>
                  <a:schemeClr val="bg1"/>
                </a:solidFill>
                <a:effectLst/>
                <a:latin typeface="+mj-lt"/>
              </a:rPr>
              <a:t>Population is highly correlated with </a:t>
            </a:r>
            <a:r>
              <a:rPr lang="en-US" b="1" dirty="0" err="1">
                <a:solidFill>
                  <a:schemeClr val="bg1"/>
                </a:solidFill>
                <a:effectLst/>
                <a:latin typeface="+mj-lt"/>
              </a:rPr>
              <a:t>GDP_for_Year</a:t>
            </a:r>
            <a:r>
              <a:rPr lang="en-US" b="1" dirty="0">
                <a:solidFill>
                  <a:schemeClr val="bg1"/>
                </a:solidFill>
                <a:effectLst/>
                <a:latin typeface="+mj-lt"/>
              </a:rPr>
              <a:t>. HDI is highly correlated with </a:t>
            </a:r>
            <a:r>
              <a:rPr lang="en-US" b="1" dirty="0" err="1">
                <a:solidFill>
                  <a:schemeClr val="bg1"/>
                </a:solidFill>
                <a:effectLst/>
                <a:latin typeface="+mj-lt"/>
              </a:rPr>
              <a:t>GDP_per_capita</a:t>
            </a:r>
            <a:r>
              <a:rPr lang="en-US" b="1" dirty="0">
                <a:solidFill>
                  <a:schemeClr val="bg1"/>
                </a:solidFill>
                <a:effectLst/>
                <a:latin typeface="+mj-lt"/>
              </a:rPr>
              <a:t>. </a:t>
            </a:r>
            <a:endParaRPr kumimoji="0" lang="en-US" altLang="en-US" b="1" i="0" u="none" strike="noStrike" cap="none" normalizeH="0" baseline="0" dirty="0">
              <a:ln>
                <a:noFill/>
              </a:ln>
              <a:solidFill>
                <a:schemeClr val="bg1"/>
              </a:solidFill>
              <a:effectLst/>
              <a:latin typeface="+mj-lt"/>
            </a:endParaRPr>
          </a:p>
        </p:txBody>
      </p:sp>
    </p:spTree>
    <p:extLst>
      <p:ext uri="{BB962C8B-B14F-4D97-AF65-F5344CB8AC3E}">
        <p14:creationId xmlns:p14="http://schemas.microsoft.com/office/powerpoint/2010/main" val="364944797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B137817A-6E43-41BF-8F21-9349BDFD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2">
            <a:extLst>
              <a:ext uri="{FF2B5EF4-FFF2-40B4-BE49-F238E27FC236}">
                <a16:creationId xmlns:a16="http://schemas.microsoft.com/office/drawing/2014/main" id="{A5BE2DA6-83C9-46EF-B42E-C40224302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518" y="1690688"/>
            <a:ext cx="7243482" cy="5167312"/>
          </a:xfrm>
          <a:custGeom>
            <a:avLst/>
            <a:gdLst>
              <a:gd name="connsiteX0" fmla="*/ 0 w 7243482"/>
              <a:gd name="connsiteY0" fmla="*/ 0 h 5167312"/>
              <a:gd name="connsiteX1" fmla="*/ 7243482 w 7243482"/>
              <a:gd name="connsiteY1" fmla="*/ 0 h 5167312"/>
              <a:gd name="connsiteX2" fmla="*/ 7243482 w 7243482"/>
              <a:gd name="connsiteY2" fmla="*/ 5167312 h 5167312"/>
              <a:gd name="connsiteX3" fmla="*/ 221324 w 7243482"/>
              <a:gd name="connsiteY3" fmla="*/ 5167312 h 5167312"/>
              <a:gd name="connsiteX4" fmla="*/ 2615203 w 7243482"/>
              <a:gd name="connsiteY4" fmla="*/ 952 h 5167312"/>
              <a:gd name="connsiteX5" fmla="*/ 0 w 7243482"/>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43482" h="5167312">
                <a:moveTo>
                  <a:pt x="0" y="0"/>
                </a:moveTo>
                <a:lnTo>
                  <a:pt x="7243482" y="0"/>
                </a:lnTo>
                <a:lnTo>
                  <a:pt x="7243482" y="5167312"/>
                </a:lnTo>
                <a:lnTo>
                  <a:pt x="221324" y="5167312"/>
                </a:lnTo>
                <a:lnTo>
                  <a:pt x="2615203" y="952"/>
                </a:lnTo>
                <a:lnTo>
                  <a:pt x="0" y="95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11">
            <a:extLst>
              <a:ext uri="{FF2B5EF4-FFF2-40B4-BE49-F238E27FC236}">
                <a16:creationId xmlns:a16="http://schemas.microsoft.com/office/drawing/2014/main" id="{A1A2EF03-D0CA-4967-B631-C09F910E9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0"/>
            <a:ext cx="7399176" cy="5166360"/>
          </a:xfrm>
          <a:custGeom>
            <a:avLst/>
            <a:gdLst>
              <a:gd name="connsiteX0" fmla="*/ 0 w 7399176"/>
              <a:gd name="connsiteY0" fmla="*/ 0 h 5166360"/>
              <a:gd name="connsiteX1" fmla="*/ 7399176 w 7399176"/>
              <a:gd name="connsiteY1" fmla="*/ 0 h 5166360"/>
              <a:gd name="connsiteX2" fmla="*/ 5005297 w 7399176"/>
              <a:gd name="connsiteY2" fmla="*/ 5166360 h 5166360"/>
              <a:gd name="connsiteX3" fmla="*/ 0 w 7399176"/>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7399176" h="5166360">
                <a:moveTo>
                  <a:pt x="0" y="0"/>
                </a:moveTo>
                <a:lnTo>
                  <a:pt x="7399176" y="0"/>
                </a:lnTo>
                <a:lnTo>
                  <a:pt x="5005297" y="5166360"/>
                </a:lnTo>
                <a:lnTo>
                  <a:pt x="0" y="5166360"/>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FBE7C-CA82-4BE6-BA0A-7AB997632420}"/>
              </a:ext>
            </a:extLst>
          </p:cNvPr>
          <p:cNvSpPr>
            <a:spLocks noGrp="1"/>
          </p:cNvSpPr>
          <p:nvPr>
            <p:ph type="title"/>
          </p:nvPr>
        </p:nvSpPr>
        <p:spPr>
          <a:xfrm>
            <a:off x="838200" y="365125"/>
            <a:ext cx="10515600" cy="1325563"/>
          </a:xfrm>
        </p:spPr>
        <p:txBody>
          <a:bodyPr>
            <a:normAutofit/>
          </a:bodyPr>
          <a:lstStyle/>
          <a:p>
            <a:r>
              <a:rPr lang="en-US" sz="4100" b="1">
                <a:solidFill>
                  <a:schemeClr val="bg1">
                    <a:lumMod val="95000"/>
                    <a:lumOff val="5000"/>
                  </a:schemeClr>
                </a:solidFill>
              </a:rPr>
              <a:t>Goal 1: </a:t>
            </a:r>
            <a:r>
              <a:rPr lang="en-US" sz="4100" b="1">
                <a:solidFill>
                  <a:schemeClr val="bg1">
                    <a:lumMod val="95000"/>
                    <a:lumOff val="5000"/>
                  </a:schemeClr>
                </a:solidFill>
                <a:effectLst/>
                <a:ea typeface="Calibri" panose="020F0502020204030204" pitchFamily="34" charset="0"/>
                <a:cs typeface="Times New Roman" panose="02020603050405020304" pitchFamily="18" charset="0"/>
              </a:rPr>
              <a:t>Classify the instances in the dataset based on whether they are at a risk of suicide or not.</a:t>
            </a:r>
            <a:endParaRPr lang="en-US" sz="4100" b="1">
              <a:solidFill>
                <a:schemeClr val="bg1">
                  <a:lumMod val="95000"/>
                  <a:lumOff val="5000"/>
                </a:schemeClr>
              </a:solidFill>
            </a:endParaRPr>
          </a:p>
        </p:txBody>
      </p:sp>
      <p:sp>
        <p:nvSpPr>
          <p:cNvPr id="3" name="Content Placeholder 2">
            <a:extLst>
              <a:ext uri="{FF2B5EF4-FFF2-40B4-BE49-F238E27FC236}">
                <a16:creationId xmlns:a16="http://schemas.microsoft.com/office/drawing/2014/main" id="{C44CC301-ED3B-4D95-A0D9-2175F1BC0528}"/>
              </a:ext>
            </a:extLst>
          </p:cNvPr>
          <p:cNvSpPr>
            <a:spLocks noGrp="1"/>
          </p:cNvSpPr>
          <p:nvPr>
            <p:ph idx="1"/>
          </p:nvPr>
        </p:nvSpPr>
        <p:spPr>
          <a:xfrm>
            <a:off x="838200" y="2012865"/>
            <a:ext cx="4317322" cy="4164098"/>
          </a:xfrm>
        </p:spPr>
        <p:txBody>
          <a:bodyPr anchor="ctr">
            <a:normAutofit/>
          </a:bodyPr>
          <a:lstStyle/>
          <a:p>
            <a:pPr marL="0" indent="0">
              <a:buNone/>
            </a:pPr>
            <a:r>
              <a:rPr lang="en-US" b="1" dirty="0">
                <a:latin typeface="+mj-lt"/>
              </a:rPr>
              <a:t>Classification models used :</a:t>
            </a:r>
          </a:p>
          <a:p>
            <a:pPr marL="0" indent="0">
              <a:buNone/>
            </a:pPr>
            <a:endParaRPr lang="en-US" b="1" dirty="0">
              <a:latin typeface="+mj-lt"/>
            </a:endParaRPr>
          </a:p>
          <a:p>
            <a:r>
              <a:rPr lang="en-US" b="1" dirty="0">
                <a:latin typeface="+mj-lt"/>
              </a:rPr>
              <a:t>Logistic Regression</a:t>
            </a:r>
          </a:p>
          <a:p>
            <a:r>
              <a:rPr lang="en-US" b="1" dirty="0">
                <a:latin typeface="+mj-lt"/>
              </a:rPr>
              <a:t>Support Vector Machines (SVM)</a:t>
            </a:r>
          </a:p>
          <a:p>
            <a:r>
              <a:rPr lang="en-US" b="1" dirty="0">
                <a:latin typeface="+mj-lt"/>
              </a:rPr>
              <a:t>K Nearest Neighbors (K-NN)</a:t>
            </a:r>
          </a:p>
          <a:p>
            <a:pPr marL="0" indent="0">
              <a:buNone/>
            </a:pPr>
            <a:endParaRPr lang="en-US" sz="2000" dirty="0"/>
          </a:p>
        </p:txBody>
      </p:sp>
      <p:pic>
        <p:nvPicPr>
          <p:cNvPr id="5" name="Picture 4">
            <a:extLst>
              <a:ext uri="{FF2B5EF4-FFF2-40B4-BE49-F238E27FC236}">
                <a16:creationId xmlns:a16="http://schemas.microsoft.com/office/drawing/2014/main" id="{51444A95-ECEB-4E98-8AD5-AC83F06CAC73}"/>
              </a:ext>
            </a:extLst>
          </p:cNvPr>
          <p:cNvPicPr>
            <a:picLocks noChangeAspect="1"/>
          </p:cNvPicPr>
          <p:nvPr/>
        </p:nvPicPr>
        <p:blipFill>
          <a:blip r:embed="rId2"/>
          <a:stretch>
            <a:fillRect/>
          </a:stretch>
        </p:blipFill>
        <p:spPr>
          <a:xfrm>
            <a:off x="7573693" y="2012865"/>
            <a:ext cx="4276641" cy="4164098"/>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252161874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421CD-3E48-453D-9AC0-2FB111CD1CB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4000" b="1" dirty="0"/>
              <a:t>Model Results:</a:t>
            </a:r>
            <a:br>
              <a:rPr lang="en-US" sz="4000" b="1" dirty="0"/>
            </a:br>
            <a:r>
              <a:rPr lang="en-US" sz="4000" b="1" dirty="0"/>
              <a:t>Logistic Regression</a:t>
            </a:r>
          </a:p>
        </p:txBody>
      </p:sp>
      <p:sp>
        <p:nvSpPr>
          <p:cNvPr id="17"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464C01C2-7AEE-4DCA-B2BF-452F74B0FCDC}"/>
              </a:ext>
            </a:extLst>
          </p:cNvPr>
          <p:cNvPicPr>
            <a:picLocks noChangeAspect="1"/>
          </p:cNvPicPr>
          <p:nvPr/>
        </p:nvPicPr>
        <p:blipFill>
          <a:blip r:embed="rId2"/>
          <a:stretch>
            <a:fillRect/>
          </a:stretch>
        </p:blipFill>
        <p:spPr>
          <a:xfrm>
            <a:off x="454468" y="367562"/>
            <a:ext cx="7708871" cy="5826130"/>
          </a:xfrm>
          <a:prstGeom prst="rect">
            <a:avLst/>
          </a:prstGeom>
        </p:spPr>
      </p:pic>
    </p:spTree>
    <p:extLst>
      <p:ext uri="{BB962C8B-B14F-4D97-AF65-F5344CB8AC3E}">
        <p14:creationId xmlns:p14="http://schemas.microsoft.com/office/powerpoint/2010/main" val="31728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C9D9-5314-4AD5-BD86-D44E8FC2FF2A}"/>
              </a:ext>
            </a:extLst>
          </p:cNvPr>
          <p:cNvSpPr>
            <a:spLocks noGrp="1"/>
          </p:cNvSpPr>
          <p:nvPr>
            <p:ph type="title"/>
          </p:nvPr>
        </p:nvSpPr>
        <p:spPr>
          <a:xfrm>
            <a:off x="7041856" y="3113415"/>
            <a:ext cx="4036334" cy="2387600"/>
          </a:xfrm>
        </p:spPr>
        <p:txBody>
          <a:bodyPr vert="horz" lIns="91440" tIns="45720" rIns="91440" bIns="45720" rtlCol="0" anchor="t">
            <a:normAutofit/>
          </a:bodyPr>
          <a:lstStyle/>
          <a:p>
            <a:r>
              <a:rPr lang="en-US" sz="3600" dirty="0"/>
              <a:t>Model results : Support Vector Machines (SVM)</a:t>
            </a:r>
          </a:p>
        </p:txBody>
      </p:sp>
      <p:sp>
        <p:nvSpPr>
          <p:cNvPr id="36" name="Rectangle 3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4">
            <a:extLst>
              <a:ext uri="{FF2B5EF4-FFF2-40B4-BE49-F238E27FC236}">
                <a16:creationId xmlns:a16="http://schemas.microsoft.com/office/drawing/2014/main" id="{5E58E588-0E46-4418-920E-542828D479D7}"/>
              </a:ext>
            </a:extLst>
          </p:cNvPr>
          <p:cNvPicPr>
            <a:picLocks noGrp="1" noChangeAspect="1"/>
          </p:cNvPicPr>
          <p:nvPr>
            <p:ph idx="1"/>
          </p:nvPr>
        </p:nvPicPr>
        <p:blipFill rotWithShape="1">
          <a:blip r:embed="rId2"/>
          <a:srcRect r="64297" b="-1"/>
          <a:stretch/>
        </p:blipFill>
        <p:spPr>
          <a:xfrm>
            <a:off x="733507" y="281618"/>
            <a:ext cx="5926059" cy="5850902"/>
          </a:xfrm>
          <a:prstGeom prst="rect">
            <a:avLst/>
          </a:prstGeom>
        </p:spPr>
      </p:pic>
      <p:grpSp>
        <p:nvGrpSpPr>
          <p:cNvPr id="40" name="Group 3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41" name="Rectangle 4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491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3">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421CD-3E48-453D-9AC0-2FB111CD1CB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4000" b="1" dirty="0"/>
              <a:t>Model Results:</a:t>
            </a:r>
            <a:br>
              <a:rPr lang="en-US" sz="4000" b="1" dirty="0"/>
            </a:br>
            <a:r>
              <a:rPr lang="en-US" sz="4000" b="1" dirty="0"/>
              <a:t>K Nearest Neighbors (K-NN)</a:t>
            </a:r>
          </a:p>
        </p:txBody>
      </p:sp>
      <p:sp>
        <p:nvSpPr>
          <p:cNvPr id="17" name="Rectangle 1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8C60CFA-63FF-4E9D-BA41-3ED01BBD28D6}"/>
              </a:ext>
            </a:extLst>
          </p:cNvPr>
          <p:cNvPicPr>
            <a:picLocks noChangeAspect="1"/>
          </p:cNvPicPr>
          <p:nvPr/>
        </p:nvPicPr>
        <p:blipFill rotWithShape="1">
          <a:blip r:embed="rId2"/>
          <a:srcRect r="15696" b="-2"/>
          <a:stretch/>
        </p:blipFill>
        <p:spPr>
          <a:xfrm>
            <a:off x="545238" y="470091"/>
            <a:ext cx="7608304" cy="5600340"/>
          </a:xfrm>
          <a:prstGeom prst="rect">
            <a:avLst/>
          </a:prstGeom>
        </p:spPr>
      </p:pic>
      <p:sp>
        <p:nvSpPr>
          <p:cNvPr id="21" name="Rectangle 1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748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FBE7C-CA82-4BE6-BA0A-7AB997632420}"/>
              </a:ext>
            </a:extLst>
          </p:cNvPr>
          <p:cNvSpPr>
            <a:spLocks noGrp="1"/>
          </p:cNvSpPr>
          <p:nvPr>
            <p:ph type="title"/>
          </p:nvPr>
        </p:nvSpPr>
        <p:spPr>
          <a:xfrm>
            <a:off x="546351" y="603563"/>
            <a:ext cx="11139854" cy="1084559"/>
          </a:xfrm>
        </p:spPr>
        <p:txBody>
          <a:bodyPr vert="horz" lIns="91440" tIns="45720" rIns="91440" bIns="45720" rtlCol="0" anchor="b">
            <a:normAutofit fontScale="90000"/>
          </a:bodyPr>
          <a:lstStyle/>
          <a:p>
            <a:pPr algn="ctr"/>
            <a:br>
              <a:rPr lang="en-US" sz="1800" b="1" dirty="0">
                <a:solidFill>
                  <a:srgbClr val="FFFFFF"/>
                </a:solidFill>
                <a:effectLst/>
              </a:rPr>
            </a:br>
            <a:r>
              <a:rPr lang="en-US" sz="3600" b="1" dirty="0">
                <a:solidFill>
                  <a:srgbClr val="FFFFFF"/>
                </a:solidFill>
                <a:effectLst/>
              </a:rPr>
              <a:t>Goal </a:t>
            </a:r>
            <a:r>
              <a:rPr lang="en-US" sz="3600" b="1" dirty="0">
                <a:solidFill>
                  <a:srgbClr val="FFFFFF"/>
                </a:solidFill>
              </a:rPr>
              <a:t>2:  </a:t>
            </a:r>
            <a:r>
              <a:rPr lang="en-US" sz="3600" b="1" dirty="0">
                <a:solidFill>
                  <a:srgbClr val="FFFFFF"/>
                </a:solidFill>
                <a:effectLst/>
              </a:rPr>
              <a:t>Clustering the instances in the dataset based on their economic condition</a:t>
            </a:r>
            <a:br>
              <a:rPr lang="en-US" sz="3600" b="1" dirty="0">
                <a:solidFill>
                  <a:srgbClr val="FFFFFF"/>
                </a:solidFill>
                <a:effectLst/>
              </a:rPr>
            </a:br>
            <a:endParaRPr lang="en-US" sz="1800" b="1" dirty="0">
              <a:solidFill>
                <a:srgbClr val="FFFFFF"/>
              </a:solidFill>
              <a:effectLst/>
            </a:endParaRPr>
          </a:p>
        </p:txBody>
      </p:sp>
      <p:cxnSp>
        <p:nvCxnSpPr>
          <p:cNvPr id="37" name="Straight Connector 3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2">
            <a:extLst>
              <a:ext uri="{FF2B5EF4-FFF2-40B4-BE49-F238E27FC236}">
                <a16:creationId xmlns:a16="http://schemas.microsoft.com/office/drawing/2014/main" id="{CEC83F98-BD94-4AA9-8041-655C7EB42C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35405" y="2426818"/>
            <a:ext cx="4048240"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0" name="Picture 4">
            <a:extLst>
              <a:ext uri="{FF2B5EF4-FFF2-40B4-BE49-F238E27FC236}">
                <a16:creationId xmlns:a16="http://schemas.microsoft.com/office/drawing/2014/main" id="{B7C0F13C-8EBB-48E0-854B-EADF40F43A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21480" y="2426818"/>
            <a:ext cx="4703102"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B45EE2B-EE5D-4021-8D4B-987F912A4723}"/>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000" b="1" dirty="0"/>
              <a:t>Analysis</a:t>
            </a:r>
          </a:p>
        </p:txBody>
      </p:sp>
      <p:sp>
        <p:nvSpPr>
          <p:cNvPr id="17" name="Rectangle 16">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0"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6C50F3FC-B6C9-47BA-8652-4906DD26251B}"/>
              </a:ext>
            </a:extLst>
          </p:cNvPr>
          <p:cNvPicPr>
            <a:picLocks noChangeAspect="1"/>
          </p:cNvPicPr>
          <p:nvPr/>
        </p:nvPicPr>
        <p:blipFill>
          <a:blip r:embed="rId2"/>
          <a:stretch>
            <a:fillRect/>
          </a:stretch>
        </p:blipFill>
        <p:spPr>
          <a:xfrm>
            <a:off x="5374497" y="3951749"/>
            <a:ext cx="6378822" cy="1914479"/>
          </a:xfrm>
          <a:prstGeom prst="rect">
            <a:avLst/>
          </a:prstGeom>
        </p:spPr>
      </p:pic>
      <p:sp>
        <p:nvSpPr>
          <p:cNvPr id="41" name="Rectangle 40">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6">
            <a:extLst>
              <a:ext uri="{FF2B5EF4-FFF2-40B4-BE49-F238E27FC236}">
                <a16:creationId xmlns:a16="http://schemas.microsoft.com/office/drawing/2014/main" id="{9FCE65A9-4D32-497D-B1B2-4423DF7304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82921" y="3601375"/>
            <a:ext cx="4164882" cy="30097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EF698BB8-98DA-43D7-9449-5023D157B96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353250" y="306115"/>
            <a:ext cx="8698908" cy="3233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689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9C72C4A-DD5E-48DE-9024-12F49FBB311E}"/>
              </a:ext>
            </a:extLst>
          </p:cNvPr>
          <p:cNvSpPr>
            <a:spLocks noGrp="1"/>
          </p:cNvSpPr>
          <p:nvPr>
            <p:ph type="title"/>
          </p:nvPr>
        </p:nvSpPr>
        <p:spPr>
          <a:xfrm>
            <a:off x="838200" y="585216"/>
            <a:ext cx="10515600" cy="1325563"/>
          </a:xfrm>
        </p:spPr>
        <p:txBody>
          <a:bodyPr>
            <a:normAutofit/>
          </a:bodyPr>
          <a:lstStyle/>
          <a:p>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Goal 3: </a:t>
            </a:r>
            <a:r>
              <a:rPr lang="en-US" sz="2800" b="1" dirty="0">
                <a:solidFill>
                  <a:schemeClr val="bg1"/>
                </a:solidFill>
                <a:effectLst/>
                <a:latin typeface="+mj-lt"/>
                <a:ea typeface="Calibri" panose="020F0502020204030204" pitchFamily="34" charset="0"/>
                <a:cs typeface="Times New Roman" panose="02020603050405020304" pitchFamily="18" charset="0"/>
              </a:rPr>
              <a:t>Predict the number of suicides based on the input predictors to the model</a:t>
            </a:r>
            <a:b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dirty="0">
              <a:solidFill>
                <a:schemeClr val="bg1"/>
              </a:solidFill>
            </a:endParaRPr>
          </a:p>
        </p:txBody>
      </p:sp>
      <p:pic>
        <p:nvPicPr>
          <p:cNvPr id="12" name="Picture 11">
            <a:extLst>
              <a:ext uri="{FF2B5EF4-FFF2-40B4-BE49-F238E27FC236}">
                <a16:creationId xmlns:a16="http://schemas.microsoft.com/office/drawing/2014/main" id="{F19DBEB9-89B5-440F-907F-27A693F3550A}"/>
              </a:ext>
            </a:extLst>
          </p:cNvPr>
          <p:cNvPicPr>
            <a:picLocks noChangeAspect="1"/>
          </p:cNvPicPr>
          <p:nvPr/>
        </p:nvPicPr>
        <p:blipFill rotWithShape="1">
          <a:blip r:embed="rId2"/>
          <a:srcRect r="7568" b="-1"/>
          <a:stretch/>
        </p:blipFill>
        <p:spPr>
          <a:xfrm>
            <a:off x="548638" y="2386584"/>
            <a:ext cx="7568419" cy="4123945"/>
          </a:xfrm>
          <a:prstGeom prst="rect">
            <a:avLst/>
          </a:prstGeom>
        </p:spPr>
      </p:pic>
      <p:sp>
        <p:nvSpPr>
          <p:cNvPr id="11" name="Content Placeholder 2">
            <a:extLst>
              <a:ext uri="{FF2B5EF4-FFF2-40B4-BE49-F238E27FC236}">
                <a16:creationId xmlns:a16="http://schemas.microsoft.com/office/drawing/2014/main" id="{22D72C98-3613-4401-B3AB-76A8D8CB7DD1}"/>
              </a:ext>
            </a:extLst>
          </p:cNvPr>
          <p:cNvSpPr>
            <a:spLocks noGrp="1"/>
          </p:cNvSpPr>
          <p:nvPr>
            <p:ph idx="1"/>
          </p:nvPr>
        </p:nvSpPr>
        <p:spPr>
          <a:xfrm>
            <a:off x="8117058" y="2516777"/>
            <a:ext cx="3802024" cy="1436245"/>
          </a:xfrm>
        </p:spPr>
        <p:txBody>
          <a:bodyPr anchor="ctr">
            <a:normAutofit fontScale="92500" lnSpcReduction="10000"/>
          </a:bodyPr>
          <a:lstStyle/>
          <a:p>
            <a:pPr marL="0" indent="0">
              <a:buNone/>
            </a:pPr>
            <a:r>
              <a:rPr lang="en-US" sz="2400" b="1" dirty="0"/>
              <a:t>Different approaches used towards feature selection:</a:t>
            </a:r>
          </a:p>
          <a:p>
            <a:pPr marL="457200" indent="-457200">
              <a:buAutoNum type="arabicPeriod"/>
            </a:pPr>
            <a:r>
              <a:rPr lang="en-US" sz="2400" b="1" dirty="0"/>
              <a:t>Full model </a:t>
            </a:r>
          </a:p>
          <a:p>
            <a:pPr marL="457200" indent="-457200">
              <a:buAutoNum type="arabicPeriod"/>
            </a:pPr>
            <a:r>
              <a:rPr lang="en-US" sz="2400" b="1" dirty="0"/>
              <a:t>Adding Interactions</a:t>
            </a:r>
          </a:p>
        </p:txBody>
      </p:sp>
    </p:spTree>
    <p:extLst>
      <p:ext uri="{BB962C8B-B14F-4D97-AF65-F5344CB8AC3E}">
        <p14:creationId xmlns:p14="http://schemas.microsoft.com/office/powerpoint/2010/main" val="4205814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9C72C4A-DD5E-48DE-9024-12F49FBB311E}"/>
              </a:ext>
            </a:extLst>
          </p:cNvPr>
          <p:cNvSpPr>
            <a:spLocks noGrp="1"/>
          </p:cNvSpPr>
          <p:nvPr>
            <p:ph type="title"/>
          </p:nvPr>
        </p:nvSpPr>
        <p:spPr>
          <a:xfrm>
            <a:off x="838200" y="585216"/>
            <a:ext cx="10515600" cy="1325563"/>
          </a:xfrm>
        </p:spPr>
        <p:txBody>
          <a:bodyPr>
            <a:normAutofit/>
          </a:bodyPr>
          <a:lstStyle/>
          <a:p>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Goal 3: </a:t>
            </a:r>
            <a:r>
              <a:rPr lang="en-US" sz="2800" b="1" dirty="0">
                <a:solidFill>
                  <a:schemeClr val="bg1"/>
                </a:solidFill>
                <a:effectLst/>
                <a:latin typeface="+mj-lt"/>
                <a:ea typeface="Calibri" panose="020F0502020204030204" pitchFamily="34" charset="0"/>
                <a:cs typeface="Times New Roman" panose="02020603050405020304" pitchFamily="18" charset="0"/>
              </a:rPr>
              <a:t>Predict the number of suicides based on the input predictors to the model</a:t>
            </a:r>
            <a:b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dirty="0">
              <a:solidFill>
                <a:schemeClr val="bg1"/>
              </a:solidFill>
            </a:endParaRPr>
          </a:p>
        </p:txBody>
      </p:sp>
      <p:sp>
        <p:nvSpPr>
          <p:cNvPr id="11" name="Content Placeholder 2">
            <a:extLst>
              <a:ext uri="{FF2B5EF4-FFF2-40B4-BE49-F238E27FC236}">
                <a16:creationId xmlns:a16="http://schemas.microsoft.com/office/drawing/2014/main" id="{22D72C98-3613-4401-B3AB-76A8D8CB7DD1}"/>
              </a:ext>
            </a:extLst>
          </p:cNvPr>
          <p:cNvSpPr>
            <a:spLocks noGrp="1"/>
          </p:cNvSpPr>
          <p:nvPr>
            <p:ph idx="1"/>
          </p:nvPr>
        </p:nvSpPr>
        <p:spPr>
          <a:xfrm>
            <a:off x="9078377" y="2944100"/>
            <a:ext cx="2991703" cy="3110300"/>
          </a:xfrm>
        </p:spPr>
        <p:txBody>
          <a:bodyPr anchor="ctr">
            <a:normAutofit/>
          </a:bodyPr>
          <a:lstStyle/>
          <a:p>
            <a:pPr marL="0" indent="0">
              <a:buNone/>
            </a:pPr>
            <a:r>
              <a:rPr lang="en-US" sz="2200" b="1" dirty="0"/>
              <a:t>Different approaches used towards feature selection:</a:t>
            </a:r>
          </a:p>
          <a:p>
            <a:pPr marL="0" indent="0">
              <a:buNone/>
            </a:pPr>
            <a:r>
              <a:rPr lang="en-US" sz="2200" b="1" dirty="0"/>
              <a:t>3. Using significant predictors only</a:t>
            </a:r>
          </a:p>
          <a:p>
            <a:pPr marL="0" indent="0">
              <a:buNone/>
            </a:pPr>
            <a:r>
              <a:rPr lang="en-US" sz="2200" b="1" dirty="0"/>
              <a:t>4. Using Log Transformations</a:t>
            </a:r>
          </a:p>
        </p:txBody>
      </p:sp>
      <p:pic>
        <p:nvPicPr>
          <p:cNvPr id="6" name="Content Placeholder 4">
            <a:extLst>
              <a:ext uri="{FF2B5EF4-FFF2-40B4-BE49-F238E27FC236}">
                <a16:creationId xmlns:a16="http://schemas.microsoft.com/office/drawing/2014/main" id="{3792E19B-490B-4F08-A9F4-CD49B11E6D6D}"/>
              </a:ext>
            </a:extLst>
          </p:cNvPr>
          <p:cNvPicPr>
            <a:picLocks noChangeAspect="1"/>
          </p:cNvPicPr>
          <p:nvPr/>
        </p:nvPicPr>
        <p:blipFill>
          <a:blip r:embed="rId2"/>
          <a:stretch>
            <a:fillRect/>
          </a:stretch>
        </p:blipFill>
        <p:spPr>
          <a:xfrm>
            <a:off x="542545" y="2170115"/>
            <a:ext cx="8535832" cy="4701137"/>
          </a:xfrm>
          <a:prstGeom prst="rect">
            <a:avLst/>
          </a:prstGeom>
        </p:spPr>
      </p:pic>
    </p:spTree>
    <p:extLst>
      <p:ext uri="{BB962C8B-B14F-4D97-AF65-F5344CB8AC3E}">
        <p14:creationId xmlns:p14="http://schemas.microsoft.com/office/powerpoint/2010/main" val="419820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3D6B-FAB9-4B31-8786-6A28D93488E9}"/>
              </a:ext>
            </a:extLst>
          </p:cNvPr>
          <p:cNvSpPr>
            <a:spLocks noGrp="1"/>
          </p:cNvSpPr>
          <p:nvPr>
            <p:ph type="title"/>
          </p:nvPr>
        </p:nvSpPr>
        <p:spPr>
          <a:xfrm>
            <a:off x="841249" y="365760"/>
            <a:ext cx="9912072" cy="1188404"/>
          </a:xfrm>
        </p:spPr>
        <p:txBody>
          <a:bodyPr>
            <a:normAutofit/>
          </a:bodyPr>
          <a:lstStyle/>
          <a:p>
            <a:r>
              <a:rPr lang="en-US" sz="3700" b="1" dirty="0"/>
              <a:t>Why is Suicide rate and risk prediction important?</a:t>
            </a:r>
          </a:p>
        </p:txBody>
      </p:sp>
      <p:sp>
        <p:nvSpPr>
          <p:cNvPr id="26" name="Freeform: Shape 25">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4453FE-6060-4E1F-BF66-6BFE6FB5CD73}"/>
              </a:ext>
            </a:extLst>
          </p:cNvPr>
          <p:cNvSpPr>
            <a:spLocks noGrp="1"/>
          </p:cNvSpPr>
          <p:nvPr>
            <p:ph idx="1"/>
          </p:nvPr>
        </p:nvSpPr>
        <p:spPr>
          <a:xfrm>
            <a:off x="841248" y="2174358"/>
            <a:ext cx="7731642" cy="4045467"/>
          </a:xfrm>
        </p:spPr>
        <p:txBody>
          <a:bodyPr anchor="t">
            <a:normAutofit/>
          </a:bodyPr>
          <a:lstStyle/>
          <a:p>
            <a:r>
              <a:rPr lang="en-US" sz="2400" dirty="0">
                <a:solidFill>
                  <a:schemeClr val="bg1"/>
                </a:solidFill>
                <a:effectLst/>
                <a:latin typeface="Times New Roman" panose="02020603050405020304" pitchFamily="18" charset="0"/>
                <a:ea typeface="Calibri" panose="020F0502020204030204" pitchFamily="34" charset="0"/>
              </a:rPr>
              <a:t>Suicide and depression is a precarious and serious problem faced by people all over the world. </a:t>
            </a:r>
          </a:p>
          <a:p>
            <a:r>
              <a:rPr lang="en-US" sz="2400" dirty="0">
                <a:solidFill>
                  <a:schemeClr val="bg1"/>
                </a:solidFill>
                <a:effectLst/>
                <a:latin typeface="Times New Roman" panose="02020603050405020304" pitchFamily="18" charset="0"/>
                <a:ea typeface="Calibri" panose="020F0502020204030204" pitchFamily="34" charset="0"/>
              </a:rPr>
              <a:t>With increasing stress levels due to unemployment, low income and high debts, suicide rates have also started to rise up</a:t>
            </a:r>
            <a:endParaRPr lang="en-US" sz="2400" dirty="0">
              <a:solidFill>
                <a:schemeClr val="bg1"/>
              </a:solidFill>
              <a:latin typeface="Times New Roman" panose="02020603050405020304" pitchFamily="18" charset="0"/>
              <a:ea typeface="Calibri" panose="020F0502020204030204" pitchFamily="34" charset="0"/>
            </a:endParaRPr>
          </a:p>
          <a:p>
            <a:r>
              <a:rPr lang="en-US" sz="2400" dirty="0">
                <a:solidFill>
                  <a:schemeClr val="bg1"/>
                </a:solidFill>
                <a:effectLst/>
                <a:latin typeface="Times New Roman" panose="02020603050405020304" pitchFamily="18" charset="0"/>
                <a:ea typeface="Calibri" panose="020F0502020204030204" pitchFamily="34" charset="0"/>
              </a:rPr>
              <a:t>In the year 2015, about 788,000 people died by suicide at a global rate of 10.7 per 100,000 person-years. </a:t>
            </a:r>
            <a:endParaRPr lang="en-US" sz="2400" dirty="0">
              <a:solidFill>
                <a:schemeClr val="bg1"/>
              </a:solidFill>
            </a:endParaRPr>
          </a:p>
        </p:txBody>
      </p:sp>
    </p:spTree>
    <p:extLst>
      <p:ext uri="{BB962C8B-B14F-4D97-AF65-F5344CB8AC3E}">
        <p14:creationId xmlns:p14="http://schemas.microsoft.com/office/powerpoint/2010/main" val="237146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6">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9C72C4A-DD5E-48DE-9024-12F49FBB311E}"/>
              </a:ext>
            </a:extLst>
          </p:cNvPr>
          <p:cNvSpPr>
            <a:spLocks noGrp="1"/>
          </p:cNvSpPr>
          <p:nvPr>
            <p:ph type="title"/>
          </p:nvPr>
        </p:nvSpPr>
        <p:spPr>
          <a:xfrm>
            <a:off x="838200" y="585216"/>
            <a:ext cx="10515600" cy="1325563"/>
          </a:xfrm>
        </p:spPr>
        <p:txBody>
          <a:bodyPr>
            <a:normAutofit fontScale="90000"/>
          </a:bodyPr>
          <a:lstStyle/>
          <a:p>
            <a:r>
              <a:rPr lang="en-US" sz="3600" dirty="0">
                <a:solidFill>
                  <a:schemeClr val="bg1"/>
                </a:solidFill>
              </a:rPr>
              <a:t>Predicting Number of suicides for 3 random instances in the dataset</a:t>
            </a:r>
            <a:br>
              <a:rPr lang="en-US" sz="2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dirty="0">
              <a:solidFill>
                <a:schemeClr val="bg1"/>
              </a:solidFill>
            </a:endParaRPr>
          </a:p>
        </p:txBody>
      </p:sp>
      <p:pic>
        <p:nvPicPr>
          <p:cNvPr id="8" name="Content Placeholder 4">
            <a:extLst>
              <a:ext uri="{FF2B5EF4-FFF2-40B4-BE49-F238E27FC236}">
                <a16:creationId xmlns:a16="http://schemas.microsoft.com/office/drawing/2014/main" id="{3B404388-2CA8-4CA0-BF62-974F95C9B6AB}"/>
              </a:ext>
            </a:extLst>
          </p:cNvPr>
          <p:cNvPicPr>
            <a:picLocks noChangeAspect="1"/>
          </p:cNvPicPr>
          <p:nvPr/>
        </p:nvPicPr>
        <p:blipFill>
          <a:blip r:embed="rId2"/>
          <a:stretch>
            <a:fillRect/>
          </a:stretch>
        </p:blipFill>
        <p:spPr>
          <a:xfrm>
            <a:off x="548639" y="2518117"/>
            <a:ext cx="10874713" cy="3992412"/>
          </a:xfrm>
          <a:prstGeom prst="rect">
            <a:avLst/>
          </a:prstGeom>
        </p:spPr>
      </p:pic>
    </p:spTree>
    <p:extLst>
      <p:ext uri="{BB962C8B-B14F-4D97-AF65-F5344CB8AC3E}">
        <p14:creationId xmlns:p14="http://schemas.microsoft.com/office/powerpoint/2010/main" val="1770084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54D0-D9B3-4C46-A058-AAAA8766FFFE}"/>
              </a:ext>
            </a:extLst>
          </p:cNvPr>
          <p:cNvSpPr>
            <a:spLocks noGrp="1"/>
          </p:cNvSpPr>
          <p:nvPr>
            <p:ph type="title"/>
          </p:nvPr>
        </p:nvSpPr>
        <p:spPr>
          <a:xfrm>
            <a:off x="278296" y="365760"/>
            <a:ext cx="10475025" cy="1188404"/>
          </a:xfrm>
        </p:spPr>
        <p:txBody>
          <a:bodyPr>
            <a:normAutofit fontScale="90000"/>
          </a:bodyPr>
          <a:lstStyle/>
          <a:p>
            <a:r>
              <a:rPr lang="en-US" sz="4000" b="1" dirty="0">
                <a:effectLst/>
                <a:ea typeface="Calibri" panose="020F0502020204030204" pitchFamily="34" charset="0"/>
                <a:cs typeface="Times New Roman" panose="02020603050405020304" pitchFamily="18" charset="0"/>
              </a:rPr>
              <a:t>Goal 4 : Forecasting the total number of suicides for the future years by training the model on the historical data. </a:t>
            </a:r>
            <a:endParaRPr lang="en-US" sz="3700" b="1" dirty="0"/>
          </a:p>
        </p:txBody>
      </p:sp>
      <p:sp>
        <p:nvSpPr>
          <p:cNvPr id="28" name="Freeform: Shape 2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D235BA59-4DDF-4004-BA42-FEF4803C7DEA}"/>
              </a:ext>
            </a:extLst>
          </p:cNvPr>
          <p:cNvPicPr>
            <a:picLocks noChangeAspect="1"/>
          </p:cNvPicPr>
          <p:nvPr/>
        </p:nvPicPr>
        <p:blipFill>
          <a:blip r:embed="rId2"/>
          <a:stretch>
            <a:fillRect/>
          </a:stretch>
        </p:blipFill>
        <p:spPr>
          <a:xfrm>
            <a:off x="4407438" y="3373637"/>
            <a:ext cx="3601928" cy="3284193"/>
          </a:xfrm>
          <a:prstGeom prst="rect">
            <a:avLst/>
          </a:prstGeom>
        </p:spPr>
      </p:pic>
      <p:sp>
        <p:nvSpPr>
          <p:cNvPr id="5" name="TextBox 4">
            <a:extLst>
              <a:ext uri="{FF2B5EF4-FFF2-40B4-BE49-F238E27FC236}">
                <a16:creationId xmlns:a16="http://schemas.microsoft.com/office/drawing/2014/main" id="{E476454D-1DED-4D79-AD12-2C0699E63853}"/>
              </a:ext>
            </a:extLst>
          </p:cNvPr>
          <p:cNvSpPr txBox="1"/>
          <p:nvPr/>
        </p:nvSpPr>
        <p:spPr>
          <a:xfrm>
            <a:off x="278296" y="2094831"/>
            <a:ext cx="9034516" cy="1200329"/>
          </a:xfrm>
          <a:prstGeom prst="rect">
            <a:avLst/>
          </a:prstGeom>
          <a:noFill/>
        </p:spPr>
        <p:txBody>
          <a:bodyPr wrap="square" rtlCol="0">
            <a:spAutoFit/>
          </a:bodyPr>
          <a:lstStyle/>
          <a:p>
            <a:r>
              <a:rPr lang="en-US" sz="2400" b="1" i="0" dirty="0">
                <a:solidFill>
                  <a:schemeClr val="bg1"/>
                </a:solidFill>
                <a:effectLst/>
                <a:latin typeface="+mj-lt"/>
              </a:rPr>
              <a:t>Since Year was an important predictors in Number of Suicides prediction, I used time series for forecasting the Number of suicides using Auto ARIMA. </a:t>
            </a:r>
            <a:endParaRPr lang="en-US" sz="2400" b="1" dirty="0">
              <a:solidFill>
                <a:schemeClr val="bg1"/>
              </a:solidFill>
              <a:latin typeface="+mj-lt"/>
            </a:endParaRPr>
          </a:p>
        </p:txBody>
      </p:sp>
      <p:sp>
        <p:nvSpPr>
          <p:cNvPr id="6" name="TextBox 5">
            <a:extLst>
              <a:ext uri="{FF2B5EF4-FFF2-40B4-BE49-F238E27FC236}">
                <a16:creationId xmlns:a16="http://schemas.microsoft.com/office/drawing/2014/main" id="{667A6665-672D-4B16-A8B3-D897F34097B0}"/>
              </a:ext>
            </a:extLst>
          </p:cNvPr>
          <p:cNvSpPr txBox="1"/>
          <p:nvPr/>
        </p:nvSpPr>
        <p:spPr>
          <a:xfrm>
            <a:off x="832118" y="3791637"/>
            <a:ext cx="3060699" cy="461665"/>
          </a:xfrm>
          <a:prstGeom prst="rect">
            <a:avLst/>
          </a:prstGeom>
          <a:noFill/>
        </p:spPr>
        <p:txBody>
          <a:bodyPr wrap="square" rtlCol="0">
            <a:spAutoFit/>
          </a:bodyPr>
          <a:lstStyle/>
          <a:p>
            <a:r>
              <a:rPr lang="en-US" sz="2400" b="1" dirty="0">
                <a:solidFill>
                  <a:schemeClr val="bg1"/>
                </a:solidFill>
                <a:latin typeface="+mj-lt"/>
              </a:rPr>
              <a:t>Input to the model  </a:t>
            </a:r>
            <a:r>
              <a:rPr lang="en-US" sz="2400" b="1" dirty="0">
                <a:solidFill>
                  <a:schemeClr val="bg1"/>
                </a:solidFill>
                <a:latin typeface="+mj-lt"/>
                <a:sym typeface="Wingdings" panose="05000000000000000000" pitchFamily="2" charset="2"/>
              </a:rPr>
              <a:t></a:t>
            </a:r>
            <a:endParaRPr lang="en-US" sz="2400" b="1" dirty="0">
              <a:solidFill>
                <a:schemeClr val="bg1"/>
              </a:solidFill>
              <a:latin typeface="+mj-lt"/>
            </a:endParaRPr>
          </a:p>
        </p:txBody>
      </p:sp>
    </p:spTree>
    <p:extLst>
      <p:ext uri="{BB962C8B-B14F-4D97-AF65-F5344CB8AC3E}">
        <p14:creationId xmlns:p14="http://schemas.microsoft.com/office/powerpoint/2010/main" val="2381008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10">
            <a:extLst>
              <a:ext uri="{FF2B5EF4-FFF2-40B4-BE49-F238E27FC236}">
                <a16:creationId xmlns:a16="http://schemas.microsoft.com/office/drawing/2014/main" id="{C148F4D7-E6D1-400B-BACE-51471D400F0E}"/>
              </a:ext>
            </a:extLst>
          </p:cNvPr>
          <p:cNvPicPr>
            <a:picLocks noGrp="1" noChangeAspect="1"/>
          </p:cNvPicPr>
          <p:nvPr>
            <p:ph idx="1"/>
          </p:nvPr>
        </p:nvPicPr>
        <p:blipFill>
          <a:blip r:embed="rId2"/>
          <a:stretch>
            <a:fillRect/>
          </a:stretch>
        </p:blipFill>
        <p:spPr>
          <a:xfrm>
            <a:off x="371779" y="1347288"/>
            <a:ext cx="5338545" cy="5020382"/>
          </a:xfrm>
        </p:spPr>
      </p:pic>
      <p:pic>
        <p:nvPicPr>
          <p:cNvPr id="8" name="Picture 7">
            <a:extLst>
              <a:ext uri="{FF2B5EF4-FFF2-40B4-BE49-F238E27FC236}">
                <a16:creationId xmlns:a16="http://schemas.microsoft.com/office/drawing/2014/main" id="{BBA7547B-F624-4D5E-AB56-D21F9D546A0C}"/>
              </a:ext>
            </a:extLst>
          </p:cNvPr>
          <p:cNvPicPr>
            <a:picLocks noChangeAspect="1"/>
          </p:cNvPicPr>
          <p:nvPr/>
        </p:nvPicPr>
        <p:blipFill>
          <a:blip r:embed="rId3"/>
          <a:stretch>
            <a:fillRect/>
          </a:stretch>
        </p:blipFill>
        <p:spPr>
          <a:xfrm>
            <a:off x="7726017" y="1"/>
            <a:ext cx="4035745" cy="3429000"/>
          </a:xfrm>
          <a:prstGeom prst="rect">
            <a:avLst/>
          </a:prstGeom>
        </p:spPr>
      </p:pic>
      <p:sp>
        <p:nvSpPr>
          <p:cNvPr id="9" name="Arrow: Right 8">
            <a:extLst>
              <a:ext uri="{FF2B5EF4-FFF2-40B4-BE49-F238E27FC236}">
                <a16:creationId xmlns:a16="http://schemas.microsoft.com/office/drawing/2014/main" id="{5A89DFB6-B3E7-46F1-974B-B0D10CEAF80A}"/>
              </a:ext>
            </a:extLst>
          </p:cNvPr>
          <p:cNvSpPr/>
          <p:nvPr/>
        </p:nvSpPr>
        <p:spPr>
          <a:xfrm>
            <a:off x="6001154" y="2081101"/>
            <a:ext cx="1519311" cy="731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C8AADFDE-D73B-48BD-9C51-EB6B19DF4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1241" y="3455504"/>
            <a:ext cx="5118980" cy="33417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4BE45DC-F72A-4B8E-8F5A-998461707C4D}"/>
              </a:ext>
            </a:extLst>
          </p:cNvPr>
          <p:cNvSpPr txBox="1"/>
          <p:nvPr/>
        </p:nvSpPr>
        <p:spPr>
          <a:xfrm>
            <a:off x="430239" y="490330"/>
            <a:ext cx="5280085" cy="584775"/>
          </a:xfrm>
          <a:prstGeom prst="rect">
            <a:avLst/>
          </a:prstGeom>
          <a:noFill/>
        </p:spPr>
        <p:txBody>
          <a:bodyPr wrap="square" rtlCol="0">
            <a:spAutoFit/>
          </a:bodyPr>
          <a:lstStyle/>
          <a:p>
            <a:r>
              <a:rPr lang="en-US" sz="3200" b="1" dirty="0">
                <a:solidFill>
                  <a:schemeClr val="bg1"/>
                </a:solidFill>
                <a:highlight>
                  <a:srgbClr val="0000FF"/>
                </a:highlight>
              </a:rPr>
              <a:t>Forecasting on validation data</a:t>
            </a:r>
          </a:p>
        </p:txBody>
      </p:sp>
    </p:spTree>
    <p:extLst>
      <p:ext uri="{BB962C8B-B14F-4D97-AF65-F5344CB8AC3E}">
        <p14:creationId xmlns:p14="http://schemas.microsoft.com/office/powerpoint/2010/main" val="1060517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70AFAB-B4A1-4876-877C-F6BCAA2A5E0E}"/>
              </a:ext>
            </a:extLst>
          </p:cNvPr>
          <p:cNvSpPr>
            <a:spLocks noGrp="1"/>
          </p:cNvSpPr>
          <p:nvPr>
            <p:ph type="title"/>
          </p:nvPr>
        </p:nvSpPr>
        <p:spPr>
          <a:xfrm>
            <a:off x="513471" y="320039"/>
            <a:ext cx="10911840" cy="640081"/>
          </a:xfrm>
        </p:spPr>
        <p:txBody>
          <a:bodyPr vert="horz" lIns="91440" tIns="45720" rIns="91440" bIns="45720" rtlCol="0" anchor="ctr">
            <a:normAutofit/>
          </a:bodyPr>
          <a:lstStyle/>
          <a:p>
            <a:pPr algn="ctr"/>
            <a:r>
              <a:rPr lang="en-US" sz="4000" b="1" dirty="0"/>
              <a:t>Forecasting on test data</a:t>
            </a:r>
          </a:p>
        </p:txBody>
      </p:sp>
      <p:pic>
        <p:nvPicPr>
          <p:cNvPr id="5" name="Picture 4">
            <a:extLst>
              <a:ext uri="{FF2B5EF4-FFF2-40B4-BE49-F238E27FC236}">
                <a16:creationId xmlns:a16="http://schemas.microsoft.com/office/drawing/2014/main" id="{64F188BA-70BA-4FCF-8285-FE00C6A1D2EC}"/>
              </a:ext>
            </a:extLst>
          </p:cNvPr>
          <p:cNvPicPr>
            <a:picLocks noChangeAspect="1"/>
          </p:cNvPicPr>
          <p:nvPr/>
        </p:nvPicPr>
        <p:blipFill rotWithShape="1">
          <a:blip r:embed="rId2"/>
          <a:srcRect r="12015"/>
          <a:stretch/>
        </p:blipFill>
        <p:spPr>
          <a:xfrm>
            <a:off x="640080" y="1476083"/>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2338928318"/>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BE7C-CA82-4BE6-BA0A-7AB997632420}"/>
              </a:ext>
            </a:extLst>
          </p:cNvPr>
          <p:cNvSpPr>
            <a:spLocks noGrp="1"/>
          </p:cNvSpPr>
          <p:nvPr>
            <p:ph type="title"/>
          </p:nvPr>
        </p:nvSpPr>
        <p:spPr>
          <a:xfrm>
            <a:off x="1653363" y="365760"/>
            <a:ext cx="9367203" cy="1188720"/>
          </a:xfrm>
        </p:spPr>
        <p:txBody>
          <a:bodyPr>
            <a:normAutofit/>
          </a:bodyPr>
          <a:lstStyle/>
          <a:p>
            <a:r>
              <a:rPr lang="en-US" b="1"/>
              <a:t>Conclusion and Discussions</a:t>
            </a:r>
          </a:p>
        </p:txBody>
      </p:sp>
      <p:sp>
        <p:nvSpPr>
          <p:cNvPr id="44" name="Freeform: Shape 43">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Shape 45">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Content Placeholder 2">
            <a:extLst>
              <a:ext uri="{FF2B5EF4-FFF2-40B4-BE49-F238E27FC236}">
                <a16:creationId xmlns:a16="http://schemas.microsoft.com/office/drawing/2014/main" id="{5D6B8E67-C0D0-44FD-96A4-70DD0E647A17}"/>
              </a:ext>
            </a:extLst>
          </p:cNvPr>
          <p:cNvSpPr>
            <a:spLocks noGrp="1"/>
          </p:cNvSpPr>
          <p:nvPr>
            <p:ph idx="1"/>
          </p:nvPr>
        </p:nvSpPr>
        <p:spPr>
          <a:xfrm>
            <a:off x="1336431" y="2176272"/>
            <a:ext cx="9684136" cy="4315968"/>
          </a:xfrm>
        </p:spPr>
        <p:txBody>
          <a:bodyPr anchor="t">
            <a:normAutofit fontScale="92500"/>
          </a:bodyPr>
          <a:lstStyle/>
          <a:p>
            <a:r>
              <a:rPr lang="en-US" sz="2400" b="1" dirty="0"/>
              <a:t>The models built would help a lot in identifying instances (which group of individuals in a country, age group, generation, sex) are at a higher risk of committing suicides.</a:t>
            </a:r>
          </a:p>
          <a:p>
            <a:r>
              <a:rPr lang="en-US" sz="2400" b="1" dirty="0"/>
              <a:t>Future suicide numbers could be forecasted, and preventive measures could be taken well in advance.</a:t>
            </a:r>
          </a:p>
          <a:p>
            <a:r>
              <a:rPr lang="en-US" sz="2400" b="1" dirty="0"/>
              <a:t>This study focuses only on the economic impact on suicide rates for a group of individuals since the dataset used has features such as – GDP per capita, Human Development Index, Population, etc.</a:t>
            </a:r>
          </a:p>
          <a:p>
            <a:r>
              <a:rPr lang="en-US" sz="2400" b="1" dirty="0"/>
              <a:t>However, there are other factors due to which the mental health is affected such as – depression, mental health disorders, family history, etc.</a:t>
            </a:r>
          </a:p>
          <a:p>
            <a:r>
              <a:rPr lang="en-US" sz="2400" b="1" dirty="0"/>
              <a:t>If such a dataset is combined with the economic factors, the model could predict better and give more accurate results.</a:t>
            </a:r>
          </a:p>
        </p:txBody>
      </p:sp>
    </p:spTree>
    <p:extLst>
      <p:ext uri="{BB962C8B-B14F-4D97-AF65-F5344CB8AC3E}">
        <p14:creationId xmlns:p14="http://schemas.microsoft.com/office/powerpoint/2010/main" val="3059324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7FE9-8823-4669-B2B4-F76892FA328C}"/>
              </a:ext>
            </a:extLst>
          </p:cNvPr>
          <p:cNvSpPr>
            <a:spLocks noGrp="1"/>
          </p:cNvSpPr>
          <p:nvPr>
            <p:ph type="ctrTitle"/>
          </p:nvPr>
        </p:nvSpPr>
        <p:spPr>
          <a:xfrm>
            <a:off x="1524000" y="2245809"/>
            <a:ext cx="9144000" cy="1564716"/>
          </a:xfrm>
        </p:spPr>
        <p:txBody>
          <a:bodyPr>
            <a:normAutofit/>
          </a:bodyPr>
          <a:lstStyle/>
          <a:p>
            <a:pPr algn="l"/>
            <a:r>
              <a:rPr lang="en-US" sz="4800" dirty="0"/>
              <a:t>Thank you!!</a:t>
            </a:r>
          </a:p>
        </p:txBody>
      </p:sp>
      <p:sp>
        <p:nvSpPr>
          <p:cNvPr id="50"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4" name="Freeform: Shape 53">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56"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69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54D0-D9B3-4C46-A058-AAAA8766FFFE}"/>
              </a:ext>
            </a:extLst>
          </p:cNvPr>
          <p:cNvSpPr>
            <a:spLocks noGrp="1"/>
          </p:cNvSpPr>
          <p:nvPr>
            <p:ph type="title"/>
          </p:nvPr>
        </p:nvSpPr>
        <p:spPr>
          <a:xfrm>
            <a:off x="841249" y="365760"/>
            <a:ext cx="9912072" cy="1188404"/>
          </a:xfrm>
        </p:spPr>
        <p:txBody>
          <a:bodyPr>
            <a:normAutofit/>
          </a:bodyPr>
          <a:lstStyle/>
          <a:p>
            <a:r>
              <a:rPr lang="en-US" sz="3700" b="1" dirty="0"/>
              <a:t>Dataset used for this analysis</a:t>
            </a:r>
          </a:p>
        </p:txBody>
      </p:sp>
      <p:sp>
        <p:nvSpPr>
          <p:cNvPr id="28" name="Freeform: Shape 2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8A13760-9756-4125-8913-266F49FDC37D}"/>
              </a:ext>
            </a:extLst>
          </p:cNvPr>
          <p:cNvSpPr>
            <a:spLocks noGrp="1"/>
          </p:cNvSpPr>
          <p:nvPr>
            <p:ph idx="1"/>
          </p:nvPr>
        </p:nvSpPr>
        <p:spPr>
          <a:xfrm>
            <a:off x="841247" y="1941342"/>
            <a:ext cx="8249743" cy="4550898"/>
          </a:xfrm>
        </p:spPr>
        <p:txBody>
          <a:bodyPr anchor="t">
            <a:normAutofit fontScale="92500" lnSpcReduction="10000"/>
          </a:bodyPr>
          <a:lstStyle/>
          <a:p>
            <a:pPr marL="0" indent="0">
              <a:buNone/>
            </a:pPr>
            <a:r>
              <a:rPr lang="en-US" sz="20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https://www.kaggle.com/russellyates88/suicide-rates-overview-1985-to-2016</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United Nations Development </a:t>
            </a:r>
            <a:r>
              <a:rPr lang="en-US"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Programme</a:t>
            </a: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Human Development Reports. </a:t>
            </a:r>
            <a:r>
              <a:rPr lang="en-US" sz="20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Human Development Data (1990-2018) | Human Development Reports</a:t>
            </a:r>
            <a:endParaRPr lang="en-US" sz="20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dataset consists of the following important attributes – </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Clr>
                <a:srgbClr val="000000"/>
              </a:buClr>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Country</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Clr>
                <a:srgbClr val="000000"/>
              </a:buClr>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Year</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Clr>
                <a:srgbClr val="000000"/>
              </a:buClr>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Sex</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Clr>
                <a:srgbClr val="000000"/>
              </a:buClr>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Age group</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Clr>
                <a:srgbClr val="000000"/>
              </a:buClr>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Number of suicides</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Clr>
                <a:srgbClr val="000000"/>
              </a:buClr>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Population</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Clr>
                <a:srgbClr val="000000"/>
              </a:buClr>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Suicides/100k population</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Clr>
                <a:srgbClr val="000000"/>
              </a:buClr>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Human Development Index for the year</a:t>
            </a: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Clr>
                <a:srgbClr val="000000"/>
              </a:buClr>
              <a:buNone/>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GDP for the year in dollars</a:t>
            </a:r>
          </a:p>
          <a:p>
            <a:pPr marL="0" indent="0">
              <a:spcBef>
                <a:spcPts val="0"/>
              </a:spcBef>
              <a:spcAft>
                <a:spcPts val="800"/>
              </a:spcAft>
              <a:buClr>
                <a:srgbClr val="000000"/>
              </a:buClr>
              <a:buNone/>
            </a:pPr>
            <a:endPar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800"/>
              </a:spcAft>
              <a:buClr>
                <a:srgbClr val="000000"/>
              </a:buClr>
            </a:pPr>
            <a:endPar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500" dirty="0">
              <a:solidFill>
                <a:schemeClr val="bg1"/>
              </a:solidFill>
            </a:endParaRPr>
          </a:p>
        </p:txBody>
      </p:sp>
    </p:spTree>
    <p:extLst>
      <p:ext uri="{BB962C8B-B14F-4D97-AF65-F5344CB8AC3E}">
        <p14:creationId xmlns:p14="http://schemas.microsoft.com/office/powerpoint/2010/main" val="243409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BE7C-CA82-4BE6-BA0A-7AB997632420}"/>
              </a:ext>
            </a:extLst>
          </p:cNvPr>
          <p:cNvSpPr>
            <a:spLocks noGrp="1"/>
          </p:cNvSpPr>
          <p:nvPr>
            <p:ph type="title"/>
          </p:nvPr>
        </p:nvSpPr>
        <p:spPr>
          <a:xfrm>
            <a:off x="841249" y="365760"/>
            <a:ext cx="9912072" cy="1188404"/>
          </a:xfrm>
        </p:spPr>
        <p:txBody>
          <a:bodyPr>
            <a:normAutofit/>
          </a:bodyPr>
          <a:lstStyle/>
          <a:p>
            <a:r>
              <a:rPr lang="en-US" b="1"/>
              <a:t>Main goals of the project</a:t>
            </a:r>
          </a:p>
        </p:txBody>
      </p:sp>
      <p:sp>
        <p:nvSpPr>
          <p:cNvPr id="26" name="Freeform: Shape 25">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6">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44CC301-ED3B-4D95-A0D9-2175F1BC0528}"/>
              </a:ext>
            </a:extLst>
          </p:cNvPr>
          <p:cNvSpPr>
            <a:spLocks noGrp="1"/>
          </p:cNvSpPr>
          <p:nvPr>
            <p:ph idx="1"/>
          </p:nvPr>
        </p:nvSpPr>
        <p:spPr>
          <a:xfrm>
            <a:off x="841248" y="2174358"/>
            <a:ext cx="7731642" cy="4045467"/>
          </a:xfrm>
        </p:spPr>
        <p:txBody>
          <a:bodyPr anchor="t">
            <a:normAutofit/>
          </a:bodyPr>
          <a:lstStyle/>
          <a:p>
            <a:pPr marL="342900" marR="0" lvl="0" indent="-342900">
              <a:spcBef>
                <a:spcPts val="0"/>
              </a:spcBef>
              <a:spcAft>
                <a:spcPts val="0"/>
              </a:spcAft>
              <a:buFont typeface="+mj-lt"/>
              <a:buAutoNum type="arabicPeriod"/>
            </a:pPr>
            <a:r>
              <a:rPr lang="en-US" sz="2400" b="1" dirty="0">
                <a:solidFill>
                  <a:schemeClr val="bg1"/>
                </a:solidFill>
                <a:effectLst/>
                <a:latin typeface="+mj-lt"/>
                <a:ea typeface="Calibri" panose="020F0502020204030204" pitchFamily="34" charset="0"/>
                <a:cs typeface="Times New Roman" panose="02020603050405020304" pitchFamily="18" charset="0"/>
              </a:rPr>
              <a:t> Classify the instances in the dataset based on whether they are at a risk of suicide or not. </a:t>
            </a:r>
          </a:p>
          <a:p>
            <a:pPr marL="0" marR="0" lvl="0" indent="0">
              <a:spcBef>
                <a:spcPts val="0"/>
              </a:spcBef>
              <a:spcAft>
                <a:spcPts val="0"/>
              </a:spcAft>
              <a:buNone/>
            </a:pPr>
            <a:endParaRPr lang="en-US" sz="2400" b="1" dirty="0">
              <a:solidFill>
                <a:schemeClr val="bg1"/>
              </a:solidFill>
              <a:effectLst/>
              <a:latin typeface="+mj-lt"/>
              <a:ea typeface="Calibri" panose="020F0502020204030204" pitchFamily="34" charset="0"/>
              <a:cs typeface="Times New Roman" panose="02020603050405020304" pitchFamily="18" charset="0"/>
            </a:endParaRPr>
          </a:p>
          <a:p>
            <a:pPr marL="0" marR="0" lvl="0" indent="0">
              <a:spcBef>
                <a:spcPts val="0"/>
              </a:spcBef>
              <a:spcAft>
                <a:spcPts val="0"/>
              </a:spcAft>
              <a:buNone/>
            </a:pPr>
            <a:r>
              <a:rPr lang="en-US" sz="2400" b="1" dirty="0">
                <a:solidFill>
                  <a:schemeClr val="bg1"/>
                </a:solidFill>
                <a:latin typeface="+mj-lt"/>
                <a:ea typeface="Calibri" panose="020F0502020204030204" pitchFamily="34" charset="0"/>
                <a:cs typeface="Times New Roman" panose="02020603050405020304" pitchFamily="18" charset="0"/>
              </a:rPr>
              <a:t>2.  </a:t>
            </a:r>
            <a:r>
              <a:rPr lang="en-US" sz="2400" b="1" dirty="0">
                <a:solidFill>
                  <a:schemeClr val="bg1"/>
                </a:solidFill>
                <a:effectLst/>
                <a:latin typeface="+mj-lt"/>
                <a:ea typeface="Calibri" panose="020F0502020204030204" pitchFamily="34" charset="0"/>
                <a:cs typeface="Times New Roman" panose="02020603050405020304" pitchFamily="18" charset="0"/>
              </a:rPr>
              <a:t>Clustering the instances in the dataset based on their economic condition</a:t>
            </a:r>
          </a:p>
          <a:p>
            <a:pPr marL="0" marR="0" lvl="0" indent="0">
              <a:spcBef>
                <a:spcPts val="0"/>
              </a:spcBef>
              <a:spcAft>
                <a:spcPts val="0"/>
              </a:spcAft>
              <a:buNone/>
            </a:pPr>
            <a:endParaRPr lang="en-US" sz="2400" b="1" dirty="0">
              <a:solidFill>
                <a:schemeClr val="bg1"/>
              </a:solidFill>
              <a:effectLst/>
              <a:latin typeface="+mj-lt"/>
              <a:ea typeface="Calibri" panose="020F0502020204030204" pitchFamily="34" charset="0"/>
              <a:cs typeface="Times New Roman" panose="02020603050405020304" pitchFamily="18" charset="0"/>
            </a:endParaRPr>
          </a:p>
          <a:p>
            <a:pPr marL="0" marR="0" lvl="0" indent="0">
              <a:spcBef>
                <a:spcPts val="0"/>
              </a:spcBef>
              <a:spcAft>
                <a:spcPts val="800"/>
              </a:spcAft>
              <a:buNone/>
            </a:pPr>
            <a:r>
              <a:rPr lang="en-US" sz="2400" b="1" dirty="0">
                <a:solidFill>
                  <a:schemeClr val="bg1"/>
                </a:solidFill>
                <a:effectLst/>
                <a:latin typeface="+mj-lt"/>
                <a:ea typeface="Calibri" panose="020F0502020204030204" pitchFamily="34" charset="0"/>
                <a:cs typeface="Times New Roman" panose="02020603050405020304" pitchFamily="18" charset="0"/>
              </a:rPr>
              <a:t>3.  Predict the number of suicides based on the input predictors to the model</a:t>
            </a:r>
          </a:p>
          <a:p>
            <a:pPr marL="0" indent="0">
              <a:buNone/>
            </a:pPr>
            <a:r>
              <a:rPr lang="en-US" sz="2400" b="1" dirty="0">
                <a:solidFill>
                  <a:schemeClr val="bg1"/>
                </a:solidFill>
                <a:effectLst/>
                <a:latin typeface="+mj-lt"/>
                <a:ea typeface="Calibri" panose="020F0502020204030204" pitchFamily="34" charset="0"/>
                <a:cs typeface="Times New Roman" panose="02020603050405020304" pitchFamily="18" charset="0"/>
              </a:rPr>
              <a:t>4. Forecasting the total number of suicides for the future years by training the model on the historical data</a:t>
            </a:r>
          </a:p>
          <a:p>
            <a:endParaRPr lang="en-US" sz="2400" dirty="0">
              <a:solidFill>
                <a:schemeClr val="bg1"/>
              </a:solidFill>
            </a:endParaRPr>
          </a:p>
        </p:txBody>
      </p:sp>
    </p:spTree>
    <p:extLst>
      <p:ext uri="{BB962C8B-B14F-4D97-AF65-F5344CB8AC3E}">
        <p14:creationId xmlns:p14="http://schemas.microsoft.com/office/powerpoint/2010/main" val="59049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3D6B-FAB9-4B31-8786-6A28D93488E9}"/>
              </a:ext>
            </a:extLst>
          </p:cNvPr>
          <p:cNvSpPr>
            <a:spLocks noGrp="1"/>
          </p:cNvSpPr>
          <p:nvPr>
            <p:ph type="title"/>
          </p:nvPr>
        </p:nvSpPr>
        <p:spPr>
          <a:xfrm>
            <a:off x="841249" y="365760"/>
            <a:ext cx="9912072" cy="1188404"/>
          </a:xfrm>
        </p:spPr>
        <p:txBody>
          <a:bodyPr>
            <a:normAutofit/>
          </a:bodyPr>
          <a:lstStyle/>
          <a:p>
            <a:r>
              <a:rPr lang="en-US" sz="3700" b="1" dirty="0"/>
              <a:t>Exploratory Data Analysis through Visualizations</a:t>
            </a:r>
          </a:p>
        </p:txBody>
      </p:sp>
      <p:sp>
        <p:nvSpPr>
          <p:cNvPr id="26" name="Freeform: Shape 25">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4453FE-6060-4E1F-BF66-6BFE6FB5CD73}"/>
              </a:ext>
            </a:extLst>
          </p:cNvPr>
          <p:cNvSpPr>
            <a:spLocks noGrp="1"/>
          </p:cNvSpPr>
          <p:nvPr>
            <p:ph idx="1"/>
          </p:nvPr>
        </p:nvSpPr>
        <p:spPr>
          <a:xfrm>
            <a:off x="841248" y="1899138"/>
            <a:ext cx="7731642" cy="4593102"/>
          </a:xfrm>
        </p:spPr>
        <p:txBody>
          <a:bodyPr anchor="t">
            <a:normAutofit/>
          </a:bodyPr>
          <a:lstStyle/>
          <a:p>
            <a:pPr marL="0" marR="0" lvl="0" indent="0">
              <a:lnSpc>
                <a:spcPct val="107000"/>
              </a:lnSpc>
              <a:spcBef>
                <a:spcPts val="0"/>
              </a:spcBef>
              <a:spcAft>
                <a:spcPts val="800"/>
              </a:spcAft>
              <a:buNone/>
            </a:pPr>
            <a:r>
              <a:rPr lang="en-US" sz="2400" dirty="0">
                <a:solidFill>
                  <a:schemeClr val="bg1"/>
                </a:solidFill>
                <a:effectLst/>
                <a:latin typeface="+mj-lt"/>
                <a:ea typeface="Calibri" panose="020F0502020204030204" pitchFamily="34" charset="0"/>
                <a:cs typeface="Times New Roman" panose="02020603050405020304" pitchFamily="18" charset="0"/>
              </a:rPr>
              <a:t>What is the data distribution with respect to suicides per 100k of the population?</a:t>
            </a:r>
          </a:p>
        </p:txBody>
      </p:sp>
      <p:pic>
        <p:nvPicPr>
          <p:cNvPr id="4" name="Picture 3">
            <a:extLst>
              <a:ext uri="{FF2B5EF4-FFF2-40B4-BE49-F238E27FC236}">
                <a16:creationId xmlns:a16="http://schemas.microsoft.com/office/drawing/2014/main" id="{72CB18D8-98A7-473D-AB25-06D48D12B6A7}"/>
              </a:ext>
            </a:extLst>
          </p:cNvPr>
          <p:cNvPicPr>
            <a:picLocks noChangeAspect="1"/>
          </p:cNvPicPr>
          <p:nvPr/>
        </p:nvPicPr>
        <p:blipFill>
          <a:blip r:embed="rId2"/>
          <a:stretch>
            <a:fillRect/>
          </a:stretch>
        </p:blipFill>
        <p:spPr>
          <a:xfrm>
            <a:off x="991973" y="2892450"/>
            <a:ext cx="7731642" cy="2856425"/>
          </a:xfrm>
          <a:prstGeom prst="rect">
            <a:avLst/>
          </a:prstGeom>
        </p:spPr>
      </p:pic>
      <p:sp>
        <p:nvSpPr>
          <p:cNvPr id="5" name="TextBox 4">
            <a:extLst>
              <a:ext uri="{FF2B5EF4-FFF2-40B4-BE49-F238E27FC236}">
                <a16:creationId xmlns:a16="http://schemas.microsoft.com/office/drawing/2014/main" id="{AA19296D-7A33-4981-A35D-5C538BFDC0AD}"/>
              </a:ext>
            </a:extLst>
          </p:cNvPr>
          <p:cNvSpPr txBox="1"/>
          <p:nvPr/>
        </p:nvSpPr>
        <p:spPr>
          <a:xfrm>
            <a:off x="689317" y="5936566"/>
            <a:ext cx="7343335" cy="1107996"/>
          </a:xfrm>
          <a:prstGeom prst="rect">
            <a:avLst/>
          </a:prstGeom>
          <a:noFill/>
        </p:spPr>
        <p:txBody>
          <a:bodyPr wrap="square" rtlCol="0">
            <a:spAutoFit/>
          </a:bodyPr>
          <a:lstStyle/>
          <a:p>
            <a:r>
              <a:rPr lang="en-US" sz="2400" dirty="0">
                <a:solidFill>
                  <a:schemeClr val="bg1"/>
                </a:solidFill>
                <a:effectLst/>
                <a:latin typeface="+mj-lt"/>
                <a:ea typeface="Calibri" panose="020F0502020204030204" pitchFamily="34" charset="0"/>
                <a:cs typeface="Times New Roman" panose="02020603050405020304" pitchFamily="18" charset="0"/>
              </a:rPr>
              <a:t>More data exists for suicide per 100k count in the first 2 bins ranging 0-20.</a:t>
            </a:r>
          </a:p>
          <a:p>
            <a:endParaRPr lang="en-US" dirty="0"/>
          </a:p>
        </p:txBody>
      </p:sp>
    </p:spTree>
    <p:extLst>
      <p:ext uri="{BB962C8B-B14F-4D97-AF65-F5344CB8AC3E}">
        <p14:creationId xmlns:p14="http://schemas.microsoft.com/office/powerpoint/2010/main" val="183167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954D0-D9B3-4C46-A058-AAAA8766FFFE}"/>
              </a:ext>
            </a:extLst>
          </p:cNvPr>
          <p:cNvSpPr>
            <a:spLocks noGrp="1"/>
          </p:cNvSpPr>
          <p:nvPr>
            <p:ph type="title"/>
          </p:nvPr>
        </p:nvSpPr>
        <p:spPr>
          <a:xfrm>
            <a:off x="841249" y="365760"/>
            <a:ext cx="9912072" cy="1188404"/>
          </a:xfrm>
        </p:spPr>
        <p:txBody>
          <a:bodyPr>
            <a:normAutofit/>
          </a:bodyPr>
          <a:lstStyle/>
          <a:p>
            <a:r>
              <a:rPr lang="en-US" sz="3700" b="1" dirty="0">
                <a:effectLst/>
                <a:ea typeface="Calibri" panose="020F0502020204030204" pitchFamily="34" charset="0"/>
                <a:cs typeface="Times New Roman" panose="02020603050405020304" pitchFamily="18" charset="0"/>
              </a:rPr>
              <a:t>How has the suicide rate changed over a period of time? </a:t>
            </a:r>
            <a:endParaRPr lang="en-US" sz="3700" b="1" dirty="0"/>
          </a:p>
        </p:txBody>
      </p:sp>
      <p:sp>
        <p:nvSpPr>
          <p:cNvPr id="28" name="Freeform: Shape 27">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8A13760-9756-4125-8913-266F49FDC37D}"/>
              </a:ext>
            </a:extLst>
          </p:cNvPr>
          <p:cNvSpPr>
            <a:spLocks noGrp="1"/>
          </p:cNvSpPr>
          <p:nvPr>
            <p:ph idx="1"/>
          </p:nvPr>
        </p:nvSpPr>
        <p:spPr>
          <a:xfrm>
            <a:off x="841247" y="1941342"/>
            <a:ext cx="8249743" cy="4550898"/>
          </a:xfrm>
        </p:spPr>
        <p:txBody>
          <a:bodyPr anchor="t">
            <a:normAutofit/>
          </a:bodyPr>
          <a:lstStyle/>
          <a:p>
            <a:pPr marL="0" indent="0">
              <a:spcBef>
                <a:spcPts val="0"/>
              </a:spcBef>
              <a:spcAft>
                <a:spcPts val="800"/>
              </a:spcAft>
              <a:buClr>
                <a:srgbClr val="000000"/>
              </a:buClr>
              <a:buNone/>
            </a:pPr>
            <a:endPar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800"/>
              </a:spcAft>
              <a:buClr>
                <a:srgbClr val="000000"/>
              </a:buClr>
            </a:pPr>
            <a:endParaRPr lang="en-US" sz="15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500" dirty="0">
              <a:solidFill>
                <a:schemeClr val="bg1"/>
              </a:solidFill>
            </a:endParaRPr>
          </a:p>
        </p:txBody>
      </p:sp>
      <p:pic>
        <p:nvPicPr>
          <p:cNvPr id="7" name="Picture 6">
            <a:extLst>
              <a:ext uri="{FF2B5EF4-FFF2-40B4-BE49-F238E27FC236}">
                <a16:creationId xmlns:a16="http://schemas.microsoft.com/office/drawing/2014/main" id="{827336AA-78C7-459E-A98F-F8CA780D9BE0}"/>
              </a:ext>
            </a:extLst>
          </p:cNvPr>
          <p:cNvPicPr>
            <a:picLocks noChangeAspect="1"/>
          </p:cNvPicPr>
          <p:nvPr/>
        </p:nvPicPr>
        <p:blipFill>
          <a:blip r:embed="rId2"/>
          <a:stretch>
            <a:fillRect/>
          </a:stretch>
        </p:blipFill>
        <p:spPr>
          <a:xfrm>
            <a:off x="382624" y="2061112"/>
            <a:ext cx="7758738" cy="4431128"/>
          </a:xfrm>
          <a:prstGeom prst="rect">
            <a:avLst/>
          </a:prstGeom>
        </p:spPr>
      </p:pic>
      <p:sp>
        <p:nvSpPr>
          <p:cNvPr id="4" name="TextBox 3">
            <a:extLst>
              <a:ext uri="{FF2B5EF4-FFF2-40B4-BE49-F238E27FC236}">
                <a16:creationId xmlns:a16="http://schemas.microsoft.com/office/drawing/2014/main" id="{699C0CAF-0D1B-4607-8025-93FC53BB620E}"/>
              </a:ext>
            </a:extLst>
          </p:cNvPr>
          <p:cNvSpPr txBox="1"/>
          <p:nvPr/>
        </p:nvSpPr>
        <p:spPr>
          <a:xfrm>
            <a:off x="9834479" y="4377369"/>
            <a:ext cx="2332382" cy="1908215"/>
          </a:xfrm>
          <a:prstGeom prst="rect">
            <a:avLst/>
          </a:prstGeom>
          <a:noFill/>
        </p:spPr>
        <p:txBody>
          <a:bodyPr wrap="square" rtlCol="0">
            <a:spAutoFit/>
          </a:bodyPr>
          <a:lstStyle/>
          <a:p>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The trend seems to be decreasing in the recent years, whereas it was highest in 1995.</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055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Freeform: Shape 77">
            <a:extLst>
              <a:ext uri="{FF2B5EF4-FFF2-40B4-BE49-F238E27FC236}">
                <a16:creationId xmlns:a16="http://schemas.microsoft.com/office/drawing/2014/main" id="{D052D0E8-5725-42F1-BA8A-2E793289AB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2" name="Title 1">
            <a:extLst>
              <a:ext uri="{FF2B5EF4-FFF2-40B4-BE49-F238E27FC236}">
                <a16:creationId xmlns:a16="http://schemas.microsoft.com/office/drawing/2014/main" id="{97EFBE7C-CA82-4BE6-BA0A-7AB997632420}"/>
              </a:ext>
            </a:extLst>
          </p:cNvPr>
          <p:cNvSpPr>
            <a:spLocks noGrp="1"/>
          </p:cNvSpPr>
          <p:nvPr>
            <p:ph type="title"/>
          </p:nvPr>
        </p:nvSpPr>
        <p:spPr>
          <a:xfrm>
            <a:off x="838200" y="365125"/>
            <a:ext cx="5000812" cy="1143000"/>
          </a:xfrm>
        </p:spPr>
        <p:txBody>
          <a:bodyPr vert="horz" lIns="91440" tIns="45720" rIns="91440" bIns="45720" rtlCol="0" anchor="ctr">
            <a:normAutofit/>
          </a:bodyPr>
          <a:lstStyle/>
          <a:p>
            <a:pPr marL="0" indent="0"/>
            <a:r>
              <a:rPr lang="en-US" sz="3100" b="1">
                <a:effectLst/>
              </a:rPr>
              <a:t>Which age groups and gender are at a high risk of suicides?</a:t>
            </a:r>
          </a:p>
        </p:txBody>
      </p:sp>
      <p:sp>
        <p:nvSpPr>
          <p:cNvPr id="80" name="Freeform: Shape 79">
            <a:extLst>
              <a:ext uri="{FF2B5EF4-FFF2-40B4-BE49-F238E27FC236}">
                <a16:creationId xmlns:a16="http://schemas.microsoft.com/office/drawing/2014/main" id="{31C81BFC-A665-4DFF-AFE8-B85ACB3E0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E8AA34B-0951-44EE-8F75-37836AD61C14}"/>
              </a:ext>
            </a:extLst>
          </p:cNvPr>
          <p:cNvSpPr txBox="1"/>
          <p:nvPr/>
        </p:nvSpPr>
        <p:spPr>
          <a:xfrm>
            <a:off x="838200" y="2176272"/>
            <a:ext cx="3339353" cy="3639312"/>
          </a:xfrm>
          <a:prstGeom prst="rect">
            <a:avLst/>
          </a:prstGeom>
        </p:spPr>
        <p:txBody>
          <a:bodyPr vert="horz" lIns="91440" tIns="45720" rIns="91440" bIns="45720" rtlCol="0" anchor="ctr">
            <a:normAutofit/>
          </a:bodyPr>
          <a:lstStyle/>
          <a:p>
            <a:pPr>
              <a:lnSpc>
                <a:spcPct val="90000"/>
              </a:lnSpc>
              <a:spcAft>
                <a:spcPts val="600"/>
              </a:spcAft>
            </a:pPr>
            <a:r>
              <a:rPr lang="en-US" sz="2000" b="1">
                <a:solidFill>
                  <a:srgbClr val="FFFFFF"/>
                </a:solidFill>
                <a:effectLst/>
              </a:rPr>
              <a:t>The highest number of suicide cases have been reported for individuals in the age group 35-54 years. </a:t>
            </a:r>
            <a:r>
              <a:rPr lang="en-US" sz="2000" b="1" dirty="0">
                <a:solidFill>
                  <a:srgbClr val="FFFFFF"/>
                </a:solidFill>
                <a:effectLst/>
              </a:rPr>
              <a:t>And in this group the number of males is disturbingly high.</a:t>
            </a:r>
            <a:endParaRPr lang="en-US" sz="2000" b="1" dirty="0">
              <a:solidFill>
                <a:srgbClr val="FFFFFF"/>
              </a:solidFill>
            </a:endParaRPr>
          </a:p>
        </p:txBody>
      </p:sp>
      <p:pic>
        <p:nvPicPr>
          <p:cNvPr id="21" name="Picture 2">
            <a:extLst>
              <a:ext uri="{FF2B5EF4-FFF2-40B4-BE49-F238E27FC236}">
                <a16:creationId xmlns:a16="http://schemas.microsoft.com/office/drawing/2014/main" id="{10CFE7C1-57D3-41FA-87D2-B9482403863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90117" y="24122"/>
            <a:ext cx="4581812" cy="3596723"/>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pic>
        <p:nvPicPr>
          <p:cNvPr id="20" name="Picture 2">
            <a:extLst>
              <a:ext uri="{FF2B5EF4-FFF2-40B4-BE49-F238E27FC236}">
                <a16:creationId xmlns:a16="http://schemas.microsoft.com/office/drawing/2014/main" id="{1D797386-46B0-45E8-B3A7-303805266B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01884" y="3620845"/>
            <a:ext cx="6619853" cy="3089443"/>
          </a:xfrm>
          <a:custGeom>
            <a:avLst/>
            <a:gdLst/>
            <a:ahLst/>
            <a:cxnLst/>
            <a:rect l="l" t="t" r="r" b="b"/>
            <a:pathLst>
              <a:path w="4636009" h="5032375">
                <a:moveTo>
                  <a:pt x="0" y="0"/>
                </a:moveTo>
                <a:lnTo>
                  <a:pt x="4636009" y="0"/>
                </a:lnTo>
                <a:lnTo>
                  <a:pt x="4636009" y="5032375"/>
                </a:lnTo>
                <a:lnTo>
                  <a:pt x="0" y="5032375"/>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674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EFBE7C-CA82-4BE6-BA0A-7AB997632420}"/>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4200" b="1" dirty="0">
                <a:solidFill>
                  <a:srgbClr val="FFFFFF"/>
                </a:solidFill>
                <a:effectLst/>
              </a:rPr>
              <a:t>Countries across the </a:t>
            </a:r>
            <a:r>
              <a:rPr lang="en-US" sz="3600" b="1" dirty="0">
                <a:solidFill>
                  <a:srgbClr val="FFFFFF"/>
                </a:solidFill>
                <a:effectLst/>
              </a:rPr>
              <a:t>globe</a:t>
            </a:r>
            <a:r>
              <a:rPr lang="en-US" sz="4200" b="1" dirty="0">
                <a:solidFill>
                  <a:srgbClr val="FFFFFF"/>
                </a:solidFill>
                <a:effectLst/>
              </a:rPr>
              <a:t> at highest risk of suicides</a:t>
            </a:r>
          </a:p>
        </p:txBody>
      </p:sp>
      <p:cxnSp>
        <p:nvCxnSpPr>
          <p:cNvPr id="96" name="Straight Connector 95">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3" name="Picture 4">
            <a:extLst>
              <a:ext uri="{FF2B5EF4-FFF2-40B4-BE49-F238E27FC236}">
                <a16:creationId xmlns:a16="http://schemas.microsoft.com/office/drawing/2014/main" id="{40880CBD-8473-4A29-9C23-B1A90DB982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1567" y="2489981"/>
            <a:ext cx="5562794" cy="4087645"/>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Straight Connector 97">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14" name="Picture 8">
            <a:extLst>
              <a:ext uri="{FF2B5EF4-FFF2-40B4-BE49-F238E27FC236}">
                <a16:creationId xmlns:a16="http://schemas.microsoft.com/office/drawing/2014/main" id="{1D83D1DF-18B3-43C3-A81B-54C10264A0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35679" y="2504646"/>
            <a:ext cx="5565311" cy="39046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8AA34B-0951-44EE-8F75-37836AD61C14}"/>
              </a:ext>
            </a:extLst>
          </p:cNvPr>
          <p:cNvSpPr txBox="1"/>
          <p:nvPr/>
        </p:nvSpPr>
        <p:spPr>
          <a:xfrm>
            <a:off x="838200" y="2015406"/>
            <a:ext cx="4900749" cy="402834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b="1" dirty="0">
              <a:solidFill>
                <a:srgbClr val="FFFFFF"/>
              </a:solidFill>
            </a:endParaRPr>
          </a:p>
        </p:txBody>
      </p:sp>
    </p:spTree>
    <p:extLst>
      <p:ext uri="{BB962C8B-B14F-4D97-AF65-F5344CB8AC3E}">
        <p14:creationId xmlns:p14="http://schemas.microsoft.com/office/powerpoint/2010/main" val="85081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6295E7F-EA66-480B-B001-C8BE7CD61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0040" y="4892040"/>
            <a:ext cx="11548872" cy="1645920"/>
          </a:xfrm>
          <a:prstGeom prst="rect">
            <a:avLst/>
          </a:prstGeom>
          <a:solidFill>
            <a:srgbClr val="262626"/>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4C393D9-CEE1-4D05-8C4A-81A6C938BB8D}"/>
              </a:ext>
            </a:extLst>
          </p:cNvPr>
          <p:cNvSpPr>
            <a:spLocks noGrp="1"/>
          </p:cNvSpPr>
          <p:nvPr>
            <p:ph type="title"/>
          </p:nvPr>
        </p:nvSpPr>
        <p:spPr>
          <a:xfrm>
            <a:off x="718686" y="5091762"/>
            <a:ext cx="7484787" cy="1264588"/>
          </a:xfrm>
        </p:spPr>
        <p:txBody>
          <a:bodyPr vert="horz" lIns="91440" tIns="45720" rIns="91440" bIns="45720" rtlCol="0" anchor="ctr">
            <a:normAutofit/>
          </a:bodyPr>
          <a:lstStyle/>
          <a:p>
            <a:pPr algn="r"/>
            <a:r>
              <a:rPr lang="en-US" sz="2600" b="1" dirty="0">
                <a:solidFill>
                  <a:srgbClr val="FFFFFF"/>
                </a:solidFill>
              </a:rPr>
              <a:t>T</a:t>
            </a:r>
            <a:r>
              <a:rPr lang="en-US" sz="2600" b="1" dirty="0">
                <a:solidFill>
                  <a:srgbClr val="FFFFFF"/>
                </a:solidFill>
                <a:effectLst/>
              </a:rPr>
              <a:t>op 10 countries having the highest average Suicides rates - A line plot showing the trend in the rise/fall of the rate over the years. </a:t>
            </a:r>
            <a:endParaRPr lang="en-US" sz="2600" b="1" dirty="0">
              <a:solidFill>
                <a:srgbClr val="FFFFFF"/>
              </a:solidFill>
            </a:endParaRPr>
          </a:p>
        </p:txBody>
      </p:sp>
      <p:pic>
        <p:nvPicPr>
          <p:cNvPr id="5" name="Picture 2">
            <a:extLst>
              <a:ext uri="{FF2B5EF4-FFF2-40B4-BE49-F238E27FC236}">
                <a16:creationId xmlns:a16="http://schemas.microsoft.com/office/drawing/2014/main" id="{EE7275FA-2929-41CE-AFED-3998D52E627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384" r="4384" b="-1"/>
          <a:stretch/>
        </p:blipFill>
        <p:spPr bwMode="auto">
          <a:xfrm>
            <a:off x="320040" y="320040"/>
            <a:ext cx="11548872" cy="446227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7">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41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862</Words>
  <Application>Microsoft Office PowerPoint</Application>
  <PresentationFormat>Widescreen</PresentationFormat>
  <Paragraphs>84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  Suicide rates and risk - Prediction and Analysis  </vt:lpstr>
      <vt:lpstr>Why is Suicide rate and risk prediction important?</vt:lpstr>
      <vt:lpstr>Dataset used for this analysis</vt:lpstr>
      <vt:lpstr>Main goals of the project</vt:lpstr>
      <vt:lpstr>Exploratory Data Analysis through Visualizations</vt:lpstr>
      <vt:lpstr>How has the suicide rate changed over a period of time? </vt:lpstr>
      <vt:lpstr>Which age groups and gender are at a high risk of suicides?</vt:lpstr>
      <vt:lpstr>Countries across the globe at highest risk of suicides</vt:lpstr>
      <vt:lpstr>Top 10 countries having the highest average Suicides rates - A line plot showing the trend in the rise/fall of the rate over the years. </vt:lpstr>
      <vt:lpstr>Which Generation is affected the most over the years?</vt:lpstr>
      <vt:lpstr>PowerPoint Presentation</vt:lpstr>
      <vt:lpstr>Goal 1: Classify the instances in the dataset based on whether they are at a risk of suicide or not.</vt:lpstr>
      <vt:lpstr>Model Results: Logistic Regression</vt:lpstr>
      <vt:lpstr>Model results : Support Vector Machines (SVM)</vt:lpstr>
      <vt:lpstr>Model Results: K Nearest Neighbors (K-NN)</vt:lpstr>
      <vt:lpstr> Goal 2:  Clustering the instances in the dataset based on their economic condition </vt:lpstr>
      <vt:lpstr>Analysis</vt:lpstr>
      <vt:lpstr>Goal 3: Predict the number of suicides based on the input predictors to the model </vt:lpstr>
      <vt:lpstr>Goal 3: Predict the number of suicides based on the input predictors to the model </vt:lpstr>
      <vt:lpstr>Predicting Number of suicides for 3 random instances in the dataset </vt:lpstr>
      <vt:lpstr>Goal 4 : Forecasting the total number of suicides for the future years by training the model on the historical data. </vt:lpstr>
      <vt:lpstr>PowerPoint Presentation</vt:lpstr>
      <vt:lpstr>Forecasting on test data</vt:lpstr>
      <vt:lpstr>Conclusion and Discussions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IMSE 586 Big Data Analytics and Visualization  Suicide rates and risk - Prediction and Analysis  </dc:title>
  <dc:creator>Aishwarya Ponkshe</dc:creator>
  <cp:lastModifiedBy>Aishwarya Ponkshe</cp:lastModifiedBy>
  <cp:revision>1</cp:revision>
  <dcterms:created xsi:type="dcterms:W3CDTF">2020-12-11T17:38:09Z</dcterms:created>
  <dcterms:modified xsi:type="dcterms:W3CDTF">2021-01-07T17:51:15Z</dcterms:modified>
</cp:coreProperties>
</file>