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80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C340-D3C7-3D47-80F7-6852EAC7F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0DA06-F93C-914D-91E2-7A6483A86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E88F7-192E-2041-A5CB-4C3B6842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C48-23BC-3047-9ABE-3CE4808D83D9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94B7D-7012-4346-A056-0587112A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A72DC-DAC2-A541-8122-C528705B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586E-6F5F-FB48-A9D6-5542D1AC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9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16FA-185C-1646-8E9D-42418D5C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49739-6122-7342-AFF2-D2C786741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4BFAD-CAED-0A4E-931C-ECAC5616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C48-23BC-3047-9ABE-3CE4808D83D9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AC490-1C2D-AE40-85A1-D8940582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FA704-57BB-DD47-BE3F-A0E05045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586E-6F5F-FB48-A9D6-5542D1AC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2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C2036-D503-B242-B79A-B16F8DEC0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FAA8D-5C77-5441-B57B-403E95897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59EC-016D-6649-9FD7-EB93148E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C48-23BC-3047-9ABE-3CE4808D83D9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53421-E7EF-6543-9F9D-570BCAFE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7A9BE-2DEC-CB41-A51D-CAC7EAC0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586E-6F5F-FB48-A9D6-5542D1AC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4666-C2EC-FA41-850C-978469CD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FBE7-5D86-8849-A5BB-A8CCB0E8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0410E-4410-764A-B9FF-320E5C95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C48-23BC-3047-9ABE-3CE4808D83D9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95CB1-277A-8D4F-9869-1C489D7B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CD5EB-CB44-974B-931F-B3A4E656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586E-6F5F-FB48-A9D6-5542D1AC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6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CED4-F7BD-1249-A963-C3C8EB46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5294B-7F21-D343-B632-ED49656EF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DC60C-9107-2E4A-98F1-85E2D21C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C48-23BC-3047-9ABE-3CE4808D83D9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1EC9C-251C-224A-B033-24D68FF7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77DAA-6C8C-6248-9471-1062F55D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586E-6F5F-FB48-A9D6-5542D1AC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9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327C-A05E-AC4A-8E48-1BC056B6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3AEB8-C93B-B84C-B963-E719E8AB3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CE5AF-086D-314E-977B-07728E1E0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3FC54-C7C0-5045-9BE9-1598AEA6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C48-23BC-3047-9ABE-3CE4808D83D9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B0594-2125-AA40-B394-D62FEA8F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5FC0E-863D-1A4A-8F8D-8DC0FABA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586E-6F5F-FB48-A9D6-5542D1AC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1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B478-7944-664F-B9AF-174AABEB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C6269-229A-9B4E-9E72-493DF47F4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BFE3C-C09A-E441-9DA2-0B813037F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67A59-9A3A-C444-BA32-5F2829FED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9D03B-1FB4-E843-BFBA-CC8FC39FD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0AF354-9F6B-A540-BCB9-EEB6DE24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C48-23BC-3047-9ABE-3CE4808D83D9}" type="datetimeFigureOut">
              <a:rPr lang="en-US" smtClean="0"/>
              <a:t>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E0DBB-A215-0540-8A40-396DAB0C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018CA-3D64-6A48-A7EC-7887C26E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586E-6F5F-FB48-A9D6-5542D1AC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2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127B-1E21-6E41-9E27-B3BE060A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F715A-ED62-6A46-99C3-33076341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C48-23BC-3047-9ABE-3CE4808D83D9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97B0B-D08F-D349-B824-90CED789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B507E-0A97-9346-A19B-C12963C1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586E-6F5F-FB48-A9D6-5542D1AC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1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8324A-8AD7-EE4C-8F51-B27EE157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C48-23BC-3047-9ABE-3CE4808D83D9}" type="datetimeFigureOut">
              <a:rPr lang="en-US" smtClean="0"/>
              <a:t>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3EA55-49B4-CE4D-B210-9D57ACD5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C1E09-935A-C248-87F6-1C2B708D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586E-6F5F-FB48-A9D6-5542D1AC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3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7984-4A0B-BE43-8C99-1AAA054C8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9C01-5A21-5B44-A372-FB8E148CC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43580-46E2-AA48-B2BA-6B17875AC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19B61-7829-C84E-B3CC-393843B7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C48-23BC-3047-9ABE-3CE4808D83D9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E37B1-6CB2-CF47-AC2E-2850AA37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90637-53F2-BB45-A399-CC9A5C30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586E-6F5F-FB48-A9D6-5542D1AC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3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B7E7-C525-6848-988A-2EA4CF75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55817-ECF6-D64A-AF0C-7771FB536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075F8-D7BE-464A-BB64-65000D034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E0413-244D-A942-B0A0-428F8DA1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0C48-23BC-3047-9ABE-3CE4808D83D9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511DD-CDAD-8542-9D60-3FCF016F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D88BC-DE09-8148-9EC9-421A7DD4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586E-6F5F-FB48-A9D6-5542D1AC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0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8624C-067E-C443-93F2-688F1F69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68DF1-04D0-5049-B127-9E0A59538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E4497-AB3A-3C45-B934-47ECECE42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40C48-23BC-3047-9ABE-3CE4808D83D9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157A0-7511-C84C-B1F1-0F49FB295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B810-E365-5D4C-9AD6-943125D66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E586E-6F5F-FB48-A9D6-5542D1ACF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833C-2F70-8944-8BCE-6B52283B5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HELMi</a:t>
            </a:r>
            <a:r>
              <a:rPr lang="en-US" dirty="0"/>
              <a:t> data Cube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89EA8-79B1-134C-B2A7-BA1A788164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9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9921-BD07-DA4F-A60F-EACE8571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9397"/>
          </a:xfrm>
        </p:spPr>
        <p:txBody>
          <a:bodyPr>
            <a:normAutofit/>
          </a:bodyPr>
          <a:lstStyle/>
          <a:p>
            <a:r>
              <a:rPr lang="en-US" sz="4000" b="1" dirty="0"/>
              <a:t>Data Modeling of the </a:t>
            </a:r>
            <a:r>
              <a:rPr lang="en-US" sz="4000" b="1" dirty="0" err="1"/>
              <a:t>HELMi</a:t>
            </a:r>
            <a:r>
              <a:rPr lang="en-US" sz="4000" b="1" dirty="0"/>
              <a:t> dataset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57B447-2929-224F-8069-50910A7732C5}"/>
              </a:ext>
            </a:extLst>
          </p:cNvPr>
          <p:cNvSpPr/>
          <p:nvPr/>
        </p:nvSpPr>
        <p:spPr>
          <a:xfrm>
            <a:off x="3075709" y="2991098"/>
            <a:ext cx="1650670" cy="8758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Baby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1B033-A922-4C4D-96B6-EEB0EA85F2F3}"/>
              </a:ext>
            </a:extLst>
          </p:cNvPr>
          <p:cNvSpPr/>
          <p:nvPr/>
        </p:nvSpPr>
        <p:spPr>
          <a:xfrm>
            <a:off x="6286004" y="2991098"/>
            <a:ext cx="2157351" cy="8758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Family/environment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7F57FF-6B47-AC4F-A730-0C66A011B154}"/>
              </a:ext>
            </a:extLst>
          </p:cNvPr>
          <p:cNvSpPr/>
          <p:nvPr/>
        </p:nvSpPr>
        <p:spPr>
          <a:xfrm>
            <a:off x="3075709" y="4627914"/>
            <a:ext cx="1650670" cy="8758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Mother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E41E75-95EB-0145-93A3-77D686B26976}"/>
              </a:ext>
            </a:extLst>
          </p:cNvPr>
          <p:cNvSpPr/>
          <p:nvPr/>
        </p:nvSpPr>
        <p:spPr>
          <a:xfrm>
            <a:off x="6539344" y="5439979"/>
            <a:ext cx="1650670" cy="8758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Biological Father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190A3C-5F5D-2E42-A09D-777EEED92B99}"/>
              </a:ext>
            </a:extLst>
          </p:cNvPr>
          <p:cNvSpPr/>
          <p:nvPr/>
        </p:nvSpPr>
        <p:spPr>
          <a:xfrm>
            <a:off x="9389423" y="2991097"/>
            <a:ext cx="1650670" cy="8758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Partner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D8382-AF43-F042-AF45-51AA4E9B348F}"/>
              </a:ext>
            </a:extLst>
          </p:cNvPr>
          <p:cNvSpPr/>
          <p:nvPr/>
        </p:nvSpPr>
        <p:spPr>
          <a:xfrm>
            <a:off x="550223" y="3866903"/>
            <a:ext cx="1650670" cy="8758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Sample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AD39CD-8801-B343-8169-D1FE5293B99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901044" y="3866903"/>
            <a:ext cx="3463636" cy="7610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4EF975-697B-6F40-9B3B-37BAD463D886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 flipV="1">
            <a:off x="2200893" y="3429001"/>
            <a:ext cx="874816" cy="87580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95EB1C-1429-2940-AEBE-CB6E9189B2B3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2200893" y="4304806"/>
            <a:ext cx="874816" cy="7610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1E4539-A69D-5C46-8566-628EFE906A20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flipH="1">
            <a:off x="4726379" y="3429001"/>
            <a:ext cx="155962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3CDFA9-1D5A-7446-A14B-83D398D7047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7364679" y="3866903"/>
            <a:ext cx="1" cy="157307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BFFF230-5A1E-3640-A45A-7155D8E1278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8443355" y="3429000"/>
            <a:ext cx="946068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3C6A10B1-1ED5-B247-8836-BB1C71A25FDC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3360018" y="2758247"/>
            <a:ext cx="1194866" cy="5163787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13B2888-D044-6A4B-A64A-D812B653484F}"/>
              </a:ext>
            </a:extLst>
          </p:cNvPr>
          <p:cNvSpPr/>
          <p:nvPr/>
        </p:nvSpPr>
        <p:spPr>
          <a:xfrm>
            <a:off x="6286004" y="1316992"/>
            <a:ext cx="2157350" cy="8758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Questionnaire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30DCD58-F55E-974C-BF5E-BB921C8B0A2B}"/>
              </a:ext>
            </a:extLst>
          </p:cNvPr>
          <p:cNvCxnSpPr>
            <a:cxnSpLocks/>
            <a:stCxn id="7" idx="0"/>
            <a:endCxn id="19" idx="2"/>
          </p:cNvCxnSpPr>
          <p:nvPr/>
        </p:nvCxnSpPr>
        <p:spPr>
          <a:xfrm flipH="1" flipV="1">
            <a:off x="7364679" y="2192797"/>
            <a:ext cx="1" cy="7983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6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HELMi data Cube Model</vt:lpstr>
      <vt:lpstr>Data Modeling of the HELMi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HELMi data Cube Model</dc:title>
  <dc:creator>Ponsero, Alise - (aponsero)</dc:creator>
  <cp:lastModifiedBy>Ponsero, Alise - (aponsero)</cp:lastModifiedBy>
  <cp:revision>1</cp:revision>
  <dcterms:created xsi:type="dcterms:W3CDTF">2021-02-15T12:21:55Z</dcterms:created>
  <dcterms:modified xsi:type="dcterms:W3CDTF">2021-02-15T12:25:16Z</dcterms:modified>
</cp:coreProperties>
</file>