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Gill Sans"/>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itunJrwxeMmCQqlydEl1gzPPLB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GillSans-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font" Target="fonts/GillSan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b9db9c5f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b9db9c5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7756e32fc_5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7756e32fc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2"/>
              </a:buClr>
              <a:buSzPts val="5400"/>
              <a:buFont typeface="Gill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SzPts val="2400"/>
              <a:buNone/>
              <a:defRPr sz="24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9"/>
          <p:cNvSpPr txBox="1"/>
          <p:nvPr>
            <p:ph idx="10" type="dt"/>
          </p:nvPr>
        </p:nvSpPr>
        <p:spPr>
          <a:xfrm>
            <a:off x="777240" y="6488268"/>
            <a:ext cx="2743200" cy="23320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1" type="ftr"/>
          </p:nvPr>
        </p:nvSpPr>
        <p:spPr>
          <a:xfrm>
            <a:off x="4038600" y="6488268"/>
            <a:ext cx="4114800" cy="23320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2" type="sldNum"/>
          </p:nvPr>
        </p:nvSpPr>
        <p:spPr>
          <a:xfrm>
            <a:off x="8693150" y="6488268"/>
            <a:ext cx="2743200" cy="23320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18"/>
          <p:cNvSpPr txBox="1"/>
          <p:nvPr>
            <p:ph type="title"/>
          </p:nvPr>
        </p:nvSpPr>
        <p:spPr>
          <a:xfrm>
            <a:off x="777240" y="365125"/>
            <a:ext cx="1065911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8"/>
          <p:cNvSpPr txBox="1"/>
          <p:nvPr>
            <p:ph idx="1" type="body"/>
          </p:nvPr>
        </p:nvSpPr>
        <p:spPr>
          <a:xfrm rot="5400000">
            <a:off x="3931126" y="-1328261"/>
            <a:ext cx="4351338" cy="1065911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8"/>
          <p:cNvSpPr txBox="1"/>
          <p:nvPr>
            <p:ph idx="10" type="dt"/>
          </p:nvPr>
        </p:nvSpPr>
        <p:spPr>
          <a:xfrm>
            <a:off x="777240" y="6488268"/>
            <a:ext cx="2743200" cy="23320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8"/>
          <p:cNvSpPr txBox="1"/>
          <p:nvPr>
            <p:ph idx="11" type="ftr"/>
          </p:nvPr>
        </p:nvSpPr>
        <p:spPr>
          <a:xfrm>
            <a:off x="4038600" y="6488268"/>
            <a:ext cx="4114800" cy="23320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8"/>
          <p:cNvSpPr txBox="1"/>
          <p:nvPr>
            <p:ph idx="12" type="sldNum"/>
          </p:nvPr>
        </p:nvSpPr>
        <p:spPr>
          <a:xfrm>
            <a:off x="8693150" y="6488268"/>
            <a:ext cx="2743200" cy="23320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19"/>
          <p:cNvSpPr txBox="1"/>
          <p:nvPr>
            <p:ph idx="10" type="dt"/>
          </p:nvPr>
        </p:nvSpPr>
        <p:spPr>
          <a:xfrm>
            <a:off x="777240" y="6488268"/>
            <a:ext cx="2743200" cy="23320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9"/>
          <p:cNvSpPr txBox="1"/>
          <p:nvPr>
            <p:ph idx="11" type="ftr"/>
          </p:nvPr>
        </p:nvSpPr>
        <p:spPr>
          <a:xfrm>
            <a:off x="4038600" y="6488268"/>
            <a:ext cx="4114800" cy="23320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9"/>
          <p:cNvSpPr txBox="1"/>
          <p:nvPr>
            <p:ph idx="12" type="sldNum"/>
          </p:nvPr>
        </p:nvSpPr>
        <p:spPr>
          <a:xfrm>
            <a:off x="8693150" y="6488268"/>
            <a:ext cx="2743200" cy="23320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10"/>
          <p:cNvSpPr txBox="1"/>
          <p:nvPr>
            <p:ph type="title"/>
          </p:nvPr>
        </p:nvSpPr>
        <p:spPr>
          <a:xfrm>
            <a:off x="777240" y="365125"/>
            <a:ext cx="1065911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0"/>
          <p:cNvSpPr txBox="1"/>
          <p:nvPr>
            <p:ph idx="1" type="body"/>
          </p:nvPr>
        </p:nvSpPr>
        <p:spPr>
          <a:xfrm>
            <a:off x="777240" y="1825625"/>
            <a:ext cx="1065911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0"/>
          <p:cNvSpPr txBox="1"/>
          <p:nvPr>
            <p:ph idx="10" type="dt"/>
          </p:nvPr>
        </p:nvSpPr>
        <p:spPr>
          <a:xfrm>
            <a:off x="777240" y="6488268"/>
            <a:ext cx="2743200" cy="23320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1" type="ftr"/>
          </p:nvPr>
        </p:nvSpPr>
        <p:spPr>
          <a:xfrm>
            <a:off x="4038600" y="6488268"/>
            <a:ext cx="4114800" cy="23320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0"/>
          <p:cNvSpPr txBox="1"/>
          <p:nvPr>
            <p:ph idx="12" type="sldNum"/>
          </p:nvPr>
        </p:nvSpPr>
        <p:spPr>
          <a:xfrm>
            <a:off x="8693150" y="6488268"/>
            <a:ext cx="2743200" cy="23320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11"/>
          <p:cNvSpPr txBox="1"/>
          <p:nvPr>
            <p:ph type="title"/>
          </p:nvPr>
        </p:nvSpPr>
        <p:spPr>
          <a:xfrm>
            <a:off x="777240" y="1709738"/>
            <a:ext cx="10570210" cy="275889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5400"/>
              <a:buFont typeface="Gill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1"/>
          <p:cNvSpPr txBox="1"/>
          <p:nvPr>
            <p:ph idx="1" type="body"/>
          </p:nvPr>
        </p:nvSpPr>
        <p:spPr>
          <a:xfrm>
            <a:off x="777240" y="4589463"/>
            <a:ext cx="1057021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400"/>
              <a:buNone/>
              <a:defRPr sz="2400">
                <a:solidFill>
                  <a:schemeClr val="dk2"/>
                </a:solidFill>
              </a:defRPr>
            </a:lvl1pPr>
            <a:lvl2pPr indent="-228600" lvl="1" marL="914400" algn="l">
              <a:lnSpc>
                <a:spcPct val="90000"/>
              </a:lnSpc>
              <a:spcBef>
                <a:spcPts val="500"/>
              </a:spcBef>
              <a:spcAft>
                <a:spcPts val="0"/>
              </a:spcAft>
              <a:buSzPts val="2000"/>
              <a:buNone/>
              <a:defRPr sz="2000">
                <a:solidFill>
                  <a:srgbClr val="888888"/>
                </a:solidFill>
              </a:defRPr>
            </a:lvl2pPr>
            <a:lvl3pPr indent="-228600" lvl="2" marL="1371600" algn="l">
              <a:lnSpc>
                <a:spcPct val="90000"/>
              </a:lnSpc>
              <a:spcBef>
                <a:spcPts val="500"/>
              </a:spcBef>
              <a:spcAft>
                <a:spcPts val="0"/>
              </a:spcAft>
              <a:buSzPts val="1800"/>
              <a:buNone/>
              <a:defRPr sz="1800">
                <a:solidFill>
                  <a:srgbClr val="888888"/>
                </a:solidFill>
              </a:defRPr>
            </a:lvl3pPr>
            <a:lvl4pPr indent="-228600" lvl="3" marL="1828800" algn="l">
              <a:lnSpc>
                <a:spcPct val="90000"/>
              </a:lnSpc>
              <a:spcBef>
                <a:spcPts val="500"/>
              </a:spcBef>
              <a:spcAft>
                <a:spcPts val="0"/>
              </a:spcAft>
              <a:buSzPts val="1600"/>
              <a:buNone/>
              <a:defRPr sz="1600">
                <a:solidFill>
                  <a:srgbClr val="888888"/>
                </a:solidFill>
              </a:defRPr>
            </a:lvl4pPr>
            <a:lvl5pPr indent="-228600" lvl="4" marL="2286000" algn="l">
              <a:lnSpc>
                <a:spcPct val="90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11"/>
          <p:cNvSpPr txBox="1"/>
          <p:nvPr>
            <p:ph idx="10" type="dt"/>
          </p:nvPr>
        </p:nvSpPr>
        <p:spPr>
          <a:xfrm>
            <a:off x="777240" y="6488268"/>
            <a:ext cx="2743200" cy="23320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idx="11" type="ftr"/>
          </p:nvPr>
        </p:nvSpPr>
        <p:spPr>
          <a:xfrm>
            <a:off x="4038600" y="6488268"/>
            <a:ext cx="4114800" cy="23320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1"/>
          <p:cNvSpPr txBox="1"/>
          <p:nvPr>
            <p:ph idx="12" type="sldNum"/>
          </p:nvPr>
        </p:nvSpPr>
        <p:spPr>
          <a:xfrm>
            <a:off x="8693150" y="6488268"/>
            <a:ext cx="2743200" cy="23320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777240" y="365125"/>
            <a:ext cx="1065911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2"/>
          <p:cNvSpPr txBox="1"/>
          <p:nvPr>
            <p:ph idx="1" type="body"/>
          </p:nvPr>
        </p:nvSpPr>
        <p:spPr>
          <a:xfrm>
            <a:off x="777240" y="1825625"/>
            <a:ext cx="524256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
          <p:cNvSpPr txBox="1"/>
          <p:nvPr>
            <p:ph idx="10" type="dt"/>
          </p:nvPr>
        </p:nvSpPr>
        <p:spPr>
          <a:xfrm>
            <a:off x="777240" y="6488268"/>
            <a:ext cx="2743200" cy="23320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4038600" y="6488268"/>
            <a:ext cx="4114800" cy="23320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8693150" y="6488268"/>
            <a:ext cx="2743200" cy="23320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13"/>
          <p:cNvSpPr txBox="1"/>
          <p:nvPr>
            <p:ph type="title"/>
          </p:nvPr>
        </p:nvSpPr>
        <p:spPr>
          <a:xfrm>
            <a:off x="777240" y="365125"/>
            <a:ext cx="10578148"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p:nvPr>
            <p:ph idx="1" type="body"/>
          </p:nvPr>
        </p:nvSpPr>
        <p:spPr>
          <a:xfrm>
            <a:off x="777240" y="1801812"/>
            <a:ext cx="5220335" cy="93503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13"/>
          <p:cNvSpPr txBox="1"/>
          <p:nvPr>
            <p:ph idx="2" type="body"/>
          </p:nvPr>
        </p:nvSpPr>
        <p:spPr>
          <a:xfrm>
            <a:off x="777240" y="2825749"/>
            <a:ext cx="5220335" cy="3363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3"/>
          <p:cNvSpPr txBox="1"/>
          <p:nvPr>
            <p:ph idx="3" type="body"/>
          </p:nvPr>
        </p:nvSpPr>
        <p:spPr>
          <a:xfrm>
            <a:off x="6172200" y="1801812"/>
            <a:ext cx="5183188" cy="93503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13"/>
          <p:cNvSpPr txBox="1"/>
          <p:nvPr>
            <p:ph idx="4" type="body"/>
          </p:nvPr>
        </p:nvSpPr>
        <p:spPr>
          <a:xfrm>
            <a:off x="6172200" y="2825749"/>
            <a:ext cx="5183188" cy="3363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3"/>
          <p:cNvSpPr txBox="1"/>
          <p:nvPr>
            <p:ph idx="10" type="dt"/>
          </p:nvPr>
        </p:nvSpPr>
        <p:spPr>
          <a:xfrm>
            <a:off x="777240" y="6488268"/>
            <a:ext cx="2743200" cy="23320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3"/>
          <p:cNvSpPr txBox="1"/>
          <p:nvPr>
            <p:ph idx="11" type="ftr"/>
          </p:nvPr>
        </p:nvSpPr>
        <p:spPr>
          <a:xfrm>
            <a:off x="4038600" y="6488268"/>
            <a:ext cx="4114800" cy="23320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p:nvPr>
            <p:ph idx="12" type="sldNum"/>
          </p:nvPr>
        </p:nvSpPr>
        <p:spPr>
          <a:xfrm>
            <a:off x="8693150" y="6488268"/>
            <a:ext cx="2743200" cy="23320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14"/>
          <p:cNvSpPr txBox="1"/>
          <p:nvPr>
            <p:ph type="title"/>
          </p:nvPr>
        </p:nvSpPr>
        <p:spPr>
          <a:xfrm>
            <a:off x="777240" y="365125"/>
            <a:ext cx="1065911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4"/>
          <p:cNvSpPr txBox="1"/>
          <p:nvPr>
            <p:ph idx="10" type="dt"/>
          </p:nvPr>
        </p:nvSpPr>
        <p:spPr>
          <a:xfrm>
            <a:off x="777240" y="6488268"/>
            <a:ext cx="2743200" cy="23320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1" type="ftr"/>
          </p:nvPr>
        </p:nvSpPr>
        <p:spPr>
          <a:xfrm>
            <a:off x="4038600" y="6488268"/>
            <a:ext cx="4114800" cy="23320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2" type="sldNum"/>
          </p:nvPr>
        </p:nvSpPr>
        <p:spPr>
          <a:xfrm>
            <a:off x="8693150" y="6488268"/>
            <a:ext cx="2743200" cy="23320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5"/>
          <p:cNvSpPr txBox="1"/>
          <p:nvPr>
            <p:ph idx="10" type="dt"/>
          </p:nvPr>
        </p:nvSpPr>
        <p:spPr>
          <a:xfrm>
            <a:off x="777240" y="6488268"/>
            <a:ext cx="2743200" cy="23320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1" type="ftr"/>
          </p:nvPr>
        </p:nvSpPr>
        <p:spPr>
          <a:xfrm>
            <a:off x="4038600" y="6488268"/>
            <a:ext cx="4114800" cy="23320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2" type="sldNum"/>
          </p:nvPr>
        </p:nvSpPr>
        <p:spPr>
          <a:xfrm>
            <a:off x="8693150" y="6488268"/>
            <a:ext cx="2743200" cy="23320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16"/>
          <p:cNvSpPr txBox="1"/>
          <p:nvPr>
            <p:ph type="title"/>
          </p:nvPr>
        </p:nvSpPr>
        <p:spPr>
          <a:xfrm>
            <a:off x="777240" y="457200"/>
            <a:ext cx="3994785" cy="2501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4000"/>
              <a:buFont typeface="Gill Sans"/>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6"/>
          <p:cNvSpPr txBox="1"/>
          <p:nvPr>
            <p:ph idx="1" type="body"/>
          </p:nvPr>
        </p:nvSpPr>
        <p:spPr>
          <a:xfrm>
            <a:off x="5183188" y="457201"/>
            <a:ext cx="6172200" cy="540385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SzPts val="2000"/>
              <a:buChar char="•"/>
              <a:defRPr sz="2000"/>
            </a:lvl1pPr>
            <a:lvl2pPr indent="-342900" lvl="1" marL="914400" algn="l">
              <a:lnSpc>
                <a:spcPct val="90000"/>
              </a:lnSpc>
              <a:spcBef>
                <a:spcPts val="500"/>
              </a:spcBef>
              <a:spcAft>
                <a:spcPts val="0"/>
              </a:spcAft>
              <a:buSzPts val="1800"/>
              <a:buChar char="•"/>
              <a:defRPr sz="1800"/>
            </a:lvl2pPr>
            <a:lvl3pPr indent="-330200" lvl="2" marL="1371600" algn="l">
              <a:lnSpc>
                <a:spcPct val="90000"/>
              </a:lnSpc>
              <a:spcBef>
                <a:spcPts val="500"/>
              </a:spcBef>
              <a:spcAft>
                <a:spcPts val="0"/>
              </a:spcAft>
              <a:buSzPts val="1600"/>
              <a:buChar char="•"/>
              <a:defRPr sz="1600"/>
            </a:lvl3pPr>
            <a:lvl4pPr indent="-317500" lvl="3" marL="1828800" algn="l">
              <a:lnSpc>
                <a:spcPct val="90000"/>
              </a:lnSpc>
              <a:spcBef>
                <a:spcPts val="500"/>
              </a:spcBef>
              <a:spcAft>
                <a:spcPts val="0"/>
              </a:spcAft>
              <a:buSzPts val="1400"/>
              <a:buChar char="•"/>
              <a:defRPr sz="1400"/>
            </a:lvl4pPr>
            <a:lvl5pPr indent="-317500" lvl="4" marL="2286000" algn="l">
              <a:lnSpc>
                <a:spcPct val="90000"/>
              </a:lnSpc>
              <a:spcBef>
                <a:spcPts val="500"/>
              </a:spcBef>
              <a:spcAft>
                <a:spcPts val="0"/>
              </a:spcAft>
              <a:buSzPts val="1400"/>
              <a:buChar char="•"/>
              <a:defRPr sz="14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5" name="Google Shape;75;p16"/>
          <p:cNvSpPr txBox="1"/>
          <p:nvPr>
            <p:ph idx="2" type="body"/>
          </p:nvPr>
        </p:nvSpPr>
        <p:spPr>
          <a:xfrm>
            <a:off x="777240" y="3092450"/>
            <a:ext cx="3994785" cy="27765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000"/>
              <a:buNone/>
              <a:defRPr sz="20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16"/>
          <p:cNvSpPr txBox="1"/>
          <p:nvPr>
            <p:ph idx="10" type="dt"/>
          </p:nvPr>
        </p:nvSpPr>
        <p:spPr>
          <a:xfrm>
            <a:off x="777240" y="6488268"/>
            <a:ext cx="2743200" cy="23320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txBox="1"/>
          <p:nvPr>
            <p:ph idx="11" type="ftr"/>
          </p:nvPr>
        </p:nvSpPr>
        <p:spPr>
          <a:xfrm>
            <a:off x="4038600" y="6488268"/>
            <a:ext cx="4114800" cy="23320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2" type="sldNum"/>
          </p:nvPr>
        </p:nvSpPr>
        <p:spPr>
          <a:xfrm>
            <a:off x="8693150" y="6488268"/>
            <a:ext cx="2743200" cy="23320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17"/>
          <p:cNvSpPr txBox="1"/>
          <p:nvPr>
            <p:ph type="title"/>
          </p:nvPr>
        </p:nvSpPr>
        <p:spPr>
          <a:xfrm>
            <a:off x="777240" y="457200"/>
            <a:ext cx="3994785" cy="250545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4000"/>
              <a:buFont typeface="Gill Sans"/>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7"/>
          <p:cNvSpPr/>
          <p:nvPr>
            <p:ph idx="2" type="pic"/>
          </p:nvPr>
        </p:nvSpPr>
        <p:spPr>
          <a:xfrm>
            <a:off x="5183188" y="457201"/>
            <a:ext cx="6172200" cy="540385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rgbClr val="434D74"/>
              </a:buClr>
              <a:buSzPts val="3200"/>
              <a:buFont typeface="Arial"/>
              <a:buNone/>
              <a:defRPr b="0" i="0" sz="3200" u="none" cap="none" strike="noStrike">
                <a:solidFill>
                  <a:schemeClr val="dk2"/>
                </a:solidFill>
                <a:latin typeface="Calibri"/>
                <a:ea typeface="Calibri"/>
                <a:cs typeface="Calibri"/>
                <a:sym typeface="Calibri"/>
              </a:defRPr>
            </a:lvl1pPr>
            <a:lvl2pPr lvl="1" marR="0" rtl="0" algn="l">
              <a:lnSpc>
                <a:spcPct val="90000"/>
              </a:lnSpc>
              <a:spcBef>
                <a:spcPts val="500"/>
              </a:spcBef>
              <a:spcAft>
                <a:spcPts val="0"/>
              </a:spcAft>
              <a:buClr>
                <a:srgbClr val="434D74"/>
              </a:buClr>
              <a:buSzPts val="2800"/>
              <a:buFont typeface="Arial"/>
              <a:buNone/>
              <a:defRPr b="0" i="0" sz="2800" u="none" cap="none" strike="noStrike">
                <a:solidFill>
                  <a:schemeClr val="dk2"/>
                </a:solidFill>
                <a:latin typeface="Calibri"/>
                <a:ea typeface="Calibri"/>
                <a:cs typeface="Calibri"/>
                <a:sym typeface="Calibri"/>
              </a:defRPr>
            </a:lvl2pPr>
            <a:lvl3pPr lvl="2" marR="0" rtl="0" algn="l">
              <a:lnSpc>
                <a:spcPct val="90000"/>
              </a:lnSpc>
              <a:spcBef>
                <a:spcPts val="500"/>
              </a:spcBef>
              <a:spcAft>
                <a:spcPts val="0"/>
              </a:spcAft>
              <a:buClr>
                <a:srgbClr val="434D74"/>
              </a:buClr>
              <a:buSzPts val="2400"/>
              <a:buFont typeface="Arial"/>
              <a:buNone/>
              <a:defRPr b="0" i="0" sz="2400" u="none" cap="none" strike="noStrike">
                <a:solidFill>
                  <a:schemeClr val="dk2"/>
                </a:solidFill>
                <a:latin typeface="Calibri"/>
                <a:ea typeface="Calibri"/>
                <a:cs typeface="Calibri"/>
                <a:sym typeface="Calibri"/>
              </a:defRPr>
            </a:lvl3pPr>
            <a:lvl4pPr lvl="3" marR="0" rtl="0" algn="l">
              <a:lnSpc>
                <a:spcPct val="90000"/>
              </a:lnSpc>
              <a:spcBef>
                <a:spcPts val="500"/>
              </a:spcBef>
              <a:spcAft>
                <a:spcPts val="0"/>
              </a:spcAft>
              <a:buClr>
                <a:srgbClr val="434D74"/>
              </a:buClr>
              <a:buSzPts val="2000"/>
              <a:buFont typeface="Arial"/>
              <a:buNone/>
              <a:defRPr b="0" i="0" sz="2000" u="none" cap="none" strike="noStrike">
                <a:solidFill>
                  <a:schemeClr val="dk2"/>
                </a:solidFill>
                <a:latin typeface="Calibri"/>
                <a:ea typeface="Calibri"/>
                <a:cs typeface="Calibri"/>
                <a:sym typeface="Calibri"/>
              </a:defRPr>
            </a:lvl4pPr>
            <a:lvl5pPr lvl="4" marR="0" rtl="0" algn="l">
              <a:lnSpc>
                <a:spcPct val="90000"/>
              </a:lnSpc>
              <a:spcBef>
                <a:spcPts val="500"/>
              </a:spcBef>
              <a:spcAft>
                <a:spcPts val="0"/>
              </a:spcAft>
              <a:buClr>
                <a:srgbClr val="434D74"/>
              </a:buClr>
              <a:buSzPts val="2000"/>
              <a:buFont typeface="Arial"/>
              <a:buNone/>
              <a:defRPr b="0" i="0" sz="2000" u="none" cap="none" strike="noStrike">
                <a:solidFill>
                  <a:schemeClr val="dk2"/>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82" name="Google Shape;82;p17"/>
          <p:cNvSpPr txBox="1"/>
          <p:nvPr>
            <p:ph idx="1" type="body"/>
          </p:nvPr>
        </p:nvSpPr>
        <p:spPr>
          <a:xfrm>
            <a:off x="777240" y="3081275"/>
            <a:ext cx="3994785" cy="277977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000"/>
              <a:buNone/>
              <a:defRPr sz="20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3" name="Google Shape;83;p17"/>
          <p:cNvSpPr txBox="1"/>
          <p:nvPr>
            <p:ph idx="10" type="dt"/>
          </p:nvPr>
        </p:nvSpPr>
        <p:spPr>
          <a:xfrm>
            <a:off x="777240" y="6488268"/>
            <a:ext cx="2743200" cy="23320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7"/>
          <p:cNvSpPr txBox="1"/>
          <p:nvPr>
            <p:ph idx="11" type="ftr"/>
          </p:nvPr>
        </p:nvSpPr>
        <p:spPr>
          <a:xfrm>
            <a:off x="4038600" y="6488268"/>
            <a:ext cx="4114800" cy="23320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7"/>
          <p:cNvSpPr txBox="1"/>
          <p:nvPr>
            <p:ph idx="12" type="sldNum"/>
          </p:nvPr>
        </p:nvSpPr>
        <p:spPr>
          <a:xfrm>
            <a:off x="8693150" y="6488268"/>
            <a:ext cx="2743200" cy="23320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p:nvPr/>
        </p:nvSpPr>
        <p:spPr>
          <a:xfrm>
            <a:off x="-1" y="-1"/>
            <a:ext cx="12192000"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 name="Google Shape;7;p8"/>
          <p:cNvSpPr/>
          <p:nvPr/>
        </p:nvSpPr>
        <p:spPr>
          <a:xfrm>
            <a:off x="-1" y="-1"/>
            <a:ext cx="12192000" cy="685800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Gill Sans"/>
              <a:ea typeface="Gill Sans"/>
              <a:cs typeface="Gill Sans"/>
              <a:sym typeface="Gill Sans"/>
            </a:endParaRPr>
          </a:p>
        </p:txBody>
      </p:sp>
      <p:grpSp>
        <p:nvGrpSpPr>
          <p:cNvPr id="8" name="Google Shape;8;p8"/>
          <p:cNvGrpSpPr/>
          <p:nvPr/>
        </p:nvGrpSpPr>
        <p:grpSpPr>
          <a:xfrm>
            <a:off x="-1" y="-1"/>
            <a:ext cx="12192001" cy="6858001"/>
            <a:chOff x="-1" y="-1"/>
            <a:chExt cx="12192001" cy="6858001"/>
          </a:xfrm>
        </p:grpSpPr>
        <p:sp>
          <p:nvSpPr>
            <p:cNvPr id="9" name="Google Shape;9;p8"/>
            <p:cNvSpPr/>
            <p:nvPr/>
          </p:nvSpPr>
          <p:spPr>
            <a:xfrm>
              <a:off x="209098" y="727602"/>
              <a:ext cx="172408" cy="172408"/>
            </a:xfrm>
            <a:prstGeom prst="ellipse">
              <a:avLst/>
            </a:prstGeom>
            <a:solidFill>
              <a:srgbClr val="E3ABE1">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 name="Google Shape;10;p8"/>
            <p:cNvSpPr/>
            <p:nvPr/>
          </p:nvSpPr>
          <p:spPr>
            <a:xfrm>
              <a:off x="949947" y="136523"/>
              <a:ext cx="113367" cy="113367"/>
            </a:xfrm>
            <a:prstGeom prst="ellipse">
              <a:avLst/>
            </a:prstGeom>
            <a:solidFill>
              <a:srgbClr val="F39E29">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 name="Google Shape;11;p8"/>
            <p:cNvSpPr/>
            <p:nvPr/>
          </p:nvSpPr>
          <p:spPr>
            <a:xfrm>
              <a:off x="11575290" y="5859047"/>
              <a:ext cx="305780" cy="305780"/>
            </a:xfrm>
            <a:prstGeom prst="ellipse">
              <a:avLst/>
            </a:prstGeom>
            <a:solidFill>
              <a:srgbClr val="DB93B9">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 name="Google Shape;12;p8"/>
            <p:cNvSpPr/>
            <p:nvPr/>
          </p:nvSpPr>
          <p:spPr>
            <a:xfrm>
              <a:off x="95730" y="1133938"/>
              <a:ext cx="226735" cy="226735"/>
            </a:xfrm>
            <a:prstGeom prst="ellipse">
              <a:avLst/>
            </a:prstGeom>
            <a:solidFill>
              <a:schemeClr val="accent3">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 name="Google Shape;13;p8"/>
            <p:cNvSpPr/>
            <p:nvPr/>
          </p:nvSpPr>
          <p:spPr>
            <a:xfrm>
              <a:off x="11536830" y="554419"/>
              <a:ext cx="382700" cy="382700"/>
            </a:xfrm>
            <a:prstGeom prst="ellipse">
              <a:avLst/>
            </a:prstGeom>
            <a:solidFill>
              <a:srgbClr val="D682D2">
                <a:alpha val="7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 name="Google Shape;14;p8"/>
            <p:cNvSpPr/>
            <p:nvPr/>
          </p:nvSpPr>
          <p:spPr>
            <a:xfrm>
              <a:off x="11224303" y="299808"/>
              <a:ext cx="113367" cy="113367"/>
            </a:xfrm>
            <a:prstGeom prst="ellipse">
              <a:avLst/>
            </a:prstGeom>
            <a:solidFill>
              <a:srgbClr val="F39E2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 name="Google Shape;15;p8"/>
            <p:cNvSpPr/>
            <p:nvPr/>
          </p:nvSpPr>
          <p:spPr>
            <a:xfrm>
              <a:off x="11629630" y="5482355"/>
              <a:ext cx="94160" cy="94160"/>
            </a:xfrm>
            <a:prstGeom prst="ellipse">
              <a:avLst/>
            </a:prstGeom>
            <a:solidFill>
              <a:srgbClr val="E3BEBE">
                <a:alpha val="2784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 name="Google Shape;16;p8"/>
            <p:cNvSpPr/>
            <p:nvPr/>
          </p:nvSpPr>
          <p:spPr>
            <a:xfrm>
              <a:off x="10415328" y="6124958"/>
              <a:ext cx="113367" cy="113367"/>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Google Shape;17;p8"/>
            <p:cNvSpPr/>
            <p:nvPr/>
          </p:nvSpPr>
          <p:spPr>
            <a:xfrm>
              <a:off x="10120382" y="6255986"/>
              <a:ext cx="305780" cy="305780"/>
            </a:xfrm>
            <a:prstGeom prst="ellipse">
              <a:avLst/>
            </a:prstGeom>
            <a:solidFill>
              <a:srgbClr val="F2DA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Google Shape;18;p8"/>
            <p:cNvSpPr/>
            <p:nvPr/>
          </p:nvSpPr>
          <p:spPr>
            <a:xfrm>
              <a:off x="9934343" y="6204350"/>
              <a:ext cx="113367" cy="113367"/>
            </a:xfrm>
            <a:prstGeom prst="ellipse">
              <a:avLst/>
            </a:prstGeom>
            <a:solidFill>
              <a:srgbClr val="ABCE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Google Shape;19;p8"/>
            <p:cNvSpPr/>
            <p:nvPr/>
          </p:nvSpPr>
          <p:spPr>
            <a:xfrm>
              <a:off x="11642244" y="6317718"/>
              <a:ext cx="549756" cy="540282"/>
            </a:xfrm>
            <a:custGeom>
              <a:rect b="b" l="l" r="r" t="t"/>
              <a:pathLst>
                <a:path extrusionOk="0" h="2079100" w="2115556">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rgbClr val="ABCE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Gill Sans"/>
                <a:ea typeface="Gill Sans"/>
                <a:cs typeface="Gill Sans"/>
                <a:sym typeface="Gill Sans"/>
              </a:endParaRPr>
            </a:p>
          </p:txBody>
        </p:sp>
        <p:sp>
          <p:nvSpPr>
            <p:cNvPr id="20" name="Google Shape;20;p8"/>
            <p:cNvSpPr/>
            <p:nvPr/>
          </p:nvSpPr>
          <p:spPr>
            <a:xfrm>
              <a:off x="-1" y="-1"/>
              <a:ext cx="510196" cy="538336"/>
            </a:xfrm>
            <a:custGeom>
              <a:rect b="b" l="l" r="r" t="t"/>
              <a:pathLst>
                <a:path extrusionOk="0" h="538336" w="51019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rgbClr val="F2DA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Gill Sans"/>
                <a:ea typeface="Gill Sans"/>
                <a:cs typeface="Gill Sans"/>
                <a:sym typeface="Gill Sans"/>
              </a:endParaRPr>
            </a:p>
          </p:txBody>
        </p:sp>
        <p:sp>
          <p:nvSpPr>
            <p:cNvPr id="21" name="Google Shape;21;p8"/>
            <p:cNvSpPr/>
            <p:nvPr/>
          </p:nvSpPr>
          <p:spPr>
            <a:xfrm>
              <a:off x="10528695" y="1"/>
              <a:ext cx="554074" cy="282754"/>
            </a:xfrm>
            <a:custGeom>
              <a:rect b="b" l="l" r="r" t="t"/>
              <a:pathLst>
                <a:path extrusionOk="0" h="157771" w="309162">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rgbClr val="9786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Gill Sans"/>
                <a:ea typeface="Gill Sans"/>
                <a:cs typeface="Gill Sans"/>
                <a:sym typeface="Gill Sans"/>
              </a:endParaRPr>
            </a:p>
          </p:txBody>
        </p:sp>
        <p:sp>
          <p:nvSpPr>
            <p:cNvPr id="22" name="Google Shape;22;p8"/>
            <p:cNvSpPr/>
            <p:nvPr/>
          </p:nvSpPr>
          <p:spPr>
            <a:xfrm>
              <a:off x="504140" y="1132500"/>
              <a:ext cx="84680" cy="846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 name="Google Shape;23;p8"/>
            <p:cNvSpPr/>
            <p:nvPr/>
          </p:nvSpPr>
          <p:spPr>
            <a:xfrm>
              <a:off x="12051348" y="5576515"/>
              <a:ext cx="137603" cy="210490"/>
            </a:xfrm>
            <a:custGeom>
              <a:rect b="b" l="l" r="r" t="t"/>
              <a:pathLst>
                <a:path extrusionOk="0" h="210490" w="137603">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rgbClr val="D5B7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Gill Sans"/>
                <a:ea typeface="Gill Sans"/>
                <a:cs typeface="Gill Sans"/>
                <a:sym typeface="Gill Sans"/>
              </a:endParaRPr>
            </a:p>
          </p:txBody>
        </p:sp>
      </p:grpSp>
      <p:sp>
        <p:nvSpPr>
          <p:cNvPr id="24" name="Google Shape;24;p8"/>
          <p:cNvSpPr txBox="1"/>
          <p:nvPr>
            <p:ph idx="10" type="dt"/>
          </p:nvPr>
        </p:nvSpPr>
        <p:spPr>
          <a:xfrm>
            <a:off x="777240" y="6488268"/>
            <a:ext cx="2743200" cy="233209"/>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8"/>
          <p:cNvSpPr txBox="1"/>
          <p:nvPr>
            <p:ph idx="11" type="ftr"/>
          </p:nvPr>
        </p:nvSpPr>
        <p:spPr>
          <a:xfrm>
            <a:off x="4038600" y="6488268"/>
            <a:ext cx="4114800" cy="233209"/>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8"/>
          <p:cNvSpPr txBox="1"/>
          <p:nvPr>
            <p:ph idx="12" type="sldNum"/>
          </p:nvPr>
        </p:nvSpPr>
        <p:spPr>
          <a:xfrm>
            <a:off x="8693150" y="6488268"/>
            <a:ext cx="2743200" cy="233209"/>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888888"/>
                </a:solidFill>
                <a:latin typeface="Calibri"/>
                <a:ea typeface="Calibri"/>
                <a:cs typeface="Calibri"/>
                <a:sym typeface="Calibri"/>
              </a:defRPr>
            </a:lvl1pPr>
            <a:lvl2pPr indent="0" lvl="1" marL="0" marR="0" rtl="0" algn="r">
              <a:spcBef>
                <a:spcPts val="0"/>
              </a:spcBef>
              <a:buNone/>
              <a:defRPr b="0" i="0" sz="1000" u="none" cap="none" strike="noStrike">
                <a:solidFill>
                  <a:srgbClr val="888888"/>
                </a:solidFill>
                <a:latin typeface="Calibri"/>
                <a:ea typeface="Calibri"/>
                <a:cs typeface="Calibri"/>
                <a:sym typeface="Calibri"/>
              </a:defRPr>
            </a:lvl2pPr>
            <a:lvl3pPr indent="0" lvl="2" marL="0" marR="0" rtl="0" algn="r">
              <a:spcBef>
                <a:spcPts val="0"/>
              </a:spcBef>
              <a:buNone/>
              <a:defRPr b="0" i="0" sz="1000" u="none" cap="none" strike="noStrike">
                <a:solidFill>
                  <a:srgbClr val="888888"/>
                </a:solidFill>
                <a:latin typeface="Calibri"/>
                <a:ea typeface="Calibri"/>
                <a:cs typeface="Calibri"/>
                <a:sym typeface="Calibri"/>
              </a:defRPr>
            </a:lvl3pPr>
            <a:lvl4pPr indent="0" lvl="3" marL="0" marR="0" rtl="0" algn="r">
              <a:spcBef>
                <a:spcPts val="0"/>
              </a:spcBef>
              <a:buNone/>
              <a:defRPr b="0" i="0" sz="1000" u="none" cap="none" strike="noStrike">
                <a:solidFill>
                  <a:srgbClr val="888888"/>
                </a:solidFill>
                <a:latin typeface="Calibri"/>
                <a:ea typeface="Calibri"/>
                <a:cs typeface="Calibri"/>
                <a:sym typeface="Calibri"/>
              </a:defRPr>
            </a:lvl4pPr>
            <a:lvl5pPr indent="0" lvl="4" marL="0" marR="0" rtl="0" algn="r">
              <a:spcBef>
                <a:spcPts val="0"/>
              </a:spcBef>
              <a:buNone/>
              <a:defRPr b="0" i="0" sz="1000" u="none" cap="none" strike="noStrike">
                <a:solidFill>
                  <a:srgbClr val="888888"/>
                </a:solidFill>
                <a:latin typeface="Calibri"/>
                <a:ea typeface="Calibri"/>
                <a:cs typeface="Calibri"/>
                <a:sym typeface="Calibri"/>
              </a:defRPr>
            </a:lvl5pPr>
            <a:lvl6pPr indent="0" lvl="5" marL="0" marR="0" rtl="0" algn="r">
              <a:spcBef>
                <a:spcPts val="0"/>
              </a:spcBef>
              <a:buNone/>
              <a:defRPr b="0" i="0" sz="1000" u="none" cap="none" strike="noStrike">
                <a:solidFill>
                  <a:srgbClr val="888888"/>
                </a:solidFill>
                <a:latin typeface="Calibri"/>
                <a:ea typeface="Calibri"/>
                <a:cs typeface="Calibri"/>
                <a:sym typeface="Calibri"/>
              </a:defRPr>
            </a:lvl6pPr>
            <a:lvl7pPr indent="0" lvl="6" marL="0" marR="0" rtl="0" algn="r">
              <a:spcBef>
                <a:spcPts val="0"/>
              </a:spcBef>
              <a:buNone/>
              <a:defRPr b="0" i="0" sz="1000" u="none" cap="none" strike="noStrike">
                <a:solidFill>
                  <a:srgbClr val="888888"/>
                </a:solidFill>
                <a:latin typeface="Calibri"/>
                <a:ea typeface="Calibri"/>
                <a:cs typeface="Calibri"/>
                <a:sym typeface="Calibri"/>
              </a:defRPr>
            </a:lvl7pPr>
            <a:lvl8pPr indent="0" lvl="7" marL="0" marR="0" rtl="0" algn="r">
              <a:spcBef>
                <a:spcPts val="0"/>
              </a:spcBef>
              <a:buNone/>
              <a:defRPr b="0" i="0" sz="1000" u="none" cap="none" strike="noStrike">
                <a:solidFill>
                  <a:srgbClr val="888888"/>
                </a:solidFill>
                <a:latin typeface="Calibri"/>
                <a:ea typeface="Calibri"/>
                <a:cs typeface="Calibri"/>
                <a:sym typeface="Calibri"/>
              </a:defRPr>
            </a:lvl8pPr>
            <a:lvl9pPr indent="0" lvl="8" marL="0" marR="0" rtl="0" algn="r">
              <a:spcBef>
                <a:spcPts val="0"/>
              </a:spcBef>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
        <p:nvSpPr>
          <p:cNvPr id="27" name="Google Shape;27;p8"/>
          <p:cNvSpPr txBox="1"/>
          <p:nvPr>
            <p:ph type="title"/>
          </p:nvPr>
        </p:nvSpPr>
        <p:spPr>
          <a:xfrm>
            <a:off x="777240" y="365125"/>
            <a:ext cx="1065911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2"/>
              </a:buClr>
              <a:buSzPts val="5400"/>
              <a:buFont typeface="Gill Sans"/>
              <a:buNone/>
              <a:defRPr b="0" i="0" sz="5400" u="none" cap="none" strike="noStrike">
                <a:solidFill>
                  <a:schemeClr val="dk2"/>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8"/>
          <p:cNvSpPr txBox="1"/>
          <p:nvPr>
            <p:ph idx="1" type="body"/>
          </p:nvPr>
        </p:nvSpPr>
        <p:spPr>
          <a:xfrm>
            <a:off x="777240" y="1825625"/>
            <a:ext cx="10659110" cy="4351338"/>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000"/>
              </a:spcBef>
              <a:spcAft>
                <a:spcPts val="0"/>
              </a:spcAft>
              <a:buClr>
                <a:srgbClr val="434D74"/>
              </a:buClr>
              <a:buSzPts val="2000"/>
              <a:buFont typeface="Arial"/>
              <a:buChar char="•"/>
              <a:defRPr b="0" i="0" sz="2000" u="none" cap="none" strike="noStrike">
                <a:solidFill>
                  <a:schemeClr val="dk2"/>
                </a:solidFill>
                <a:latin typeface="Calibri"/>
                <a:ea typeface="Calibri"/>
                <a:cs typeface="Calibri"/>
                <a:sym typeface="Calibri"/>
              </a:defRPr>
            </a:lvl1pPr>
            <a:lvl2pPr indent="-342900" lvl="1" marL="914400" marR="0" rtl="0" algn="l">
              <a:lnSpc>
                <a:spcPct val="90000"/>
              </a:lnSpc>
              <a:spcBef>
                <a:spcPts val="500"/>
              </a:spcBef>
              <a:spcAft>
                <a:spcPts val="0"/>
              </a:spcAft>
              <a:buClr>
                <a:srgbClr val="434D74"/>
              </a:buClr>
              <a:buSzPts val="1800"/>
              <a:buFont typeface="Arial"/>
              <a:buChar char="•"/>
              <a:defRPr b="0" i="0" sz="1800" u="none" cap="none" strike="noStrike">
                <a:solidFill>
                  <a:schemeClr val="dk2"/>
                </a:solidFill>
                <a:latin typeface="Calibri"/>
                <a:ea typeface="Calibri"/>
                <a:cs typeface="Calibri"/>
                <a:sym typeface="Calibri"/>
              </a:defRPr>
            </a:lvl2pPr>
            <a:lvl3pPr indent="-330200" lvl="2" marL="1371600" marR="0" rtl="0" algn="l">
              <a:lnSpc>
                <a:spcPct val="90000"/>
              </a:lnSpc>
              <a:spcBef>
                <a:spcPts val="500"/>
              </a:spcBef>
              <a:spcAft>
                <a:spcPts val="0"/>
              </a:spcAft>
              <a:buClr>
                <a:srgbClr val="434D74"/>
              </a:buClr>
              <a:buSzPts val="1600"/>
              <a:buFont typeface="Arial"/>
              <a:buChar char="•"/>
              <a:defRPr b="0" i="0" sz="1600" u="none" cap="none" strike="noStrike">
                <a:solidFill>
                  <a:schemeClr val="dk2"/>
                </a:solidFill>
                <a:latin typeface="Calibri"/>
                <a:ea typeface="Calibri"/>
                <a:cs typeface="Calibri"/>
                <a:sym typeface="Calibri"/>
              </a:defRPr>
            </a:lvl3pPr>
            <a:lvl4pPr indent="-317500" lvl="3" marL="1828800" marR="0" rtl="0" algn="l">
              <a:lnSpc>
                <a:spcPct val="90000"/>
              </a:lnSpc>
              <a:spcBef>
                <a:spcPts val="500"/>
              </a:spcBef>
              <a:spcAft>
                <a:spcPts val="0"/>
              </a:spcAft>
              <a:buClr>
                <a:srgbClr val="434D74"/>
              </a:buClr>
              <a:buSzPts val="1400"/>
              <a:buFont typeface="Arial"/>
              <a:buChar char="•"/>
              <a:defRPr b="0" i="0" sz="1400" u="none" cap="none" strike="noStrike">
                <a:solidFill>
                  <a:schemeClr val="dk2"/>
                </a:solidFill>
                <a:latin typeface="Calibri"/>
                <a:ea typeface="Calibri"/>
                <a:cs typeface="Calibri"/>
                <a:sym typeface="Calibri"/>
              </a:defRPr>
            </a:lvl4pPr>
            <a:lvl5pPr indent="-317500" lvl="4" marL="2286000" marR="0" rtl="0" algn="l">
              <a:lnSpc>
                <a:spcPct val="90000"/>
              </a:lnSpc>
              <a:spcBef>
                <a:spcPts val="500"/>
              </a:spcBef>
              <a:spcAft>
                <a:spcPts val="0"/>
              </a:spcAft>
              <a:buClr>
                <a:srgbClr val="434D74"/>
              </a:buClr>
              <a:buSzPts val="1400"/>
              <a:buFont typeface="Arial"/>
              <a:buChar char="•"/>
              <a:defRPr b="0" i="0" sz="1400" u="none" cap="none" strike="noStrike">
                <a:solidFill>
                  <a:schemeClr val="dk2"/>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sp>
        <p:nvSpPr>
          <p:cNvPr id="102" name="Google Shape;102;p1"/>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03" name="Google Shape;103;p1"/>
          <p:cNvGrpSpPr/>
          <p:nvPr/>
        </p:nvGrpSpPr>
        <p:grpSpPr>
          <a:xfrm>
            <a:off x="314102" y="236341"/>
            <a:ext cx="11340713" cy="5464029"/>
            <a:chOff x="314102" y="236341"/>
            <a:chExt cx="11340713" cy="5464029"/>
          </a:xfrm>
        </p:grpSpPr>
        <p:sp>
          <p:nvSpPr>
            <p:cNvPr id="104" name="Google Shape;104;p1"/>
            <p:cNvSpPr/>
            <p:nvPr/>
          </p:nvSpPr>
          <p:spPr>
            <a:xfrm>
              <a:off x="7760448" y="3803994"/>
              <a:ext cx="94160" cy="94160"/>
            </a:xfrm>
            <a:prstGeom prst="ellipse">
              <a:avLst/>
            </a:prstGeom>
            <a:solidFill>
              <a:srgbClr val="E3BEBE">
                <a:alpha val="2784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5" name="Google Shape;105;p1"/>
            <p:cNvSpPr/>
            <p:nvPr/>
          </p:nvSpPr>
          <p:spPr>
            <a:xfrm>
              <a:off x="314102" y="3044381"/>
              <a:ext cx="226735" cy="226735"/>
            </a:xfrm>
            <a:prstGeom prst="ellipse">
              <a:avLst/>
            </a:prstGeom>
            <a:solidFill>
              <a:srgbClr val="7581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 name="Google Shape;106;p1"/>
            <p:cNvSpPr/>
            <p:nvPr/>
          </p:nvSpPr>
          <p:spPr>
            <a:xfrm>
              <a:off x="11188374" y="386135"/>
              <a:ext cx="466441" cy="466441"/>
            </a:xfrm>
            <a:prstGeom prst="ellipse">
              <a:avLst/>
            </a:prstGeom>
            <a:solidFill>
              <a:srgbClr val="D682D2">
                <a:alpha val="7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 name="Google Shape;107;p1"/>
            <p:cNvSpPr/>
            <p:nvPr/>
          </p:nvSpPr>
          <p:spPr>
            <a:xfrm>
              <a:off x="11065714" y="236341"/>
              <a:ext cx="113367" cy="113367"/>
            </a:xfrm>
            <a:prstGeom prst="ellipse">
              <a:avLst/>
            </a:prstGeom>
            <a:solidFill>
              <a:srgbClr val="F39E2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Google Shape;108;p1"/>
            <p:cNvSpPr/>
            <p:nvPr/>
          </p:nvSpPr>
          <p:spPr>
            <a:xfrm>
              <a:off x="751535" y="2516671"/>
              <a:ext cx="466441" cy="466441"/>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Google Shape;109;p1"/>
            <p:cNvSpPr/>
            <p:nvPr/>
          </p:nvSpPr>
          <p:spPr>
            <a:xfrm>
              <a:off x="11230142" y="4588038"/>
              <a:ext cx="113367" cy="113367"/>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 name="Google Shape;110;p1"/>
            <p:cNvSpPr/>
            <p:nvPr/>
          </p:nvSpPr>
          <p:spPr>
            <a:xfrm>
              <a:off x="10902046" y="5394590"/>
              <a:ext cx="305780" cy="305780"/>
            </a:xfrm>
            <a:prstGeom prst="ellipse">
              <a:avLst/>
            </a:prstGeom>
            <a:solidFill>
              <a:srgbClr val="E6B7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1" name="Google Shape;111;p1"/>
            <p:cNvSpPr/>
            <p:nvPr/>
          </p:nvSpPr>
          <p:spPr>
            <a:xfrm>
              <a:off x="10408287" y="5160714"/>
              <a:ext cx="113367" cy="113367"/>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12" name="Google Shape;112;p1"/>
          <p:cNvSpPr txBox="1"/>
          <p:nvPr>
            <p:ph type="ctrTitle"/>
          </p:nvPr>
        </p:nvSpPr>
        <p:spPr>
          <a:xfrm>
            <a:off x="1056005" y="690880"/>
            <a:ext cx="10123170" cy="347218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Gill Sans"/>
              <a:buNone/>
            </a:pPr>
            <a:r>
              <a:rPr lang="en-GB">
                <a:solidFill>
                  <a:schemeClr val="dk1"/>
                </a:solidFill>
              </a:rPr>
              <a:t>Software Engineering</a:t>
            </a:r>
            <a:br>
              <a:rPr lang="en-GB">
                <a:solidFill>
                  <a:schemeClr val="dk1"/>
                </a:solidFill>
              </a:rPr>
            </a:br>
            <a:br>
              <a:rPr lang="en-GB">
                <a:solidFill>
                  <a:schemeClr val="dk1"/>
                </a:solidFill>
              </a:rPr>
            </a:br>
            <a:r>
              <a:rPr lang="en-GB">
                <a:solidFill>
                  <a:schemeClr val="dk1"/>
                </a:solidFill>
              </a:rPr>
              <a:t>Pedestrian Detection</a:t>
            </a:r>
            <a:br>
              <a:rPr lang="en-GB">
                <a:solidFill>
                  <a:schemeClr val="dk1"/>
                </a:solidFill>
              </a:rPr>
            </a:br>
            <a:endParaRPr>
              <a:solidFill>
                <a:schemeClr val="dk1"/>
              </a:solidFill>
            </a:endParaRPr>
          </a:p>
        </p:txBody>
      </p:sp>
      <p:sp>
        <p:nvSpPr>
          <p:cNvPr id="113" name="Google Shape;113;p1"/>
          <p:cNvSpPr txBox="1"/>
          <p:nvPr>
            <p:ph idx="1" type="subTitle"/>
          </p:nvPr>
        </p:nvSpPr>
        <p:spPr>
          <a:xfrm>
            <a:off x="2562225" y="3898265"/>
            <a:ext cx="7063740" cy="2458720"/>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SzPts val="2400"/>
              <a:buNone/>
            </a:pPr>
            <a:r>
              <a:rPr lang="en-GB">
                <a:solidFill>
                  <a:schemeClr val="dk1"/>
                </a:solidFill>
              </a:rPr>
              <a:t>Team 2</a:t>
            </a:r>
            <a:endParaRPr>
              <a:solidFill>
                <a:schemeClr val="dk1"/>
              </a:solidFill>
            </a:endParaRPr>
          </a:p>
          <a:p>
            <a:pPr indent="0" lvl="0" marL="0" rtl="0" algn="ctr">
              <a:lnSpc>
                <a:spcPct val="90000"/>
              </a:lnSpc>
              <a:spcBef>
                <a:spcPts val="1000"/>
              </a:spcBef>
              <a:spcAft>
                <a:spcPts val="0"/>
              </a:spcAft>
              <a:buSzPts val="2400"/>
              <a:buNone/>
            </a:pPr>
            <a:r>
              <a:rPr lang="en-GB">
                <a:solidFill>
                  <a:schemeClr val="dk1"/>
                </a:solidFill>
              </a:rPr>
              <a:t>Abhinand H (AM.EN.U4CSE18201)</a:t>
            </a:r>
            <a:endParaRPr>
              <a:solidFill>
                <a:schemeClr val="dk1"/>
              </a:solidFill>
            </a:endParaRPr>
          </a:p>
          <a:p>
            <a:pPr indent="0" lvl="0" marL="0" rtl="0" algn="ctr">
              <a:lnSpc>
                <a:spcPct val="90000"/>
              </a:lnSpc>
              <a:spcBef>
                <a:spcPts val="1000"/>
              </a:spcBef>
              <a:spcAft>
                <a:spcPts val="0"/>
              </a:spcAft>
              <a:buSzPts val="2400"/>
              <a:buNone/>
            </a:pPr>
            <a:r>
              <a:rPr lang="en-GB">
                <a:solidFill>
                  <a:schemeClr val="dk1"/>
                </a:solidFill>
              </a:rPr>
              <a:t>Rithwik Vinod (AM.EN.U4CSE18246)</a:t>
            </a:r>
            <a:endParaRPr>
              <a:solidFill>
                <a:schemeClr val="dk1"/>
              </a:solidFill>
            </a:endParaRPr>
          </a:p>
          <a:p>
            <a:pPr indent="0" lvl="0" marL="0" rtl="0" algn="ctr">
              <a:lnSpc>
                <a:spcPct val="90000"/>
              </a:lnSpc>
              <a:spcBef>
                <a:spcPts val="1000"/>
              </a:spcBef>
              <a:spcAft>
                <a:spcPts val="0"/>
              </a:spcAft>
              <a:buSzPts val="2400"/>
              <a:buNone/>
            </a:pPr>
            <a:r>
              <a:rPr lang="en-GB">
                <a:solidFill>
                  <a:schemeClr val="dk1"/>
                </a:solidFill>
              </a:rPr>
              <a:t>Apoorv Aditya (AM.EN.U4CSE18207)</a:t>
            </a:r>
            <a:endParaRPr>
              <a:solidFill>
                <a:schemeClr val="dk1"/>
              </a:solidFill>
            </a:endParaRPr>
          </a:p>
          <a:p>
            <a:pPr indent="0" lvl="0" marL="0" rtl="0" algn="ctr">
              <a:lnSpc>
                <a:spcPct val="90000"/>
              </a:lnSpc>
              <a:spcBef>
                <a:spcPts val="1000"/>
              </a:spcBef>
              <a:spcAft>
                <a:spcPts val="0"/>
              </a:spcAft>
              <a:buSzPts val="2400"/>
              <a:buNone/>
            </a:pPr>
            <a:r>
              <a:rPr lang="en-GB">
                <a:solidFill>
                  <a:schemeClr val="dk1"/>
                </a:solidFill>
              </a:rPr>
              <a:t>Venkata Satya Sai Karri(AM.EN.U4CSE18266)</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txBox="1"/>
          <p:nvPr>
            <p:ph type="title"/>
          </p:nvPr>
        </p:nvSpPr>
        <p:spPr>
          <a:xfrm>
            <a:off x="777240" y="365125"/>
            <a:ext cx="1065911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2"/>
              </a:buClr>
              <a:buSzPct val="100000"/>
              <a:buFont typeface="Gill Sans"/>
              <a:buNone/>
            </a:pPr>
            <a:r>
              <a:rPr lang="en-GB"/>
              <a:t>TITLE : Pedestrian Detection</a:t>
            </a:r>
            <a:br>
              <a:rPr lang="en-GB"/>
            </a:br>
            <a:endParaRPr/>
          </a:p>
        </p:txBody>
      </p:sp>
      <p:sp>
        <p:nvSpPr>
          <p:cNvPr id="119" name="Google Shape;119;p2"/>
          <p:cNvSpPr txBox="1"/>
          <p:nvPr>
            <p:ph idx="1" type="body"/>
          </p:nvPr>
        </p:nvSpPr>
        <p:spPr>
          <a:xfrm>
            <a:off x="777240" y="1825625"/>
            <a:ext cx="1065911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3200"/>
              <a:buNone/>
            </a:pPr>
            <a:r>
              <a:rPr b="1" lang="en-GB" sz="3200"/>
              <a:t>Problem Statement </a:t>
            </a:r>
            <a:endParaRPr b="1" sz="3200"/>
          </a:p>
          <a:p>
            <a:pPr indent="0" lvl="0" marL="0" rtl="0" algn="ctr">
              <a:lnSpc>
                <a:spcPct val="90000"/>
              </a:lnSpc>
              <a:spcBef>
                <a:spcPts val="0"/>
              </a:spcBef>
              <a:spcAft>
                <a:spcPts val="0"/>
              </a:spcAft>
              <a:buSzPts val="3200"/>
              <a:buNone/>
            </a:pPr>
            <a:r>
              <a:t/>
            </a:r>
            <a:endParaRPr b="1" sz="3200"/>
          </a:p>
          <a:p>
            <a:pPr indent="0" lvl="0" marL="0" rtl="0" algn="l">
              <a:lnSpc>
                <a:spcPct val="90000"/>
              </a:lnSpc>
              <a:spcBef>
                <a:spcPts val="1000"/>
              </a:spcBef>
              <a:spcAft>
                <a:spcPts val="0"/>
              </a:spcAft>
              <a:buSzPts val="2000"/>
              <a:buNone/>
            </a:pPr>
            <a:r>
              <a:rPr lang="en-GB"/>
              <a:t>Pedestrian detection is problem of detecting the location of individuals who are walking on a particular indoor or outdoor environment. It is an essential and significant task in any intelligent video surveillance system, as it provides the fundamental information for semantic understanding of the video footages. These applications need real-time detection performance for timely decision making, by using limited computing power and resources available in an embedded device for the highest efficiency. In this project, we will be using object detection to detect pedestrians.</a:t>
            </a:r>
            <a:endParaRPr/>
          </a:p>
          <a:p>
            <a:pPr indent="0" lvl="0" marL="0" rtl="0" algn="l">
              <a:lnSpc>
                <a:spcPct val="90000"/>
              </a:lnSpc>
              <a:spcBef>
                <a:spcPts val="1000"/>
              </a:spcBef>
              <a:spcAft>
                <a:spcPts val="0"/>
              </a:spcAft>
              <a:buSzPts val="2000"/>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ph type="title"/>
          </p:nvPr>
        </p:nvSpPr>
        <p:spPr>
          <a:xfrm>
            <a:off x="666750" y="365125"/>
            <a:ext cx="10769600" cy="16573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7200"/>
              <a:buFont typeface="Gill Sans"/>
              <a:buNone/>
            </a:pPr>
            <a:r>
              <a:rPr lang="en-GB" sz="7200"/>
              <a:t>Innovations </a:t>
            </a:r>
            <a:endParaRPr sz="7200"/>
          </a:p>
        </p:txBody>
      </p:sp>
      <p:pic>
        <p:nvPicPr>
          <p:cNvPr id="125" name="Google Shape;125;p3"/>
          <p:cNvPicPr preferRelativeResize="0"/>
          <p:nvPr/>
        </p:nvPicPr>
        <p:blipFill>
          <a:blip r:embed="rId3">
            <a:alphaModFix/>
          </a:blip>
          <a:stretch>
            <a:fillRect/>
          </a:stretch>
        </p:blipFill>
        <p:spPr>
          <a:xfrm>
            <a:off x="152400" y="2174875"/>
            <a:ext cx="11887201" cy="39817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type="title"/>
          </p:nvPr>
        </p:nvSpPr>
        <p:spPr>
          <a:xfrm>
            <a:off x="766490" y="-330325"/>
            <a:ext cx="106590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5400"/>
              <a:buFont typeface="Gill Sans"/>
              <a:buNone/>
            </a:pPr>
            <a:r>
              <a:rPr lang="en-GB"/>
              <a:t>Use Case Diagram </a:t>
            </a:r>
            <a:endParaRPr/>
          </a:p>
        </p:txBody>
      </p:sp>
      <p:pic>
        <p:nvPicPr>
          <p:cNvPr id="131" name="Google Shape;131;p4"/>
          <p:cNvPicPr preferRelativeResize="0"/>
          <p:nvPr/>
        </p:nvPicPr>
        <p:blipFill>
          <a:blip r:embed="rId3">
            <a:alphaModFix/>
          </a:blip>
          <a:stretch>
            <a:fillRect/>
          </a:stretch>
        </p:blipFill>
        <p:spPr>
          <a:xfrm>
            <a:off x="2951026" y="808100"/>
            <a:ext cx="6289950" cy="60498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ph type="title"/>
          </p:nvPr>
        </p:nvSpPr>
        <p:spPr>
          <a:xfrm>
            <a:off x="766440" y="97775"/>
            <a:ext cx="106590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5400"/>
              <a:buFont typeface="Gill Sans"/>
              <a:buNone/>
            </a:pPr>
            <a:r>
              <a:rPr lang="en-GB"/>
              <a:t>Activity Diagram </a:t>
            </a:r>
            <a:endParaRPr/>
          </a:p>
        </p:txBody>
      </p:sp>
      <p:pic>
        <p:nvPicPr>
          <p:cNvPr id="137" name="Google Shape;137;p6"/>
          <p:cNvPicPr preferRelativeResize="0"/>
          <p:nvPr/>
        </p:nvPicPr>
        <p:blipFill>
          <a:blip r:embed="rId3">
            <a:alphaModFix/>
          </a:blip>
          <a:stretch>
            <a:fillRect/>
          </a:stretch>
        </p:blipFill>
        <p:spPr>
          <a:xfrm>
            <a:off x="2532288" y="1347600"/>
            <a:ext cx="7127322" cy="51297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type="title"/>
          </p:nvPr>
        </p:nvSpPr>
        <p:spPr>
          <a:xfrm>
            <a:off x="699015" y="-194375"/>
            <a:ext cx="106590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2"/>
              </a:buClr>
              <a:buSzPts val="5400"/>
              <a:buFont typeface="Gill Sans"/>
              <a:buNone/>
            </a:pPr>
            <a:r>
              <a:rPr lang="en-GB"/>
              <a:t>Sequence Diagram </a:t>
            </a:r>
            <a:endParaRPr/>
          </a:p>
        </p:txBody>
      </p:sp>
      <p:pic>
        <p:nvPicPr>
          <p:cNvPr id="143" name="Google Shape;143;p7"/>
          <p:cNvPicPr preferRelativeResize="0"/>
          <p:nvPr/>
        </p:nvPicPr>
        <p:blipFill>
          <a:blip r:embed="rId3">
            <a:alphaModFix/>
          </a:blip>
          <a:stretch>
            <a:fillRect/>
          </a:stretch>
        </p:blipFill>
        <p:spPr>
          <a:xfrm>
            <a:off x="1942500" y="863200"/>
            <a:ext cx="8172056" cy="5994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cb9db9c5f5_0_0"/>
          <p:cNvSpPr txBox="1"/>
          <p:nvPr>
            <p:ph type="title"/>
          </p:nvPr>
        </p:nvSpPr>
        <p:spPr>
          <a:xfrm>
            <a:off x="777240" y="365125"/>
            <a:ext cx="106590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GB"/>
              <a:t>Data Flow Diagram</a:t>
            </a:r>
            <a:endParaRPr/>
          </a:p>
        </p:txBody>
      </p:sp>
      <p:sp>
        <p:nvSpPr>
          <p:cNvPr id="149" name="Google Shape;149;gcb9db9c5f5_0_0"/>
          <p:cNvSpPr txBox="1"/>
          <p:nvPr/>
        </p:nvSpPr>
        <p:spPr>
          <a:xfrm>
            <a:off x="1784525" y="1929775"/>
            <a:ext cx="597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800">
                <a:latin typeface="Calibri"/>
                <a:ea typeface="Calibri"/>
                <a:cs typeface="Calibri"/>
                <a:sym typeface="Calibri"/>
              </a:rPr>
              <a:t>Level 0</a:t>
            </a:r>
            <a:endParaRPr sz="2800">
              <a:latin typeface="Calibri"/>
              <a:ea typeface="Calibri"/>
              <a:cs typeface="Calibri"/>
              <a:sym typeface="Calibri"/>
            </a:endParaRPr>
          </a:p>
        </p:txBody>
      </p:sp>
      <p:pic>
        <p:nvPicPr>
          <p:cNvPr id="150" name="Google Shape;150;gcb9db9c5f5_0_0"/>
          <p:cNvPicPr preferRelativeResize="0"/>
          <p:nvPr/>
        </p:nvPicPr>
        <p:blipFill>
          <a:blip r:embed="rId3">
            <a:alphaModFix/>
          </a:blip>
          <a:stretch>
            <a:fillRect/>
          </a:stretch>
        </p:blipFill>
        <p:spPr>
          <a:xfrm>
            <a:off x="1784525" y="2545375"/>
            <a:ext cx="9144000" cy="3705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d7756e32fc_5_2"/>
          <p:cNvSpPr txBox="1"/>
          <p:nvPr>
            <p:ph type="title"/>
          </p:nvPr>
        </p:nvSpPr>
        <p:spPr>
          <a:xfrm>
            <a:off x="777240" y="365125"/>
            <a:ext cx="106590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GB"/>
              <a:t>Data Flow Diagram</a:t>
            </a:r>
            <a:endParaRPr/>
          </a:p>
        </p:txBody>
      </p:sp>
      <p:sp>
        <p:nvSpPr>
          <p:cNvPr id="156" name="Google Shape;156;gd7756e32fc_5_2"/>
          <p:cNvSpPr txBox="1"/>
          <p:nvPr/>
        </p:nvSpPr>
        <p:spPr>
          <a:xfrm>
            <a:off x="1734000" y="1768625"/>
            <a:ext cx="597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800">
                <a:latin typeface="Calibri"/>
                <a:ea typeface="Calibri"/>
                <a:cs typeface="Calibri"/>
                <a:sym typeface="Calibri"/>
              </a:rPr>
              <a:t>Level 1</a:t>
            </a:r>
            <a:endParaRPr sz="2800">
              <a:latin typeface="Calibri"/>
              <a:ea typeface="Calibri"/>
              <a:cs typeface="Calibri"/>
              <a:sym typeface="Calibri"/>
            </a:endParaRPr>
          </a:p>
        </p:txBody>
      </p:sp>
      <p:pic>
        <p:nvPicPr>
          <p:cNvPr id="157" name="Google Shape;157;gd7756e32fc_5_2"/>
          <p:cNvPicPr preferRelativeResize="0"/>
          <p:nvPr/>
        </p:nvPicPr>
        <p:blipFill>
          <a:blip r:embed="rId3">
            <a:alphaModFix/>
          </a:blip>
          <a:stretch>
            <a:fillRect/>
          </a:stretch>
        </p:blipFill>
        <p:spPr>
          <a:xfrm>
            <a:off x="2697363" y="2462025"/>
            <a:ext cx="6797271" cy="4007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nfettiVTI">
  <a:themeElements>
    <a:clrScheme name="AnalogousFromDarkSeedLeftStep">
      <a:dk1>
        <a:srgbClr val="000000"/>
      </a:dk1>
      <a:lt1>
        <a:srgbClr val="FFFFFF"/>
      </a:lt1>
      <a:dk2>
        <a:srgbClr val="1C2031"/>
      </a:dk2>
      <a:lt2>
        <a:srgbClr val="F0F3F2"/>
      </a:lt2>
      <a:accent1>
        <a:srgbClr val="C34D8C"/>
      </a:accent1>
      <a:accent2>
        <a:srgbClr val="B13BAC"/>
      </a:accent2>
      <a:accent3>
        <a:srgbClr val="974DC3"/>
      </a:accent3>
      <a:accent4>
        <a:srgbClr val="573EB3"/>
      </a:accent4>
      <a:accent5>
        <a:srgbClr val="4D65C3"/>
      </a:accent5>
      <a:accent6>
        <a:srgbClr val="3B84B1"/>
      </a:accent6>
      <a:hlink>
        <a:srgbClr val="3F44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2021-03-08T07:09:00Z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0x01010087C17E6148AEC74A8D6F0BB9E36D704B</vt:lpwstr>
  </property>
  <property fmtid="{D5CDD505-2E9C-101B-9397-08002B2CF9AE}" pid="3" name="KSOProductBuildVer">
    <vt:lpwstr>1033-11.2.0.9669</vt:lpwstr>
  </property>
</Properties>
</file>