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3"/>
  </p:notesMasterIdLst>
  <p:sldIdLst>
    <p:sldId id="256" r:id="rId2"/>
    <p:sldId id="257" r:id="rId3"/>
    <p:sldId id="262" r:id="rId4"/>
    <p:sldId id="266" r:id="rId5"/>
    <p:sldId id="267" r:id="rId6"/>
    <p:sldId id="265" r:id="rId7"/>
    <p:sldId id="268" r:id="rId8"/>
    <p:sldId id="274" r:id="rId9"/>
    <p:sldId id="264" r:id="rId10"/>
    <p:sldId id="269" r:id="rId11"/>
    <p:sldId id="270" r:id="rId12"/>
    <p:sldId id="263" r:id="rId13"/>
    <p:sldId id="260" r:id="rId14"/>
    <p:sldId id="279" r:id="rId15"/>
    <p:sldId id="280" r:id="rId16"/>
    <p:sldId id="272" r:id="rId17"/>
    <p:sldId id="259" r:id="rId18"/>
    <p:sldId id="258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D23208-6FF2-4B9A-8752-FCF519BBCE20}">
          <p14:sldIdLst>
            <p14:sldId id="256"/>
            <p14:sldId id="257"/>
            <p14:sldId id="262"/>
            <p14:sldId id="266"/>
            <p14:sldId id="267"/>
            <p14:sldId id="265"/>
            <p14:sldId id="268"/>
            <p14:sldId id="274"/>
            <p14:sldId id="264"/>
            <p14:sldId id="269"/>
            <p14:sldId id="270"/>
            <p14:sldId id="263"/>
            <p14:sldId id="260"/>
            <p14:sldId id="279"/>
            <p14:sldId id="280"/>
            <p14:sldId id="272"/>
            <p14:sldId id="259"/>
            <p14:sldId id="258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45ACE3-E206-4256-BE2E-C1977F1E5304}" v="249" dt="2020-10-18T17:16:25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T2020013 Apoorv Panse" userId="a3421d7c-e08a-4eb8-a39c-7a0ba58c109b" providerId="ADAL" clId="{0E45ACE3-E206-4256-BE2E-C1977F1E5304}"/>
    <pc:docChg chg="undo redo custSel mod addSld delSld modSld sldOrd modMainMaster addSection delSection modSection">
      <pc:chgData name="MT2020013 Apoorv Panse" userId="a3421d7c-e08a-4eb8-a39c-7a0ba58c109b" providerId="ADAL" clId="{0E45ACE3-E206-4256-BE2E-C1977F1E5304}" dt="2020-10-18T17:26:29.025" v="11575" actId="20577"/>
      <pc:docMkLst>
        <pc:docMk/>
      </pc:docMkLst>
      <pc:sldChg chg="addSp delSp modSp new mod setBg setClrOvrMap delDesignElem">
        <pc:chgData name="MT2020013 Apoorv Panse" userId="a3421d7c-e08a-4eb8-a39c-7a0ba58c109b" providerId="ADAL" clId="{0E45ACE3-E206-4256-BE2E-C1977F1E5304}" dt="2020-10-18T16:47:39.130" v="10619" actId="20577"/>
        <pc:sldMkLst>
          <pc:docMk/>
          <pc:sldMk cId="1622716466" sldId="256"/>
        </pc:sldMkLst>
        <pc:spChg chg="del">
          <ac:chgData name="MT2020013 Apoorv Panse" userId="a3421d7c-e08a-4eb8-a39c-7a0ba58c109b" providerId="ADAL" clId="{0E45ACE3-E206-4256-BE2E-C1977F1E5304}" dt="2020-10-16T09:12:11.724" v="1" actId="478"/>
          <ac:spMkLst>
            <pc:docMk/>
            <pc:sldMk cId="1622716466" sldId="256"/>
            <ac:spMk id="2" creationId="{4A417F30-2800-4A0D-A1E3-B1F4454AFD2B}"/>
          </ac:spMkLst>
        </pc:spChg>
        <pc:spChg chg="del">
          <ac:chgData name="MT2020013 Apoorv Panse" userId="a3421d7c-e08a-4eb8-a39c-7a0ba58c109b" providerId="ADAL" clId="{0E45ACE3-E206-4256-BE2E-C1977F1E5304}" dt="2020-10-16T09:12:11.724" v="1" actId="478"/>
          <ac:spMkLst>
            <pc:docMk/>
            <pc:sldMk cId="1622716466" sldId="256"/>
            <ac:spMk id="3" creationId="{1005F76E-E3B9-4A0A-B3BA-FF2CB4D8DD3E}"/>
          </ac:spMkLst>
        </pc:spChg>
        <pc:spChg chg="add mod">
          <ac:chgData name="MT2020013 Apoorv Panse" userId="a3421d7c-e08a-4eb8-a39c-7a0ba58c109b" providerId="ADAL" clId="{0E45ACE3-E206-4256-BE2E-C1977F1E5304}" dt="2020-10-18T16:47:39.130" v="10619" actId="20577"/>
          <ac:spMkLst>
            <pc:docMk/>
            <pc:sldMk cId="1622716466" sldId="256"/>
            <ac:spMk id="4" creationId="{A580C59E-46CC-40C9-AFE3-CC1F374474B0}"/>
          </ac:spMkLst>
        </pc:spChg>
        <pc:spChg chg="add">
          <ac:chgData name="MT2020013 Apoorv Panse" userId="a3421d7c-e08a-4eb8-a39c-7a0ba58c109b" providerId="ADAL" clId="{0E45ACE3-E206-4256-BE2E-C1977F1E5304}" dt="2020-10-16T09:30:23.693" v="686" actId="26606"/>
          <ac:spMkLst>
            <pc:docMk/>
            <pc:sldMk cId="1622716466" sldId="256"/>
            <ac:spMk id="6" creationId="{260615AE-7DBC-4FF7-9107-9FE957695B02}"/>
          </ac:spMkLst>
        </pc:spChg>
        <pc:spChg chg="add del">
          <ac:chgData name="MT2020013 Apoorv Panse" userId="a3421d7c-e08a-4eb8-a39c-7a0ba58c109b" providerId="ADAL" clId="{0E45ACE3-E206-4256-BE2E-C1977F1E5304}" dt="2020-10-16T09:16:28.977" v="94" actId="26606"/>
          <ac:spMkLst>
            <pc:docMk/>
            <pc:sldMk cId="1622716466" sldId="256"/>
            <ac:spMk id="9" creationId="{9B8A5A16-7BE9-4AA1-9B5E-00FAFA5C8647}"/>
          </ac:spMkLst>
        </pc:spChg>
        <pc:spChg chg="add del">
          <ac:chgData name="MT2020013 Apoorv Panse" userId="a3421d7c-e08a-4eb8-a39c-7a0ba58c109b" providerId="ADAL" clId="{0E45ACE3-E206-4256-BE2E-C1977F1E5304}" dt="2020-10-16T09:16:29.527" v="96" actId="26606"/>
          <ac:spMkLst>
            <pc:docMk/>
            <pc:sldMk cId="1622716466" sldId="256"/>
            <ac:spMk id="13" creationId="{E6C0471D-BE03-4D81-BDB5-D510BC0D8A77}"/>
          </ac:spMkLst>
        </pc:spChg>
        <pc:spChg chg="add del">
          <ac:chgData name="MT2020013 Apoorv Panse" userId="a3421d7c-e08a-4eb8-a39c-7a0ba58c109b" providerId="ADAL" clId="{0E45ACE3-E206-4256-BE2E-C1977F1E5304}" dt="2020-10-16T09:16:29.527" v="96" actId="26606"/>
          <ac:spMkLst>
            <pc:docMk/>
            <pc:sldMk cId="1622716466" sldId="256"/>
            <ac:spMk id="19" creationId="{A27691EB-14CF-4237-B5EB-C94B92677A05}"/>
          </ac:spMkLst>
        </pc:spChg>
        <pc:spChg chg="add del">
          <ac:chgData name="MT2020013 Apoorv Panse" userId="a3421d7c-e08a-4eb8-a39c-7a0ba58c109b" providerId="ADAL" clId="{0E45ACE3-E206-4256-BE2E-C1977F1E5304}" dt="2020-10-16T09:16:31.759" v="100" actId="26606"/>
          <ac:spMkLst>
            <pc:docMk/>
            <pc:sldMk cId="1622716466" sldId="256"/>
            <ac:spMk id="20" creationId="{69370F01-B8C9-4CE4-824C-92B2792E6ED0}"/>
          </ac:spMkLst>
        </pc:spChg>
        <pc:spChg chg="add del">
          <ac:chgData name="MT2020013 Apoorv Panse" userId="a3421d7c-e08a-4eb8-a39c-7a0ba58c109b" providerId="ADAL" clId="{0E45ACE3-E206-4256-BE2E-C1977F1E5304}" dt="2020-10-16T09:16:36.437" v="108" actId="26606"/>
          <ac:spMkLst>
            <pc:docMk/>
            <pc:sldMk cId="1622716466" sldId="256"/>
            <ac:spMk id="21" creationId="{EF2BDF77-362C-43F0-8CBB-A969EC2AE0C4}"/>
          </ac:spMkLst>
        </pc:spChg>
        <pc:spChg chg="add del">
          <ac:chgData name="MT2020013 Apoorv Panse" userId="a3421d7c-e08a-4eb8-a39c-7a0ba58c109b" providerId="ADAL" clId="{0E45ACE3-E206-4256-BE2E-C1977F1E5304}" dt="2020-10-16T09:16:29.527" v="96" actId="26606"/>
          <ac:spMkLst>
            <pc:docMk/>
            <pc:sldMk cId="1622716466" sldId="256"/>
            <ac:spMk id="23" creationId="{4F57DB1C-6494-4CC4-A5E8-931957565379}"/>
          </ac:spMkLst>
        </pc:spChg>
        <pc:spChg chg="add del">
          <ac:chgData name="MT2020013 Apoorv Panse" userId="a3421d7c-e08a-4eb8-a39c-7a0ba58c109b" providerId="ADAL" clId="{0E45ACE3-E206-4256-BE2E-C1977F1E5304}" dt="2020-10-16T09:16:29.527" v="96" actId="26606"/>
          <ac:spMkLst>
            <pc:docMk/>
            <pc:sldMk cId="1622716466" sldId="256"/>
            <ac:spMk id="24" creationId="{FFFB778B-5206-4BB0-A468-327E71367654}"/>
          </ac:spMkLst>
        </pc:spChg>
        <pc:spChg chg="add del">
          <ac:chgData name="MT2020013 Apoorv Panse" userId="a3421d7c-e08a-4eb8-a39c-7a0ba58c109b" providerId="ADAL" clId="{0E45ACE3-E206-4256-BE2E-C1977F1E5304}" dt="2020-10-16T09:16:36.437" v="108" actId="26606"/>
          <ac:spMkLst>
            <pc:docMk/>
            <pc:sldMk cId="1622716466" sldId="256"/>
            <ac:spMk id="25" creationId="{2A6FCDE6-CDE2-4C51-B18E-A95CFB679714}"/>
          </ac:spMkLst>
        </pc:spChg>
        <pc:spChg chg="add del">
          <ac:chgData name="MT2020013 Apoorv Panse" userId="a3421d7c-e08a-4eb8-a39c-7a0ba58c109b" providerId="ADAL" clId="{0E45ACE3-E206-4256-BE2E-C1977F1E5304}" dt="2020-10-16T09:16:29.924" v="98" actId="26606"/>
          <ac:spMkLst>
            <pc:docMk/>
            <pc:sldMk cId="1622716466" sldId="256"/>
            <ac:spMk id="26" creationId="{DD6BC9EB-F181-48AB-BCA2-3D1DB20D2D87}"/>
          </ac:spMkLst>
        </pc:spChg>
        <pc:spChg chg="add del">
          <ac:chgData name="MT2020013 Apoorv Panse" userId="a3421d7c-e08a-4eb8-a39c-7a0ba58c109b" providerId="ADAL" clId="{0E45ACE3-E206-4256-BE2E-C1977F1E5304}" dt="2020-10-16T09:16:29.924" v="98" actId="26606"/>
          <ac:spMkLst>
            <pc:docMk/>
            <pc:sldMk cId="1622716466" sldId="256"/>
            <ac:spMk id="27" creationId="{D33AAA80-39DC-4020-9BFF-0718F35C7661}"/>
          </ac:spMkLst>
        </pc:spChg>
        <pc:spChg chg="add del">
          <ac:chgData name="MT2020013 Apoorv Panse" userId="a3421d7c-e08a-4eb8-a39c-7a0ba58c109b" providerId="ADAL" clId="{0E45ACE3-E206-4256-BE2E-C1977F1E5304}" dt="2020-10-16T09:16:29.924" v="98" actId="26606"/>
          <ac:spMkLst>
            <pc:docMk/>
            <pc:sldMk cId="1622716466" sldId="256"/>
            <ac:spMk id="29" creationId="{1177F295-741F-4EFF-B0CA-BE69295ADA07}"/>
          </ac:spMkLst>
        </pc:spChg>
        <pc:spChg chg="add del">
          <ac:chgData name="MT2020013 Apoorv Panse" userId="a3421d7c-e08a-4eb8-a39c-7a0ba58c109b" providerId="ADAL" clId="{0E45ACE3-E206-4256-BE2E-C1977F1E5304}" dt="2020-10-16T09:16:31.759" v="100" actId="26606"/>
          <ac:spMkLst>
            <pc:docMk/>
            <pc:sldMk cId="1622716466" sldId="256"/>
            <ac:spMk id="31" creationId="{0ADFFC45-3DC9-4433-926F-043E879D9DFC}"/>
          </ac:spMkLst>
        </pc:spChg>
        <pc:spChg chg="add del">
          <ac:chgData name="MT2020013 Apoorv Panse" userId="a3421d7c-e08a-4eb8-a39c-7a0ba58c109b" providerId="ADAL" clId="{0E45ACE3-E206-4256-BE2E-C1977F1E5304}" dt="2020-10-16T09:16:32.694" v="102" actId="26606"/>
          <ac:spMkLst>
            <pc:docMk/>
            <pc:sldMk cId="1622716466" sldId="256"/>
            <ac:spMk id="37" creationId="{2783C067-F8BF-4755-B516-8A0CD74CF60C}"/>
          </ac:spMkLst>
        </pc:spChg>
        <pc:spChg chg="add del">
          <ac:chgData name="MT2020013 Apoorv Panse" userId="a3421d7c-e08a-4eb8-a39c-7a0ba58c109b" providerId="ADAL" clId="{0E45ACE3-E206-4256-BE2E-C1977F1E5304}" dt="2020-10-16T09:16:32.694" v="102" actId="26606"/>
          <ac:spMkLst>
            <pc:docMk/>
            <pc:sldMk cId="1622716466" sldId="256"/>
            <ac:spMk id="38" creationId="{2ED796EC-E7FF-46DB-B912-FB08BF12AA6E}"/>
          </ac:spMkLst>
        </pc:spChg>
        <pc:spChg chg="add del">
          <ac:chgData name="MT2020013 Apoorv Panse" userId="a3421d7c-e08a-4eb8-a39c-7a0ba58c109b" providerId="ADAL" clId="{0E45ACE3-E206-4256-BE2E-C1977F1E5304}" dt="2020-10-16T09:16:32.694" v="102" actId="26606"/>
          <ac:spMkLst>
            <pc:docMk/>
            <pc:sldMk cId="1622716466" sldId="256"/>
            <ac:spMk id="39" creationId="{549A2DAB-B431-487D-95AD-BB0FECB49E57}"/>
          </ac:spMkLst>
        </pc:spChg>
        <pc:spChg chg="add del">
          <ac:chgData name="MT2020013 Apoorv Panse" userId="a3421d7c-e08a-4eb8-a39c-7a0ba58c109b" providerId="ADAL" clId="{0E45ACE3-E206-4256-BE2E-C1977F1E5304}" dt="2020-10-16T09:16:32.694" v="102" actId="26606"/>
          <ac:spMkLst>
            <pc:docMk/>
            <pc:sldMk cId="1622716466" sldId="256"/>
            <ac:spMk id="42" creationId="{0819F787-32B4-46A8-BC57-C6571BCEE243}"/>
          </ac:spMkLst>
        </pc:spChg>
        <pc:spChg chg="add del">
          <ac:chgData name="MT2020013 Apoorv Panse" userId="a3421d7c-e08a-4eb8-a39c-7a0ba58c109b" providerId="ADAL" clId="{0E45ACE3-E206-4256-BE2E-C1977F1E5304}" dt="2020-10-16T09:16:34.035" v="104" actId="26606"/>
          <ac:spMkLst>
            <pc:docMk/>
            <pc:sldMk cId="1622716466" sldId="256"/>
            <ac:spMk id="44" creationId="{0ADFFC45-3DC9-4433-926F-043E879D9DFC}"/>
          </ac:spMkLst>
        </pc:spChg>
        <pc:spChg chg="add del">
          <ac:chgData name="MT2020013 Apoorv Panse" userId="a3421d7c-e08a-4eb8-a39c-7a0ba58c109b" providerId="ADAL" clId="{0E45ACE3-E206-4256-BE2E-C1977F1E5304}" dt="2020-10-16T09:16:34.035" v="104" actId="26606"/>
          <ac:spMkLst>
            <pc:docMk/>
            <pc:sldMk cId="1622716466" sldId="256"/>
            <ac:spMk id="49" creationId="{69370F01-B8C9-4CE4-824C-92B2792E6ED0}"/>
          </ac:spMkLst>
        </pc:spChg>
        <pc:spChg chg="add del">
          <ac:chgData name="MT2020013 Apoorv Panse" userId="a3421d7c-e08a-4eb8-a39c-7a0ba58c109b" providerId="ADAL" clId="{0E45ACE3-E206-4256-BE2E-C1977F1E5304}" dt="2020-10-16T09:16:35.166" v="106" actId="26606"/>
          <ac:spMkLst>
            <pc:docMk/>
            <pc:sldMk cId="1622716466" sldId="256"/>
            <ac:spMk id="51" creationId="{27577DEC-D9A5-404D-9789-702F4319BEC8}"/>
          </ac:spMkLst>
        </pc:spChg>
        <pc:spChg chg="add del">
          <ac:chgData name="MT2020013 Apoorv Panse" userId="a3421d7c-e08a-4eb8-a39c-7a0ba58c109b" providerId="ADAL" clId="{0E45ACE3-E206-4256-BE2E-C1977F1E5304}" dt="2020-10-16T09:16:36.437" v="108" actId="26606"/>
          <ac:spMkLst>
            <pc:docMk/>
            <pc:sldMk cId="1622716466" sldId="256"/>
            <ac:spMk id="59" creationId="{9179DE42-5613-4B35-A1E6-6CCBAA13C743}"/>
          </ac:spMkLst>
        </pc:spChg>
        <pc:spChg chg="add del">
          <ac:chgData name="MT2020013 Apoorv Panse" userId="a3421d7c-e08a-4eb8-a39c-7a0ba58c109b" providerId="ADAL" clId="{0E45ACE3-E206-4256-BE2E-C1977F1E5304}" dt="2020-10-16T09:16:36.437" v="108" actId="26606"/>
          <ac:spMkLst>
            <pc:docMk/>
            <pc:sldMk cId="1622716466" sldId="256"/>
            <ac:spMk id="62" creationId="{52FB45E9-914E-4471-AC87-E475CD51767D}"/>
          </ac:spMkLst>
        </pc:spChg>
        <pc:spChg chg="add del">
          <ac:chgData name="MT2020013 Apoorv Panse" userId="a3421d7c-e08a-4eb8-a39c-7a0ba58c109b" providerId="ADAL" clId="{0E45ACE3-E206-4256-BE2E-C1977F1E5304}" dt="2020-10-16T09:16:36.437" v="108" actId="26606"/>
          <ac:spMkLst>
            <pc:docMk/>
            <pc:sldMk cId="1622716466" sldId="256"/>
            <ac:spMk id="63" creationId="{C310626D-5743-49D4-8F7D-88C4F8F05774}"/>
          </ac:spMkLst>
        </pc:spChg>
        <pc:spChg chg="add del">
          <ac:chgData name="MT2020013 Apoorv Panse" userId="a3421d7c-e08a-4eb8-a39c-7a0ba58c109b" providerId="ADAL" clId="{0E45ACE3-E206-4256-BE2E-C1977F1E5304}" dt="2020-10-16T09:16:36.437" v="108" actId="26606"/>
          <ac:spMkLst>
            <pc:docMk/>
            <pc:sldMk cId="1622716466" sldId="256"/>
            <ac:spMk id="64" creationId="{3C195FC1-B568-4C72-9902-34CB35DDD7A1}"/>
          </ac:spMkLst>
        </pc:spChg>
        <pc:spChg chg="add del">
          <ac:chgData name="MT2020013 Apoorv Panse" userId="a3421d7c-e08a-4eb8-a39c-7a0ba58c109b" providerId="ADAL" clId="{0E45ACE3-E206-4256-BE2E-C1977F1E5304}" dt="2020-10-16T09:16:36.437" v="108" actId="26606"/>
          <ac:spMkLst>
            <pc:docMk/>
            <pc:sldMk cId="1622716466" sldId="256"/>
            <ac:spMk id="65" creationId="{4BE96B01-3929-432D-B8C2-ADBCB74C2EF4}"/>
          </ac:spMkLst>
        </pc:spChg>
        <pc:spChg chg="add del">
          <ac:chgData name="MT2020013 Apoorv Panse" userId="a3421d7c-e08a-4eb8-a39c-7a0ba58c109b" providerId="ADAL" clId="{0E45ACE3-E206-4256-BE2E-C1977F1E5304}" dt="2020-10-16T09:16:36.437" v="108" actId="26606"/>
          <ac:spMkLst>
            <pc:docMk/>
            <pc:sldMk cId="1622716466" sldId="256"/>
            <ac:spMk id="66" creationId="{9D2E8756-2465-473A-BA2A-2DB1D6224745}"/>
          </ac:spMkLst>
        </pc:spChg>
        <pc:spChg chg="add del">
          <ac:chgData name="MT2020013 Apoorv Panse" userId="a3421d7c-e08a-4eb8-a39c-7a0ba58c109b" providerId="ADAL" clId="{0E45ACE3-E206-4256-BE2E-C1977F1E5304}" dt="2020-10-16T09:16:36.780" v="110" actId="26606"/>
          <ac:spMkLst>
            <pc:docMk/>
            <pc:sldMk cId="1622716466" sldId="256"/>
            <ac:spMk id="68" creationId="{27577DEC-D9A5-404D-9789-702F4319BEC8}"/>
          </ac:spMkLst>
        </pc:spChg>
        <pc:spChg chg="add del">
          <ac:chgData name="MT2020013 Apoorv Panse" userId="a3421d7c-e08a-4eb8-a39c-7a0ba58c109b" providerId="ADAL" clId="{0E45ACE3-E206-4256-BE2E-C1977F1E5304}" dt="2020-10-16T09:16:38.057" v="112" actId="26606"/>
          <ac:spMkLst>
            <pc:docMk/>
            <pc:sldMk cId="1622716466" sldId="256"/>
            <ac:spMk id="76" creationId="{2783C067-F8BF-4755-B516-8A0CD74CF60C}"/>
          </ac:spMkLst>
        </pc:spChg>
        <pc:spChg chg="add del">
          <ac:chgData name="MT2020013 Apoorv Panse" userId="a3421d7c-e08a-4eb8-a39c-7a0ba58c109b" providerId="ADAL" clId="{0E45ACE3-E206-4256-BE2E-C1977F1E5304}" dt="2020-10-16T09:16:38.057" v="112" actId="26606"/>
          <ac:spMkLst>
            <pc:docMk/>
            <pc:sldMk cId="1622716466" sldId="256"/>
            <ac:spMk id="77" creationId="{2ED796EC-E7FF-46DB-B912-FB08BF12AA6E}"/>
          </ac:spMkLst>
        </pc:spChg>
        <pc:spChg chg="add del">
          <ac:chgData name="MT2020013 Apoorv Panse" userId="a3421d7c-e08a-4eb8-a39c-7a0ba58c109b" providerId="ADAL" clId="{0E45ACE3-E206-4256-BE2E-C1977F1E5304}" dt="2020-10-16T09:16:38.057" v="112" actId="26606"/>
          <ac:spMkLst>
            <pc:docMk/>
            <pc:sldMk cId="1622716466" sldId="256"/>
            <ac:spMk id="78" creationId="{549A2DAB-B431-487D-95AD-BB0FECB49E57}"/>
          </ac:spMkLst>
        </pc:spChg>
        <pc:spChg chg="add del">
          <ac:chgData name="MT2020013 Apoorv Panse" userId="a3421d7c-e08a-4eb8-a39c-7a0ba58c109b" providerId="ADAL" clId="{0E45ACE3-E206-4256-BE2E-C1977F1E5304}" dt="2020-10-16T09:16:38.057" v="112" actId="26606"/>
          <ac:spMkLst>
            <pc:docMk/>
            <pc:sldMk cId="1622716466" sldId="256"/>
            <ac:spMk id="81" creationId="{0819F787-32B4-46A8-BC57-C6571BCEE243}"/>
          </ac:spMkLst>
        </pc:spChg>
        <pc:spChg chg="add del">
          <ac:chgData name="MT2020013 Apoorv Panse" userId="a3421d7c-e08a-4eb8-a39c-7a0ba58c109b" providerId="ADAL" clId="{0E45ACE3-E206-4256-BE2E-C1977F1E5304}" dt="2020-10-16T09:16:38.661" v="114" actId="26606"/>
          <ac:spMkLst>
            <pc:docMk/>
            <pc:sldMk cId="1622716466" sldId="256"/>
            <ac:spMk id="83" creationId="{DD6BC9EB-F181-48AB-BCA2-3D1DB20D2D87}"/>
          </ac:spMkLst>
        </pc:spChg>
        <pc:spChg chg="add del">
          <ac:chgData name="MT2020013 Apoorv Panse" userId="a3421d7c-e08a-4eb8-a39c-7a0ba58c109b" providerId="ADAL" clId="{0E45ACE3-E206-4256-BE2E-C1977F1E5304}" dt="2020-10-16T09:16:38.661" v="114" actId="26606"/>
          <ac:spMkLst>
            <pc:docMk/>
            <pc:sldMk cId="1622716466" sldId="256"/>
            <ac:spMk id="84" creationId="{D33AAA80-39DC-4020-9BFF-0718F35C7661}"/>
          </ac:spMkLst>
        </pc:spChg>
        <pc:spChg chg="add del">
          <ac:chgData name="MT2020013 Apoorv Panse" userId="a3421d7c-e08a-4eb8-a39c-7a0ba58c109b" providerId="ADAL" clId="{0E45ACE3-E206-4256-BE2E-C1977F1E5304}" dt="2020-10-16T09:16:38.661" v="114" actId="26606"/>
          <ac:spMkLst>
            <pc:docMk/>
            <pc:sldMk cId="1622716466" sldId="256"/>
            <ac:spMk id="86" creationId="{1177F295-741F-4EFF-B0CA-BE69295ADA07}"/>
          </ac:spMkLst>
        </pc:spChg>
        <pc:spChg chg="add del">
          <ac:chgData name="MT2020013 Apoorv Panse" userId="a3421d7c-e08a-4eb8-a39c-7a0ba58c109b" providerId="ADAL" clId="{0E45ACE3-E206-4256-BE2E-C1977F1E5304}" dt="2020-10-16T09:16:40.061" v="116" actId="26606"/>
          <ac:spMkLst>
            <pc:docMk/>
            <pc:sldMk cId="1622716466" sldId="256"/>
            <ac:spMk id="88" creationId="{0ADFFC45-3DC9-4433-926F-043E879D9DFC}"/>
          </ac:spMkLst>
        </pc:spChg>
        <pc:spChg chg="add del">
          <ac:chgData name="MT2020013 Apoorv Panse" userId="a3421d7c-e08a-4eb8-a39c-7a0ba58c109b" providerId="ADAL" clId="{0E45ACE3-E206-4256-BE2E-C1977F1E5304}" dt="2020-10-16T09:16:40.061" v="116" actId="26606"/>
          <ac:spMkLst>
            <pc:docMk/>
            <pc:sldMk cId="1622716466" sldId="256"/>
            <ac:spMk id="93" creationId="{69370F01-B8C9-4CE4-824C-92B2792E6ED0}"/>
          </ac:spMkLst>
        </pc:spChg>
        <pc:spChg chg="add del">
          <ac:chgData name="MT2020013 Apoorv Panse" userId="a3421d7c-e08a-4eb8-a39c-7a0ba58c109b" providerId="ADAL" clId="{0E45ACE3-E206-4256-BE2E-C1977F1E5304}" dt="2020-10-16T09:16:42.915" v="118" actId="26606"/>
          <ac:spMkLst>
            <pc:docMk/>
            <pc:sldMk cId="1622716466" sldId="256"/>
            <ac:spMk id="95" creationId="{DD6BC9EB-F181-48AB-BCA2-3D1DB20D2D87}"/>
          </ac:spMkLst>
        </pc:spChg>
        <pc:spChg chg="add del">
          <ac:chgData name="MT2020013 Apoorv Panse" userId="a3421d7c-e08a-4eb8-a39c-7a0ba58c109b" providerId="ADAL" clId="{0E45ACE3-E206-4256-BE2E-C1977F1E5304}" dt="2020-10-16T09:16:42.915" v="118" actId="26606"/>
          <ac:spMkLst>
            <pc:docMk/>
            <pc:sldMk cId="1622716466" sldId="256"/>
            <ac:spMk id="96" creationId="{D33AAA80-39DC-4020-9BFF-0718F35C7661}"/>
          </ac:spMkLst>
        </pc:spChg>
        <pc:spChg chg="add del">
          <ac:chgData name="MT2020013 Apoorv Panse" userId="a3421d7c-e08a-4eb8-a39c-7a0ba58c109b" providerId="ADAL" clId="{0E45ACE3-E206-4256-BE2E-C1977F1E5304}" dt="2020-10-16T09:16:42.915" v="118" actId="26606"/>
          <ac:spMkLst>
            <pc:docMk/>
            <pc:sldMk cId="1622716466" sldId="256"/>
            <ac:spMk id="98" creationId="{1177F295-741F-4EFF-B0CA-BE69295ADA07}"/>
          </ac:spMkLst>
        </pc:spChg>
        <pc:spChg chg="add del">
          <ac:chgData name="MT2020013 Apoorv Panse" userId="a3421d7c-e08a-4eb8-a39c-7a0ba58c109b" providerId="ADAL" clId="{0E45ACE3-E206-4256-BE2E-C1977F1E5304}" dt="2020-10-16T09:16:44.930" v="120" actId="26606"/>
          <ac:spMkLst>
            <pc:docMk/>
            <pc:sldMk cId="1622716466" sldId="256"/>
            <ac:spMk id="100" creationId="{4F57DB1C-6494-4CC4-A5E8-931957565379}"/>
          </ac:spMkLst>
        </pc:spChg>
        <pc:spChg chg="add del">
          <ac:chgData name="MT2020013 Apoorv Panse" userId="a3421d7c-e08a-4eb8-a39c-7a0ba58c109b" providerId="ADAL" clId="{0E45ACE3-E206-4256-BE2E-C1977F1E5304}" dt="2020-10-16T09:16:44.930" v="120" actId="26606"/>
          <ac:spMkLst>
            <pc:docMk/>
            <pc:sldMk cId="1622716466" sldId="256"/>
            <ac:spMk id="101" creationId="{FFFB778B-5206-4BB0-A468-327E71367654}"/>
          </ac:spMkLst>
        </pc:spChg>
        <pc:spChg chg="add del">
          <ac:chgData name="MT2020013 Apoorv Panse" userId="a3421d7c-e08a-4eb8-a39c-7a0ba58c109b" providerId="ADAL" clId="{0E45ACE3-E206-4256-BE2E-C1977F1E5304}" dt="2020-10-16T09:16:44.930" v="120" actId="26606"/>
          <ac:spMkLst>
            <pc:docMk/>
            <pc:sldMk cId="1622716466" sldId="256"/>
            <ac:spMk id="102" creationId="{E6C0471D-BE03-4D81-BDB5-D510BC0D8A77}"/>
          </ac:spMkLst>
        </pc:spChg>
        <pc:spChg chg="add del">
          <ac:chgData name="MT2020013 Apoorv Panse" userId="a3421d7c-e08a-4eb8-a39c-7a0ba58c109b" providerId="ADAL" clId="{0E45ACE3-E206-4256-BE2E-C1977F1E5304}" dt="2020-10-16T09:16:44.930" v="120" actId="26606"/>
          <ac:spMkLst>
            <pc:docMk/>
            <pc:sldMk cId="1622716466" sldId="256"/>
            <ac:spMk id="105" creationId="{A27691EB-14CF-4237-B5EB-C94B92677A05}"/>
          </ac:spMkLst>
        </pc:spChg>
        <pc:spChg chg="add del">
          <ac:chgData name="MT2020013 Apoorv Panse" userId="a3421d7c-e08a-4eb8-a39c-7a0ba58c109b" providerId="ADAL" clId="{0E45ACE3-E206-4256-BE2E-C1977F1E5304}" dt="2020-10-16T09:16:47.712" v="122" actId="26606"/>
          <ac:spMkLst>
            <pc:docMk/>
            <pc:sldMk cId="1622716466" sldId="256"/>
            <ac:spMk id="107" creationId="{9B8A5A16-7BE9-4AA1-9B5E-00FAFA5C8647}"/>
          </ac:spMkLst>
        </pc:spChg>
        <pc:spChg chg="add del">
          <ac:chgData name="MT2020013 Apoorv Panse" userId="a3421d7c-e08a-4eb8-a39c-7a0ba58c109b" providerId="ADAL" clId="{0E45ACE3-E206-4256-BE2E-C1977F1E5304}" dt="2020-10-16T09:23:27.440" v="316" actId="26606"/>
          <ac:spMkLst>
            <pc:docMk/>
            <pc:sldMk cId="1622716466" sldId="256"/>
            <ac:spMk id="116" creationId="{4F57DB1C-6494-4CC4-A5E8-931957565379}"/>
          </ac:spMkLst>
        </pc:spChg>
        <pc:spChg chg="add del">
          <ac:chgData name="MT2020013 Apoorv Panse" userId="a3421d7c-e08a-4eb8-a39c-7a0ba58c109b" providerId="ADAL" clId="{0E45ACE3-E206-4256-BE2E-C1977F1E5304}" dt="2020-10-16T09:23:27.440" v="316" actId="26606"/>
          <ac:spMkLst>
            <pc:docMk/>
            <pc:sldMk cId="1622716466" sldId="256"/>
            <ac:spMk id="117" creationId="{FFFB778B-5206-4BB0-A468-327E71367654}"/>
          </ac:spMkLst>
        </pc:spChg>
        <pc:spChg chg="add del">
          <ac:chgData name="MT2020013 Apoorv Panse" userId="a3421d7c-e08a-4eb8-a39c-7a0ba58c109b" providerId="ADAL" clId="{0E45ACE3-E206-4256-BE2E-C1977F1E5304}" dt="2020-10-16T09:23:27.440" v="316" actId="26606"/>
          <ac:spMkLst>
            <pc:docMk/>
            <pc:sldMk cId="1622716466" sldId="256"/>
            <ac:spMk id="118" creationId="{E6C0471D-BE03-4D81-BDB5-D510BC0D8A77}"/>
          </ac:spMkLst>
        </pc:spChg>
        <pc:spChg chg="add del">
          <ac:chgData name="MT2020013 Apoorv Panse" userId="a3421d7c-e08a-4eb8-a39c-7a0ba58c109b" providerId="ADAL" clId="{0E45ACE3-E206-4256-BE2E-C1977F1E5304}" dt="2020-10-16T09:23:27.440" v="316" actId="26606"/>
          <ac:spMkLst>
            <pc:docMk/>
            <pc:sldMk cId="1622716466" sldId="256"/>
            <ac:spMk id="121" creationId="{A27691EB-14CF-4237-B5EB-C94B92677A05}"/>
          </ac:spMkLst>
        </pc:spChg>
        <pc:spChg chg="add del">
          <ac:chgData name="MT2020013 Apoorv Panse" userId="a3421d7c-e08a-4eb8-a39c-7a0ba58c109b" providerId="ADAL" clId="{0E45ACE3-E206-4256-BE2E-C1977F1E5304}" dt="2020-10-16T09:30:19.927" v="685"/>
          <ac:spMkLst>
            <pc:docMk/>
            <pc:sldMk cId="1622716466" sldId="256"/>
            <ac:spMk id="126" creationId="{27577DEC-D9A5-404D-9789-702F4319BEC8}"/>
          </ac:spMkLst>
        </pc:spChg>
        <pc:grpChg chg="add del">
          <ac:chgData name="MT2020013 Apoorv Panse" userId="a3421d7c-e08a-4eb8-a39c-7a0ba58c109b" providerId="ADAL" clId="{0E45ACE3-E206-4256-BE2E-C1977F1E5304}" dt="2020-10-16T09:16:28.977" v="94" actId="26606"/>
          <ac:grpSpMkLst>
            <pc:docMk/>
            <pc:sldMk cId="1622716466" sldId="256"/>
            <ac:grpSpMk id="11" creationId="{A93528F3-EFCB-4F9C-AC6F-A130BC6FAC9E}"/>
          </ac:grpSpMkLst>
        </pc:grpChg>
        <pc:grpChg chg="add del">
          <ac:chgData name="MT2020013 Apoorv Panse" userId="a3421d7c-e08a-4eb8-a39c-7a0ba58c109b" providerId="ADAL" clId="{0E45ACE3-E206-4256-BE2E-C1977F1E5304}" dt="2020-10-16T09:16:31.759" v="100" actId="26606"/>
          <ac:grpSpMkLst>
            <pc:docMk/>
            <pc:sldMk cId="1622716466" sldId="256"/>
            <ac:grpSpMk id="32" creationId="{B5F26A87-0610-435F-AA13-BD658385C9D9}"/>
          </ac:grpSpMkLst>
        </pc:grpChg>
        <pc:grpChg chg="add del">
          <ac:chgData name="MT2020013 Apoorv Panse" userId="a3421d7c-e08a-4eb8-a39c-7a0ba58c109b" providerId="ADAL" clId="{0E45ACE3-E206-4256-BE2E-C1977F1E5304}" dt="2020-10-16T09:16:34.035" v="104" actId="26606"/>
          <ac:grpSpMkLst>
            <pc:docMk/>
            <pc:sldMk cId="1622716466" sldId="256"/>
            <ac:grpSpMk id="45" creationId="{B5F26A87-0610-435F-AA13-BD658385C9D9}"/>
          </ac:grpSpMkLst>
        </pc:grpChg>
        <pc:grpChg chg="add del">
          <ac:chgData name="MT2020013 Apoorv Panse" userId="a3421d7c-e08a-4eb8-a39c-7a0ba58c109b" providerId="ADAL" clId="{0E45ACE3-E206-4256-BE2E-C1977F1E5304}" dt="2020-10-16T09:16:35.166" v="106" actId="26606"/>
          <ac:grpSpMkLst>
            <pc:docMk/>
            <pc:sldMk cId="1622716466" sldId="256"/>
            <ac:grpSpMk id="52" creationId="{CEEA9366-CEA8-4F23-B065-4337F0D836FE}"/>
          </ac:grpSpMkLst>
        </pc:grpChg>
        <pc:grpChg chg="add del">
          <ac:chgData name="MT2020013 Apoorv Panse" userId="a3421d7c-e08a-4eb8-a39c-7a0ba58c109b" providerId="ADAL" clId="{0E45ACE3-E206-4256-BE2E-C1977F1E5304}" dt="2020-10-16T09:16:36.780" v="110" actId="26606"/>
          <ac:grpSpMkLst>
            <pc:docMk/>
            <pc:sldMk cId="1622716466" sldId="256"/>
            <ac:grpSpMk id="69" creationId="{CEEA9366-CEA8-4F23-B065-4337F0D836FE}"/>
          </ac:grpSpMkLst>
        </pc:grpChg>
        <pc:grpChg chg="add del">
          <ac:chgData name="MT2020013 Apoorv Panse" userId="a3421d7c-e08a-4eb8-a39c-7a0ba58c109b" providerId="ADAL" clId="{0E45ACE3-E206-4256-BE2E-C1977F1E5304}" dt="2020-10-16T09:16:40.061" v="116" actId="26606"/>
          <ac:grpSpMkLst>
            <pc:docMk/>
            <pc:sldMk cId="1622716466" sldId="256"/>
            <ac:grpSpMk id="89" creationId="{B5F26A87-0610-435F-AA13-BD658385C9D9}"/>
          </ac:grpSpMkLst>
        </pc:grpChg>
        <pc:grpChg chg="add del">
          <ac:chgData name="MT2020013 Apoorv Panse" userId="a3421d7c-e08a-4eb8-a39c-7a0ba58c109b" providerId="ADAL" clId="{0E45ACE3-E206-4256-BE2E-C1977F1E5304}" dt="2020-10-16T09:16:47.712" v="122" actId="26606"/>
          <ac:grpSpMkLst>
            <pc:docMk/>
            <pc:sldMk cId="1622716466" sldId="256"/>
            <ac:grpSpMk id="108" creationId="{A93528F3-EFCB-4F9C-AC6F-A130BC6FAC9E}"/>
          </ac:grpSpMkLst>
        </pc:grpChg>
        <pc:grpChg chg="add del">
          <ac:chgData name="MT2020013 Apoorv Panse" userId="a3421d7c-e08a-4eb8-a39c-7a0ba58c109b" providerId="ADAL" clId="{0E45ACE3-E206-4256-BE2E-C1977F1E5304}" dt="2020-10-16T09:30:19.927" v="685"/>
          <ac:grpSpMkLst>
            <pc:docMk/>
            <pc:sldMk cId="1622716466" sldId="256"/>
            <ac:grpSpMk id="128" creationId="{CEEA9366-CEA8-4F23-B065-4337F0D836FE}"/>
          </ac:grpSpMkLst>
        </pc:grpChg>
        <pc:picChg chg="add">
          <ac:chgData name="MT2020013 Apoorv Panse" userId="a3421d7c-e08a-4eb8-a39c-7a0ba58c109b" providerId="ADAL" clId="{0E45ACE3-E206-4256-BE2E-C1977F1E5304}" dt="2020-10-16T09:30:23.693" v="686" actId="26606"/>
          <ac:picMkLst>
            <pc:docMk/>
            <pc:sldMk cId="1622716466" sldId="256"/>
            <ac:picMk id="8" creationId="{D384C9F1-30F7-4166-8233-B72F739FFEAE}"/>
          </ac:picMkLst>
        </pc:picChg>
        <pc:cxnChg chg="add del">
          <ac:chgData name="MT2020013 Apoorv Panse" userId="a3421d7c-e08a-4eb8-a39c-7a0ba58c109b" providerId="ADAL" clId="{0E45ACE3-E206-4256-BE2E-C1977F1E5304}" dt="2020-10-16T09:16:29.527" v="96" actId="26606"/>
          <ac:cxnSpMkLst>
            <pc:docMk/>
            <pc:sldMk cId="1622716466" sldId="256"/>
            <ac:cxnSpMk id="15" creationId="{22721A85-1EA4-4D87-97AB-0BB4AB78F92D}"/>
          </ac:cxnSpMkLst>
        </pc:cxnChg>
        <pc:cxnChg chg="add del">
          <ac:chgData name="MT2020013 Apoorv Panse" userId="a3421d7c-e08a-4eb8-a39c-7a0ba58c109b" providerId="ADAL" clId="{0E45ACE3-E206-4256-BE2E-C1977F1E5304}" dt="2020-10-16T09:16:29.527" v="96" actId="26606"/>
          <ac:cxnSpMkLst>
            <pc:docMk/>
            <pc:sldMk cId="1622716466" sldId="256"/>
            <ac:cxnSpMk id="17" creationId="{E5E836EB-03CD-4BA5-A751-21D2ACC28303}"/>
          </ac:cxnSpMkLst>
        </pc:cxnChg>
        <pc:cxnChg chg="add del">
          <ac:chgData name="MT2020013 Apoorv Panse" userId="a3421d7c-e08a-4eb8-a39c-7a0ba58c109b" providerId="ADAL" clId="{0E45ACE3-E206-4256-BE2E-C1977F1E5304}" dt="2020-10-16T09:16:29.924" v="98" actId="26606"/>
          <ac:cxnSpMkLst>
            <pc:docMk/>
            <pc:sldMk cId="1622716466" sldId="256"/>
            <ac:cxnSpMk id="28" creationId="{C9C5D90B-7EE3-4D26-AB7D-A5A3A6E11203}"/>
          </ac:cxnSpMkLst>
        </pc:cxnChg>
        <pc:cxnChg chg="add del">
          <ac:chgData name="MT2020013 Apoorv Panse" userId="a3421d7c-e08a-4eb8-a39c-7a0ba58c109b" providerId="ADAL" clId="{0E45ACE3-E206-4256-BE2E-C1977F1E5304}" dt="2020-10-16T09:16:32.694" v="102" actId="26606"/>
          <ac:cxnSpMkLst>
            <pc:docMk/>
            <pc:sldMk cId="1622716466" sldId="256"/>
            <ac:cxnSpMk id="40" creationId="{C5ECDEE1-7093-418F-9CF5-24EEB115C1C1}"/>
          </ac:cxnSpMkLst>
        </pc:cxnChg>
        <pc:cxnChg chg="add del">
          <ac:chgData name="MT2020013 Apoorv Panse" userId="a3421d7c-e08a-4eb8-a39c-7a0ba58c109b" providerId="ADAL" clId="{0E45ACE3-E206-4256-BE2E-C1977F1E5304}" dt="2020-10-16T09:16:32.694" v="102" actId="26606"/>
          <ac:cxnSpMkLst>
            <pc:docMk/>
            <pc:sldMk cId="1622716466" sldId="256"/>
            <ac:cxnSpMk id="41" creationId="{045062AF-EB11-4651-BC4A-4DA21768DE8E}"/>
          </ac:cxnSpMkLst>
        </pc:cxnChg>
        <pc:cxnChg chg="add del">
          <ac:chgData name="MT2020013 Apoorv Panse" userId="a3421d7c-e08a-4eb8-a39c-7a0ba58c109b" providerId="ADAL" clId="{0E45ACE3-E206-4256-BE2E-C1977F1E5304}" dt="2020-10-16T09:16:36.437" v="108" actId="26606"/>
          <ac:cxnSpMkLst>
            <pc:docMk/>
            <pc:sldMk cId="1622716466" sldId="256"/>
            <ac:cxnSpMk id="60" creationId="{EB898B32-3891-4C3A-8F58-C5969D2E9033}"/>
          </ac:cxnSpMkLst>
        </pc:cxnChg>
        <pc:cxnChg chg="add del">
          <ac:chgData name="MT2020013 Apoorv Panse" userId="a3421d7c-e08a-4eb8-a39c-7a0ba58c109b" providerId="ADAL" clId="{0E45ACE3-E206-4256-BE2E-C1977F1E5304}" dt="2020-10-16T09:16:36.437" v="108" actId="26606"/>
          <ac:cxnSpMkLst>
            <pc:docMk/>
            <pc:sldMk cId="1622716466" sldId="256"/>
            <ac:cxnSpMk id="61" creationId="{4AE4806D-B8F9-4679-A68A-9BD21C01A301}"/>
          </ac:cxnSpMkLst>
        </pc:cxnChg>
        <pc:cxnChg chg="add del">
          <ac:chgData name="MT2020013 Apoorv Panse" userId="a3421d7c-e08a-4eb8-a39c-7a0ba58c109b" providerId="ADAL" clId="{0E45ACE3-E206-4256-BE2E-C1977F1E5304}" dt="2020-10-16T09:16:38.057" v="112" actId="26606"/>
          <ac:cxnSpMkLst>
            <pc:docMk/>
            <pc:sldMk cId="1622716466" sldId="256"/>
            <ac:cxnSpMk id="79" creationId="{C5ECDEE1-7093-418F-9CF5-24EEB115C1C1}"/>
          </ac:cxnSpMkLst>
        </pc:cxnChg>
        <pc:cxnChg chg="add del">
          <ac:chgData name="MT2020013 Apoorv Panse" userId="a3421d7c-e08a-4eb8-a39c-7a0ba58c109b" providerId="ADAL" clId="{0E45ACE3-E206-4256-BE2E-C1977F1E5304}" dt="2020-10-16T09:16:38.057" v="112" actId="26606"/>
          <ac:cxnSpMkLst>
            <pc:docMk/>
            <pc:sldMk cId="1622716466" sldId="256"/>
            <ac:cxnSpMk id="80" creationId="{045062AF-EB11-4651-BC4A-4DA21768DE8E}"/>
          </ac:cxnSpMkLst>
        </pc:cxnChg>
        <pc:cxnChg chg="add del">
          <ac:chgData name="MT2020013 Apoorv Panse" userId="a3421d7c-e08a-4eb8-a39c-7a0ba58c109b" providerId="ADAL" clId="{0E45ACE3-E206-4256-BE2E-C1977F1E5304}" dt="2020-10-16T09:16:38.661" v="114" actId="26606"/>
          <ac:cxnSpMkLst>
            <pc:docMk/>
            <pc:sldMk cId="1622716466" sldId="256"/>
            <ac:cxnSpMk id="85" creationId="{C9C5D90B-7EE3-4D26-AB7D-A5A3A6E11203}"/>
          </ac:cxnSpMkLst>
        </pc:cxnChg>
        <pc:cxnChg chg="add del">
          <ac:chgData name="MT2020013 Apoorv Panse" userId="a3421d7c-e08a-4eb8-a39c-7a0ba58c109b" providerId="ADAL" clId="{0E45ACE3-E206-4256-BE2E-C1977F1E5304}" dt="2020-10-16T09:16:42.915" v="118" actId="26606"/>
          <ac:cxnSpMkLst>
            <pc:docMk/>
            <pc:sldMk cId="1622716466" sldId="256"/>
            <ac:cxnSpMk id="97" creationId="{C9C5D90B-7EE3-4D26-AB7D-A5A3A6E11203}"/>
          </ac:cxnSpMkLst>
        </pc:cxnChg>
        <pc:cxnChg chg="add del">
          <ac:chgData name="MT2020013 Apoorv Panse" userId="a3421d7c-e08a-4eb8-a39c-7a0ba58c109b" providerId="ADAL" clId="{0E45ACE3-E206-4256-BE2E-C1977F1E5304}" dt="2020-10-16T09:16:44.930" v="120" actId="26606"/>
          <ac:cxnSpMkLst>
            <pc:docMk/>
            <pc:sldMk cId="1622716466" sldId="256"/>
            <ac:cxnSpMk id="103" creationId="{22721A85-1EA4-4D87-97AB-0BB4AB78F92D}"/>
          </ac:cxnSpMkLst>
        </pc:cxnChg>
        <pc:cxnChg chg="add del">
          <ac:chgData name="MT2020013 Apoorv Panse" userId="a3421d7c-e08a-4eb8-a39c-7a0ba58c109b" providerId="ADAL" clId="{0E45ACE3-E206-4256-BE2E-C1977F1E5304}" dt="2020-10-16T09:16:44.930" v="120" actId="26606"/>
          <ac:cxnSpMkLst>
            <pc:docMk/>
            <pc:sldMk cId="1622716466" sldId="256"/>
            <ac:cxnSpMk id="104" creationId="{E5E836EB-03CD-4BA5-A751-21D2ACC28303}"/>
          </ac:cxnSpMkLst>
        </pc:cxnChg>
        <pc:cxnChg chg="add del">
          <ac:chgData name="MT2020013 Apoorv Panse" userId="a3421d7c-e08a-4eb8-a39c-7a0ba58c109b" providerId="ADAL" clId="{0E45ACE3-E206-4256-BE2E-C1977F1E5304}" dt="2020-10-16T09:23:27.440" v="316" actId="26606"/>
          <ac:cxnSpMkLst>
            <pc:docMk/>
            <pc:sldMk cId="1622716466" sldId="256"/>
            <ac:cxnSpMk id="119" creationId="{22721A85-1EA4-4D87-97AB-0BB4AB78F92D}"/>
          </ac:cxnSpMkLst>
        </pc:cxnChg>
        <pc:cxnChg chg="add del">
          <ac:chgData name="MT2020013 Apoorv Panse" userId="a3421d7c-e08a-4eb8-a39c-7a0ba58c109b" providerId="ADAL" clId="{0E45ACE3-E206-4256-BE2E-C1977F1E5304}" dt="2020-10-16T09:23:27.440" v="316" actId="26606"/>
          <ac:cxnSpMkLst>
            <pc:docMk/>
            <pc:sldMk cId="1622716466" sldId="256"/>
            <ac:cxnSpMk id="120" creationId="{E5E836EB-03CD-4BA5-A751-21D2ACC28303}"/>
          </ac:cxnSpMkLst>
        </pc:cxnChg>
      </pc:sldChg>
      <pc:sldChg chg="addSp delSp modSp add mod setBg">
        <pc:chgData name="MT2020013 Apoorv Panse" userId="a3421d7c-e08a-4eb8-a39c-7a0ba58c109b" providerId="ADAL" clId="{0E45ACE3-E206-4256-BE2E-C1977F1E5304}" dt="2020-10-16T14:08:00.202" v="6556" actId="1076"/>
        <pc:sldMkLst>
          <pc:docMk/>
          <pc:sldMk cId="2138184526" sldId="257"/>
        </pc:sldMkLst>
        <pc:spChg chg="mod">
          <ac:chgData name="MT2020013 Apoorv Panse" userId="a3421d7c-e08a-4eb8-a39c-7a0ba58c109b" providerId="ADAL" clId="{0E45ACE3-E206-4256-BE2E-C1977F1E5304}" dt="2020-10-16T14:08:00.202" v="6556" actId="1076"/>
          <ac:spMkLst>
            <pc:docMk/>
            <pc:sldMk cId="2138184526" sldId="257"/>
            <ac:spMk id="4" creationId="{A580C59E-46CC-40C9-AFE3-CC1F374474B0}"/>
          </ac:spMkLst>
        </pc:spChg>
        <pc:spChg chg="add del">
          <ac:chgData name="MT2020013 Apoorv Panse" userId="a3421d7c-e08a-4eb8-a39c-7a0ba58c109b" providerId="ADAL" clId="{0E45ACE3-E206-4256-BE2E-C1977F1E5304}" dt="2020-10-16T09:30:41.366" v="693" actId="26606"/>
          <ac:spMkLst>
            <pc:docMk/>
            <pc:sldMk cId="2138184526" sldId="257"/>
            <ac:spMk id="6" creationId="{EF3E1F0C-BCD9-491F-A435-D4A48FB439B9}"/>
          </ac:spMkLst>
        </pc:spChg>
        <pc:spChg chg="add del">
          <ac:chgData name="MT2020013 Apoorv Panse" userId="a3421d7c-e08a-4eb8-a39c-7a0ba58c109b" providerId="ADAL" clId="{0E45ACE3-E206-4256-BE2E-C1977F1E5304}" dt="2020-10-16T09:30:42.484" v="695" actId="26606"/>
          <ac:spMkLst>
            <pc:docMk/>
            <pc:sldMk cId="2138184526" sldId="257"/>
            <ac:spMk id="8" creationId="{A6073935-E043-4801-AF06-06093A9145F7}"/>
          </ac:spMkLst>
        </pc:spChg>
        <pc:spChg chg="add del">
          <ac:chgData name="MT2020013 Apoorv Panse" userId="a3421d7c-e08a-4eb8-a39c-7a0ba58c109b" providerId="ADAL" clId="{0E45ACE3-E206-4256-BE2E-C1977F1E5304}" dt="2020-10-16T09:30:37.228" v="689" actId="26606"/>
          <ac:spMkLst>
            <pc:docMk/>
            <pc:sldMk cId="2138184526" sldId="257"/>
            <ac:spMk id="9" creationId="{EF3E1F0C-BCD9-491F-A435-D4A48FB439B9}"/>
          </ac:spMkLst>
        </pc:spChg>
        <pc:spChg chg="add del">
          <ac:chgData name="MT2020013 Apoorv Panse" userId="a3421d7c-e08a-4eb8-a39c-7a0ba58c109b" providerId="ADAL" clId="{0E45ACE3-E206-4256-BE2E-C1977F1E5304}" dt="2020-10-16T09:30:42.484" v="695" actId="26606"/>
          <ac:spMkLst>
            <pc:docMk/>
            <pc:sldMk cId="2138184526" sldId="257"/>
            <ac:spMk id="19" creationId="{8D6B9972-4A81-4223-9901-0E559A1D5E59}"/>
          </ac:spMkLst>
        </pc:spChg>
        <pc:spChg chg="add del">
          <ac:chgData name="MT2020013 Apoorv Panse" userId="a3421d7c-e08a-4eb8-a39c-7a0ba58c109b" providerId="ADAL" clId="{0E45ACE3-E206-4256-BE2E-C1977F1E5304}" dt="2020-10-16T09:30:43.083" v="697" actId="26606"/>
          <ac:spMkLst>
            <pc:docMk/>
            <pc:sldMk cId="2138184526" sldId="257"/>
            <ac:spMk id="21" creationId="{56E390B6-47E3-4ADD-9C03-196F64347A07}"/>
          </ac:spMkLst>
        </pc:spChg>
        <pc:spChg chg="add del">
          <ac:chgData name="MT2020013 Apoorv Panse" userId="a3421d7c-e08a-4eb8-a39c-7a0ba58c109b" providerId="ADAL" clId="{0E45ACE3-E206-4256-BE2E-C1977F1E5304}" dt="2020-10-16T09:30:49.230" v="699" actId="26606"/>
          <ac:spMkLst>
            <pc:docMk/>
            <pc:sldMk cId="2138184526" sldId="257"/>
            <ac:spMk id="23" creationId="{A6073935-E043-4801-AF06-06093A9145F7}"/>
          </ac:spMkLst>
        </pc:spChg>
        <pc:spChg chg="add del">
          <ac:chgData name="MT2020013 Apoorv Panse" userId="a3421d7c-e08a-4eb8-a39c-7a0ba58c109b" providerId="ADAL" clId="{0E45ACE3-E206-4256-BE2E-C1977F1E5304}" dt="2020-10-16T09:30:49.230" v="699" actId="26606"/>
          <ac:spMkLst>
            <pc:docMk/>
            <pc:sldMk cId="2138184526" sldId="257"/>
            <ac:spMk id="25" creationId="{8D6B9972-4A81-4223-9901-0E559A1D5E59}"/>
          </ac:spMkLst>
        </pc:spChg>
        <pc:spChg chg="add">
          <ac:chgData name="MT2020013 Apoorv Panse" userId="a3421d7c-e08a-4eb8-a39c-7a0ba58c109b" providerId="ADAL" clId="{0E45ACE3-E206-4256-BE2E-C1977F1E5304}" dt="2020-10-16T09:30:49.243" v="700" actId="26606"/>
          <ac:spMkLst>
            <pc:docMk/>
            <pc:sldMk cId="2138184526" sldId="257"/>
            <ac:spMk id="27" creationId="{EF263B76-D6AC-40A4-BA2E-CC8B89190ED9}"/>
          </ac:spMkLst>
        </pc:spChg>
        <pc:grpChg chg="add del">
          <ac:chgData name="MT2020013 Apoorv Panse" userId="a3421d7c-e08a-4eb8-a39c-7a0ba58c109b" providerId="ADAL" clId="{0E45ACE3-E206-4256-BE2E-C1977F1E5304}" dt="2020-10-16T09:30:42.484" v="695" actId="26606"/>
          <ac:grpSpMkLst>
            <pc:docMk/>
            <pc:sldMk cId="2138184526" sldId="257"/>
            <ac:grpSpMk id="11" creationId="{8AC26FF4-D6F9-4A94-A837-D051A101EDD3}"/>
          </ac:grpSpMkLst>
        </pc:grpChg>
        <pc:grpChg chg="add del">
          <ac:chgData name="MT2020013 Apoorv Panse" userId="a3421d7c-e08a-4eb8-a39c-7a0ba58c109b" providerId="ADAL" clId="{0E45ACE3-E206-4256-BE2E-C1977F1E5304}" dt="2020-10-16T09:30:49.230" v="699" actId="26606"/>
          <ac:grpSpMkLst>
            <pc:docMk/>
            <pc:sldMk cId="2138184526" sldId="257"/>
            <ac:grpSpMk id="24" creationId="{8AC26FF4-D6F9-4A94-A837-D051A101EDD3}"/>
          </ac:grpSpMkLst>
        </pc:grpChg>
        <pc:picChg chg="add mod">
          <ac:chgData name="MT2020013 Apoorv Panse" userId="a3421d7c-e08a-4eb8-a39c-7a0ba58c109b" providerId="ADAL" clId="{0E45ACE3-E206-4256-BE2E-C1977F1E5304}" dt="2020-10-16T14:07:59.778" v="6555" actId="1076"/>
          <ac:picMkLst>
            <pc:docMk/>
            <pc:sldMk cId="2138184526" sldId="257"/>
            <ac:picMk id="3" creationId="{3103EC01-8B9B-4ABE-874D-53C185ECD710}"/>
          </ac:picMkLst>
        </pc:picChg>
      </pc:sldChg>
      <pc:sldChg chg="addSp delSp modSp add mod ord setBg delDesignElem">
        <pc:chgData name="MT2020013 Apoorv Panse" userId="a3421d7c-e08a-4eb8-a39c-7a0ba58c109b" providerId="ADAL" clId="{0E45ACE3-E206-4256-BE2E-C1977F1E5304}" dt="2020-10-17T12:55:51.459" v="10359" actId="20577"/>
        <pc:sldMkLst>
          <pc:docMk/>
          <pc:sldMk cId="3497762618" sldId="258"/>
        </pc:sldMkLst>
        <pc:spChg chg="add del mod ord">
          <ac:chgData name="MT2020013 Apoorv Panse" userId="a3421d7c-e08a-4eb8-a39c-7a0ba58c109b" providerId="ADAL" clId="{0E45ACE3-E206-4256-BE2E-C1977F1E5304}" dt="2020-10-16T09:37:17.330" v="792" actId="478"/>
          <ac:spMkLst>
            <pc:docMk/>
            <pc:sldMk cId="3497762618" sldId="258"/>
            <ac:spMk id="2" creationId="{3A3FE122-CCD7-4043-ABA6-6F20045149FC}"/>
          </ac:spMkLst>
        </pc:spChg>
        <pc:spChg chg="mod">
          <ac:chgData name="MT2020013 Apoorv Panse" userId="a3421d7c-e08a-4eb8-a39c-7a0ba58c109b" providerId="ADAL" clId="{0E45ACE3-E206-4256-BE2E-C1977F1E5304}" dt="2020-10-16T09:59:25.496" v="1124" actId="20577"/>
          <ac:spMkLst>
            <pc:docMk/>
            <pc:sldMk cId="3497762618" sldId="258"/>
            <ac:spMk id="4" creationId="{A580C59E-46CC-40C9-AFE3-CC1F374474B0}"/>
          </ac:spMkLst>
        </pc:spChg>
        <pc:spChg chg="add del">
          <ac:chgData name="MT2020013 Apoorv Panse" userId="a3421d7c-e08a-4eb8-a39c-7a0ba58c109b" providerId="ADAL" clId="{0E45ACE3-E206-4256-BE2E-C1977F1E5304}" dt="2020-10-16T09:29:32.065" v="681" actId="26606"/>
          <ac:spMkLst>
            <pc:docMk/>
            <pc:sldMk cId="3497762618" sldId="258"/>
            <ac:spMk id="23" creationId="{9F4444CE-BC8D-4D61-B303-4C05614E62AB}"/>
          </ac:spMkLst>
        </pc:spChg>
        <pc:spChg chg="add del">
          <ac:chgData name="MT2020013 Apoorv Panse" userId="a3421d7c-e08a-4eb8-a39c-7a0ba58c109b" providerId="ADAL" clId="{0E45ACE3-E206-4256-BE2E-C1977F1E5304}" dt="2020-10-16T09:29:32.065" v="681" actId="26606"/>
          <ac:spMkLst>
            <pc:docMk/>
            <pc:sldMk cId="3497762618" sldId="258"/>
            <ac:spMk id="25" creationId="{62423CA5-E2E1-4789-B759-9906C1C94063}"/>
          </ac:spMkLst>
        </pc:spChg>
        <pc:spChg chg="add del">
          <ac:chgData name="MT2020013 Apoorv Panse" userId="a3421d7c-e08a-4eb8-a39c-7a0ba58c109b" providerId="ADAL" clId="{0E45ACE3-E206-4256-BE2E-C1977F1E5304}" dt="2020-10-16T09:45:52.282" v="848" actId="26606"/>
          <ac:spMkLst>
            <pc:docMk/>
            <pc:sldMk cId="3497762618" sldId="258"/>
            <ac:spMk id="26" creationId="{EF3E1F0C-BCD9-491F-A435-D4A48FB439B9}"/>
          </ac:spMkLst>
        </pc:spChg>
        <pc:spChg chg="add del">
          <ac:chgData name="MT2020013 Apoorv Panse" userId="a3421d7c-e08a-4eb8-a39c-7a0ba58c109b" providerId="ADAL" clId="{0E45ACE3-E206-4256-BE2E-C1977F1E5304}" dt="2020-10-16T09:29:32.065" v="681" actId="26606"/>
          <ac:spMkLst>
            <pc:docMk/>
            <pc:sldMk cId="3497762618" sldId="258"/>
            <ac:spMk id="27" creationId="{73772B81-181F-48B7-8826-4D9686D15DF5}"/>
          </ac:spMkLst>
        </pc:spChg>
        <pc:spChg chg="add del">
          <ac:chgData name="MT2020013 Apoorv Panse" userId="a3421d7c-e08a-4eb8-a39c-7a0ba58c109b" providerId="ADAL" clId="{0E45ACE3-E206-4256-BE2E-C1977F1E5304}" dt="2020-10-16T09:46:19.556" v="852" actId="26606"/>
          <ac:spMkLst>
            <pc:docMk/>
            <pc:sldMk cId="3497762618" sldId="258"/>
            <ac:spMk id="28" creationId="{EF263B76-D6AC-40A4-BA2E-CC8B89190ED9}"/>
          </ac:spMkLst>
        </pc:spChg>
        <pc:spChg chg="add del">
          <ac:chgData name="MT2020013 Apoorv Panse" userId="a3421d7c-e08a-4eb8-a39c-7a0ba58c109b" providerId="ADAL" clId="{0E45ACE3-E206-4256-BE2E-C1977F1E5304}" dt="2020-10-16T09:29:32.065" v="681" actId="26606"/>
          <ac:spMkLst>
            <pc:docMk/>
            <pc:sldMk cId="3497762618" sldId="258"/>
            <ac:spMk id="29" creationId="{B2205F6E-03C6-4E92-877C-E2482F6599AA}"/>
          </ac:spMkLst>
        </pc:spChg>
        <pc:spChg chg="add mod">
          <ac:chgData name="MT2020013 Apoorv Panse" userId="a3421d7c-e08a-4eb8-a39c-7a0ba58c109b" providerId="ADAL" clId="{0E45ACE3-E206-4256-BE2E-C1977F1E5304}" dt="2020-10-17T12:55:51.459" v="10359" actId="20577"/>
          <ac:spMkLst>
            <pc:docMk/>
            <pc:sldMk cId="3497762618" sldId="258"/>
            <ac:spMk id="32" creationId="{C08B71B2-561A-42EA-BBE0-8CEBD902061F}"/>
          </ac:spMkLst>
        </pc:spChg>
        <pc:grpChg chg="add del">
          <ac:chgData name="MT2020013 Apoorv Panse" userId="a3421d7c-e08a-4eb8-a39c-7a0ba58c109b" providerId="ADAL" clId="{0E45ACE3-E206-4256-BE2E-C1977F1E5304}" dt="2020-10-16T09:29:32.065" v="681" actId="26606"/>
          <ac:grpSpMkLst>
            <pc:docMk/>
            <pc:sldMk cId="3497762618" sldId="258"/>
            <ac:grpSpMk id="11" creationId="{D6280969-F024-466D-A1DB-4F848C51DEF6}"/>
          </ac:grpSpMkLst>
        </pc:grpChg>
        <pc:grpChg chg="add del">
          <ac:chgData name="MT2020013 Apoorv Panse" userId="a3421d7c-e08a-4eb8-a39c-7a0ba58c109b" providerId="ADAL" clId="{0E45ACE3-E206-4256-BE2E-C1977F1E5304}" dt="2020-10-16T09:46:19.556" v="852" actId="26606"/>
          <ac:grpSpMkLst>
            <pc:docMk/>
            <pc:sldMk cId="3497762618" sldId="258"/>
            <ac:grpSpMk id="13" creationId="{8AEBEFE2-515F-4B18-8468-97D8C730986A}"/>
          </ac:grpSpMkLst>
        </pc:grpChg>
        <pc:grpChg chg="add del">
          <ac:chgData name="MT2020013 Apoorv Panse" userId="a3421d7c-e08a-4eb8-a39c-7a0ba58c109b" providerId="ADAL" clId="{0E45ACE3-E206-4256-BE2E-C1977F1E5304}" dt="2020-10-16T09:29:32.053" v="680" actId="26606"/>
          <ac:grpSpMkLst>
            <pc:docMk/>
            <pc:sldMk cId="3497762618" sldId="258"/>
            <ac:grpSpMk id="34" creationId="{2356F361-DB9C-4716-8572-8E67E9AB4D57}"/>
          </ac:grpSpMkLst>
        </pc:grpChg>
        <pc:grpChg chg="add del">
          <ac:chgData name="MT2020013 Apoorv Panse" userId="a3421d7c-e08a-4eb8-a39c-7a0ba58c109b" providerId="ADAL" clId="{0E45ACE3-E206-4256-BE2E-C1977F1E5304}" dt="2020-10-16T09:30:19.927" v="685"/>
          <ac:grpSpMkLst>
            <pc:docMk/>
            <pc:sldMk cId="3497762618" sldId="258"/>
            <ac:grpSpMk id="46" creationId="{2356F361-DB9C-4716-8572-8E67E9AB4D57}"/>
          </ac:grpSpMkLst>
        </pc:grpChg>
        <pc:picChg chg="del">
          <ac:chgData name="MT2020013 Apoorv Panse" userId="a3421d7c-e08a-4eb8-a39c-7a0ba58c109b" providerId="ADAL" clId="{0E45ACE3-E206-4256-BE2E-C1977F1E5304}" dt="2020-10-16T09:17:33.153" v="133" actId="478"/>
          <ac:picMkLst>
            <pc:docMk/>
            <pc:sldMk cId="3497762618" sldId="258"/>
            <ac:picMk id="3" creationId="{3103EC01-8B9B-4ABE-874D-53C185ECD710}"/>
          </ac:picMkLst>
        </pc:picChg>
        <pc:picChg chg="add del mod ord">
          <ac:chgData name="MT2020013 Apoorv Panse" userId="a3421d7c-e08a-4eb8-a39c-7a0ba58c109b" providerId="ADAL" clId="{0E45ACE3-E206-4256-BE2E-C1977F1E5304}" dt="2020-10-16T09:37:13.046" v="790" actId="478"/>
          <ac:picMkLst>
            <pc:docMk/>
            <pc:sldMk cId="3497762618" sldId="258"/>
            <ac:picMk id="6" creationId="{85930839-2219-48F3-983E-D3340D816B8E}"/>
          </ac:picMkLst>
        </pc:picChg>
        <pc:picChg chg="add del mod ord">
          <ac:chgData name="MT2020013 Apoorv Panse" userId="a3421d7c-e08a-4eb8-a39c-7a0ba58c109b" providerId="ADAL" clId="{0E45ACE3-E206-4256-BE2E-C1977F1E5304}" dt="2020-10-16T09:37:14.457" v="791" actId="478"/>
          <ac:picMkLst>
            <pc:docMk/>
            <pc:sldMk cId="3497762618" sldId="258"/>
            <ac:picMk id="8" creationId="{C627DC44-3551-400D-B7A9-EB86105654E2}"/>
          </ac:picMkLst>
        </pc:picChg>
        <pc:picChg chg="add del mod">
          <ac:chgData name="MT2020013 Apoorv Panse" userId="a3421d7c-e08a-4eb8-a39c-7a0ba58c109b" providerId="ADAL" clId="{0E45ACE3-E206-4256-BE2E-C1977F1E5304}" dt="2020-10-16T09:45:19.937" v="845" actId="478"/>
          <ac:picMkLst>
            <pc:docMk/>
            <pc:sldMk cId="3497762618" sldId="258"/>
            <ac:picMk id="10" creationId="{1B239F8F-357B-44B9-BD67-737B28B2CD05}"/>
          </ac:picMkLst>
        </pc:picChg>
        <pc:picChg chg="add del mod">
          <ac:chgData name="MT2020013 Apoorv Panse" userId="a3421d7c-e08a-4eb8-a39c-7a0ba58c109b" providerId="ADAL" clId="{0E45ACE3-E206-4256-BE2E-C1977F1E5304}" dt="2020-10-16T09:51:38.809" v="1011" actId="478"/>
          <ac:picMkLst>
            <pc:docMk/>
            <pc:sldMk cId="3497762618" sldId="258"/>
            <ac:picMk id="24" creationId="{094285C4-1330-4AD1-B003-8C3F425939ED}"/>
          </ac:picMkLst>
        </pc:picChg>
        <pc:picChg chg="add mod">
          <ac:chgData name="MT2020013 Apoorv Panse" userId="a3421d7c-e08a-4eb8-a39c-7a0ba58c109b" providerId="ADAL" clId="{0E45ACE3-E206-4256-BE2E-C1977F1E5304}" dt="2020-10-16T10:23:03.043" v="2481" actId="14100"/>
          <ac:picMkLst>
            <pc:docMk/>
            <pc:sldMk cId="3497762618" sldId="258"/>
            <ac:picMk id="31" creationId="{5976D59C-9421-45FE-B9F6-FDF7DEB52FBE}"/>
          </ac:picMkLst>
        </pc:picChg>
      </pc:sldChg>
      <pc:sldChg chg="addSp delSp modSp add mod ord">
        <pc:chgData name="MT2020013 Apoorv Panse" userId="a3421d7c-e08a-4eb8-a39c-7a0ba58c109b" providerId="ADAL" clId="{0E45ACE3-E206-4256-BE2E-C1977F1E5304}" dt="2020-10-16T12:27:09.728" v="4702"/>
        <pc:sldMkLst>
          <pc:docMk/>
          <pc:sldMk cId="2841544455" sldId="259"/>
        </pc:sldMkLst>
        <pc:spChg chg="mod">
          <ac:chgData name="MT2020013 Apoorv Panse" userId="a3421d7c-e08a-4eb8-a39c-7a0ba58c109b" providerId="ADAL" clId="{0E45ACE3-E206-4256-BE2E-C1977F1E5304}" dt="2020-10-16T09:59:34.545" v="1141" actId="14100"/>
          <ac:spMkLst>
            <pc:docMk/>
            <pc:sldMk cId="2841544455" sldId="259"/>
            <ac:spMk id="4" creationId="{A580C59E-46CC-40C9-AFE3-CC1F374474B0}"/>
          </ac:spMkLst>
        </pc:spChg>
        <pc:spChg chg="add mod">
          <ac:chgData name="MT2020013 Apoorv Panse" userId="a3421d7c-e08a-4eb8-a39c-7a0ba58c109b" providerId="ADAL" clId="{0E45ACE3-E206-4256-BE2E-C1977F1E5304}" dt="2020-10-16T10:27:43.081" v="3003" actId="20577"/>
          <ac:spMkLst>
            <pc:docMk/>
            <pc:sldMk cId="2841544455" sldId="259"/>
            <ac:spMk id="5" creationId="{A0817C79-691F-4E93-85B1-E601719AA0DB}"/>
          </ac:spMkLst>
        </pc:spChg>
        <pc:picChg chg="add mod">
          <ac:chgData name="MT2020013 Apoorv Panse" userId="a3421d7c-e08a-4eb8-a39c-7a0ba58c109b" providerId="ADAL" clId="{0E45ACE3-E206-4256-BE2E-C1977F1E5304}" dt="2020-10-16T10:25:21.489" v="2727" actId="14100"/>
          <ac:picMkLst>
            <pc:docMk/>
            <pc:sldMk cId="2841544455" sldId="259"/>
            <ac:picMk id="3" creationId="{96124C41-52D1-4ABF-ADBC-3FD5FA564D1E}"/>
          </ac:picMkLst>
        </pc:picChg>
        <pc:picChg chg="del">
          <ac:chgData name="MT2020013 Apoorv Panse" userId="a3421d7c-e08a-4eb8-a39c-7a0ba58c109b" providerId="ADAL" clId="{0E45ACE3-E206-4256-BE2E-C1977F1E5304}" dt="2020-10-16T09:55:09.626" v="1049" actId="478"/>
          <ac:picMkLst>
            <pc:docMk/>
            <pc:sldMk cId="2841544455" sldId="259"/>
            <ac:picMk id="31" creationId="{5976D59C-9421-45FE-B9F6-FDF7DEB52FBE}"/>
          </ac:picMkLst>
        </pc:picChg>
      </pc:sldChg>
      <pc:sldChg chg="addSp delSp modSp add del mod">
        <pc:chgData name="MT2020013 Apoorv Panse" userId="a3421d7c-e08a-4eb8-a39c-7a0ba58c109b" providerId="ADAL" clId="{0E45ACE3-E206-4256-BE2E-C1977F1E5304}" dt="2020-10-16T09:37:46.825" v="820" actId="47"/>
        <pc:sldMkLst>
          <pc:docMk/>
          <pc:sldMk cId="3376041570" sldId="259"/>
        </pc:sldMkLst>
        <pc:spChg chg="mod">
          <ac:chgData name="MT2020013 Apoorv Panse" userId="a3421d7c-e08a-4eb8-a39c-7a0ba58c109b" providerId="ADAL" clId="{0E45ACE3-E206-4256-BE2E-C1977F1E5304}" dt="2020-10-16T09:36:03.200" v="789" actId="20577"/>
          <ac:spMkLst>
            <pc:docMk/>
            <pc:sldMk cId="3376041570" sldId="259"/>
            <ac:spMk id="2" creationId="{3A3FE122-CCD7-4043-ABA6-6F20045149FC}"/>
          </ac:spMkLst>
        </pc:spChg>
        <pc:picChg chg="add del mod">
          <ac:chgData name="MT2020013 Apoorv Panse" userId="a3421d7c-e08a-4eb8-a39c-7a0ba58c109b" providerId="ADAL" clId="{0E45ACE3-E206-4256-BE2E-C1977F1E5304}" dt="2020-10-16T09:35:12.527" v="729" actId="22"/>
          <ac:picMkLst>
            <pc:docMk/>
            <pc:sldMk cId="3376041570" sldId="259"/>
            <ac:picMk id="5" creationId="{61E48F7F-5318-4A87-A5EE-A0CCCCE277FC}"/>
          </ac:picMkLst>
        </pc:picChg>
        <pc:picChg chg="add del">
          <ac:chgData name="MT2020013 Apoorv Panse" userId="a3421d7c-e08a-4eb8-a39c-7a0ba58c109b" providerId="ADAL" clId="{0E45ACE3-E206-4256-BE2E-C1977F1E5304}" dt="2020-10-16T09:35:20.022" v="734" actId="478"/>
          <ac:picMkLst>
            <pc:docMk/>
            <pc:sldMk cId="3376041570" sldId="259"/>
            <ac:picMk id="6" creationId="{85930839-2219-48F3-983E-D3340D816B8E}"/>
          </ac:picMkLst>
        </pc:picChg>
        <pc:picChg chg="add del mod">
          <ac:chgData name="MT2020013 Apoorv Panse" userId="a3421d7c-e08a-4eb8-a39c-7a0ba58c109b" providerId="ADAL" clId="{0E45ACE3-E206-4256-BE2E-C1977F1E5304}" dt="2020-10-16T09:37:39.628" v="817" actId="478"/>
          <ac:picMkLst>
            <pc:docMk/>
            <pc:sldMk cId="3376041570" sldId="259"/>
            <ac:picMk id="8" creationId="{C627DC44-3551-400D-B7A9-EB86105654E2}"/>
          </ac:picMkLst>
        </pc:picChg>
        <pc:picChg chg="add del">
          <ac:chgData name="MT2020013 Apoorv Panse" userId="a3421d7c-e08a-4eb8-a39c-7a0ba58c109b" providerId="ADAL" clId="{0E45ACE3-E206-4256-BE2E-C1977F1E5304}" dt="2020-10-16T09:35:18.606" v="733" actId="22"/>
          <ac:picMkLst>
            <pc:docMk/>
            <pc:sldMk cId="3376041570" sldId="259"/>
            <ac:picMk id="9" creationId="{137A26CC-9145-481D-85F3-3E9974C5EC55}"/>
          </ac:picMkLst>
        </pc:picChg>
        <pc:picChg chg="add del mod">
          <ac:chgData name="MT2020013 Apoorv Panse" userId="a3421d7c-e08a-4eb8-a39c-7a0ba58c109b" providerId="ADAL" clId="{0E45ACE3-E206-4256-BE2E-C1977F1E5304}" dt="2020-10-16T09:37:41.009" v="818" actId="478"/>
          <ac:picMkLst>
            <pc:docMk/>
            <pc:sldMk cId="3376041570" sldId="259"/>
            <ac:picMk id="11" creationId="{374306B1-C432-4D2E-8089-535AA0055E4B}"/>
          </ac:picMkLst>
        </pc:picChg>
      </pc:sldChg>
      <pc:sldChg chg="addSp delSp modSp add mod ord">
        <pc:chgData name="MT2020013 Apoorv Panse" userId="a3421d7c-e08a-4eb8-a39c-7a0ba58c109b" providerId="ADAL" clId="{0E45ACE3-E206-4256-BE2E-C1977F1E5304}" dt="2020-10-18T17:24:02.917" v="11268" actId="6549"/>
        <pc:sldMkLst>
          <pc:docMk/>
          <pc:sldMk cId="1362830701" sldId="260"/>
        </pc:sldMkLst>
        <pc:spChg chg="mod">
          <ac:chgData name="MT2020013 Apoorv Panse" userId="a3421d7c-e08a-4eb8-a39c-7a0ba58c109b" providerId="ADAL" clId="{0E45ACE3-E206-4256-BE2E-C1977F1E5304}" dt="2020-10-16T09:59:44.587" v="1142" actId="1076"/>
          <ac:spMkLst>
            <pc:docMk/>
            <pc:sldMk cId="1362830701" sldId="260"/>
            <ac:spMk id="4" creationId="{A580C59E-46CC-40C9-AFE3-CC1F374474B0}"/>
          </ac:spMkLst>
        </pc:spChg>
        <pc:spChg chg="add mod">
          <ac:chgData name="MT2020013 Apoorv Panse" userId="a3421d7c-e08a-4eb8-a39c-7a0ba58c109b" providerId="ADAL" clId="{0E45ACE3-E206-4256-BE2E-C1977F1E5304}" dt="2020-10-18T17:24:02.917" v="11268" actId="6549"/>
          <ac:spMkLst>
            <pc:docMk/>
            <pc:sldMk cId="1362830701" sldId="260"/>
            <ac:spMk id="6" creationId="{715133F3-350D-431F-A155-16A4A9FAF27E}"/>
          </ac:spMkLst>
        </pc:spChg>
        <pc:picChg chg="del">
          <ac:chgData name="MT2020013 Apoorv Panse" userId="a3421d7c-e08a-4eb8-a39c-7a0ba58c109b" providerId="ADAL" clId="{0E45ACE3-E206-4256-BE2E-C1977F1E5304}" dt="2020-10-16T09:58:39.126" v="1062" actId="478"/>
          <ac:picMkLst>
            <pc:docMk/>
            <pc:sldMk cId="1362830701" sldId="260"/>
            <ac:picMk id="3" creationId="{96124C41-52D1-4ABF-ADBC-3FD5FA564D1E}"/>
          </ac:picMkLst>
        </pc:picChg>
        <pc:picChg chg="add mod">
          <ac:chgData name="MT2020013 Apoorv Panse" userId="a3421d7c-e08a-4eb8-a39c-7a0ba58c109b" providerId="ADAL" clId="{0E45ACE3-E206-4256-BE2E-C1977F1E5304}" dt="2020-10-16T10:27:53.016" v="3004" actId="1076"/>
          <ac:picMkLst>
            <pc:docMk/>
            <pc:sldMk cId="1362830701" sldId="260"/>
            <ac:picMk id="5" creationId="{D81144F8-1D3B-48D6-8309-EFCD371E643E}"/>
          </ac:picMkLst>
        </pc:picChg>
      </pc:sldChg>
      <pc:sldChg chg="addSp delSp modSp add del mod">
        <pc:chgData name="MT2020013 Apoorv Panse" userId="a3421d7c-e08a-4eb8-a39c-7a0ba58c109b" providerId="ADAL" clId="{0E45ACE3-E206-4256-BE2E-C1977F1E5304}" dt="2020-10-16T12:18:10.245" v="4555" actId="47"/>
        <pc:sldMkLst>
          <pc:docMk/>
          <pc:sldMk cId="3050708432" sldId="261"/>
        </pc:sldMkLst>
        <pc:spChg chg="mod">
          <ac:chgData name="MT2020013 Apoorv Panse" userId="a3421d7c-e08a-4eb8-a39c-7a0ba58c109b" providerId="ADAL" clId="{0E45ACE3-E206-4256-BE2E-C1977F1E5304}" dt="2020-10-16T10:09:03.421" v="1232" actId="20577"/>
          <ac:spMkLst>
            <pc:docMk/>
            <pc:sldMk cId="3050708432" sldId="261"/>
            <ac:spMk id="4" creationId="{A580C59E-46CC-40C9-AFE3-CC1F374474B0}"/>
          </ac:spMkLst>
        </pc:spChg>
        <pc:spChg chg="add mod">
          <ac:chgData name="MT2020013 Apoorv Panse" userId="a3421d7c-e08a-4eb8-a39c-7a0ba58c109b" providerId="ADAL" clId="{0E45ACE3-E206-4256-BE2E-C1977F1E5304}" dt="2020-10-16T10:15:13.134" v="1601" actId="20577"/>
          <ac:spMkLst>
            <pc:docMk/>
            <pc:sldMk cId="3050708432" sldId="261"/>
            <ac:spMk id="10" creationId="{6056FE08-4816-48E5-B1D9-BDD548ED35D2}"/>
          </ac:spMkLst>
        </pc:spChg>
        <pc:picChg chg="add del mod">
          <ac:chgData name="MT2020013 Apoorv Panse" userId="a3421d7c-e08a-4eb8-a39c-7a0ba58c109b" providerId="ADAL" clId="{0E45ACE3-E206-4256-BE2E-C1977F1E5304}" dt="2020-10-16T10:02:19.434" v="1148" actId="478"/>
          <ac:picMkLst>
            <pc:docMk/>
            <pc:sldMk cId="3050708432" sldId="261"/>
            <ac:picMk id="3" creationId="{4D59CE0C-3249-424F-A9A1-8181D7646229}"/>
          </ac:picMkLst>
        </pc:picChg>
        <pc:picChg chg="del">
          <ac:chgData name="MT2020013 Apoorv Panse" userId="a3421d7c-e08a-4eb8-a39c-7a0ba58c109b" providerId="ADAL" clId="{0E45ACE3-E206-4256-BE2E-C1977F1E5304}" dt="2020-10-16T10:01:23.383" v="1144" actId="478"/>
          <ac:picMkLst>
            <pc:docMk/>
            <pc:sldMk cId="3050708432" sldId="261"/>
            <ac:picMk id="5" creationId="{D81144F8-1D3B-48D6-8309-EFCD371E643E}"/>
          </ac:picMkLst>
        </pc:picChg>
        <pc:picChg chg="add del mod">
          <ac:chgData name="MT2020013 Apoorv Panse" userId="a3421d7c-e08a-4eb8-a39c-7a0ba58c109b" providerId="ADAL" clId="{0E45ACE3-E206-4256-BE2E-C1977F1E5304}" dt="2020-10-16T10:08:49.621" v="1219" actId="478"/>
          <ac:picMkLst>
            <pc:docMk/>
            <pc:sldMk cId="3050708432" sldId="261"/>
            <ac:picMk id="7" creationId="{2C234687-C22A-43D2-8DC6-37DF3D949FB2}"/>
          </ac:picMkLst>
        </pc:picChg>
        <pc:picChg chg="add mod">
          <ac:chgData name="MT2020013 Apoorv Panse" userId="a3421d7c-e08a-4eb8-a39c-7a0ba58c109b" providerId="ADAL" clId="{0E45ACE3-E206-4256-BE2E-C1977F1E5304}" dt="2020-10-16T10:13:17.235" v="1282" actId="1076"/>
          <ac:picMkLst>
            <pc:docMk/>
            <pc:sldMk cId="3050708432" sldId="261"/>
            <ac:picMk id="9" creationId="{7D8B909C-AE93-4312-87B0-CBC672ACEC20}"/>
          </ac:picMkLst>
        </pc:picChg>
      </pc:sldChg>
      <pc:sldChg chg="addSp delSp modSp add mod ord">
        <pc:chgData name="MT2020013 Apoorv Panse" userId="a3421d7c-e08a-4eb8-a39c-7a0ba58c109b" providerId="ADAL" clId="{0E45ACE3-E206-4256-BE2E-C1977F1E5304}" dt="2020-10-17T12:16:28.420" v="8728" actId="1076"/>
        <pc:sldMkLst>
          <pc:docMk/>
          <pc:sldMk cId="2523398928" sldId="262"/>
        </pc:sldMkLst>
        <pc:spChg chg="mod">
          <ac:chgData name="MT2020013 Apoorv Panse" userId="a3421d7c-e08a-4eb8-a39c-7a0ba58c109b" providerId="ADAL" clId="{0E45ACE3-E206-4256-BE2E-C1977F1E5304}" dt="2020-10-16T10:08:05.317" v="1217" actId="6549"/>
          <ac:spMkLst>
            <pc:docMk/>
            <pc:sldMk cId="2523398928" sldId="262"/>
            <ac:spMk id="4" creationId="{A580C59E-46CC-40C9-AFE3-CC1F374474B0}"/>
          </ac:spMkLst>
        </pc:spChg>
        <pc:spChg chg="add mod">
          <ac:chgData name="MT2020013 Apoorv Panse" userId="a3421d7c-e08a-4eb8-a39c-7a0ba58c109b" providerId="ADAL" clId="{0E45ACE3-E206-4256-BE2E-C1977F1E5304}" dt="2020-10-17T12:16:28.420" v="8728" actId="1076"/>
          <ac:spMkLst>
            <pc:docMk/>
            <pc:sldMk cId="2523398928" sldId="262"/>
            <ac:spMk id="8" creationId="{870BC186-B705-488C-A798-00E0B44BCBD4}"/>
          </ac:spMkLst>
        </pc:spChg>
        <pc:picChg chg="add del mod">
          <ac:chgData name="MT2020013 Apoorv Panse" userId="a3421d7c-e08a-4eb8-a39c-7a0ba58c109b" providerId="ADAL" clId="{0E45ACE3-E206-4256-BE2E-C1977F1E5304}" dt="2020-10-16T10:07:52.120" v="1207" actId="478"/>
          <ac:picMkLst>
            <pc:docMk/>
            <pc:sldMk cId="2523398928" sldId="262"/>
            <ac:picMk id="3" creationId="{3BC01C2E-C50D-43B4-A7A5-6AD03780D868}"/>
          </ac:picMkLst>
        </pc:picChg>
        <pc:picChg chg="add mod">
          <ac:chgData name="MT2020013 Apoorv Panse" userId="a3421d7c-e08a-4eb8-a39c-7a0ba58c109b" providerId="ADAL" clId="{0E45ACE3-E206-4256-BE2E-C1977F1E5304}" dt="2020-10-16T10:08:10.777" v="1218" actId="14100"/>
          <ac:picMkLst>
            <pc:docMk/>
            <pc:sldMk cId="2523398928" sldId="262"/>
            <ac:picMk id="6" creationId="{5DBF605B-EDF9-46EC-94DF-15698FDF0CAA}"/>
          </ac:picMkLst>
        </pc:picChg>
        <pc:picChg chg="del">
          <ac:chgData name="MT2020013 Apoorv Panse" userId="a3421d7c-e08a-4eb8-a39c-7a0ba58c109b" providerId="ADAL" clId="{0E45ACE3-E206-4256-BE2E-C1977F1E5304}" dt="2020-10-16T10:04:06.602" v="1164" actId="478"/>
          <ac:picMkLst>
            <pc:docMk/>
            <pc:sldMk cId="2523398928" sldId="262"/>
            <ac:picMk id="7" creationId="{2C234687-C22A-43D2-8DC6-37DF3D949FB2}"/>
          </ac:picMkLst>
        </pc:picChg>
      </pc:sldChg>
      <pc:sldChg chg="addSp delSp modSp add mod ord">
        <pc:chgData name="MT2020013 Apoorv Panse" userId="a3421d7c-e08a-4eb8-a39c-7a0ba58c109b" providerId="ADAL" clId="{0E45ACE3-E206-4256-BE2E-C1977F1E5304}" dt="2020-10-17T12:43:08.645" v="9441" actId="20577"/>
        <pc:sldMkLst>
          <pc:docMk/>
          <pc:sldMk cId="986635487" sldId="263"/>
        </pc:sldMkLst>
        <pc:spChg chg="mod">
          <ac:chgData name="MT2020013 Apoorv Panse" userId="a3421d7c-e08a-4eb8-a39c-7a0ba58c109b" providerId="ADAL" clId="{0E45ACE3-E206-4256-BE2E-C1977F1E5304}" dt="2020-10-16T10:10:18.952" v="1273" actId="20577"/>
          <ac:spMkLst>
            <pc:docMk/>
            <pc:sldMk cId="986635487" sldId="263"/>
            <ac:spMk id="4" creationId="{A580C59E-46CC-40C9-AFE3-CC1F374474B0}"/>
          </ac:spMkLst>
        </pc:spChg>
        <pc:spChg chg="add mod">
          <ac:chgData name="MT2020013 Apoorv Panse" userId="a3421d7c-e08a-4eb8-a39c-7a0ba58c109b" providerId="ADAL" clId="{0E45ACE3-E206-4256-BE2E-C1977F1E5304}" dt="2020-10-17T12:43:08.645" v="9441" actId="20577"/>
          <ac:spMkLst>
            <pc:docMk/>
            <pc:sldMk cId="986635487" sldId="263"/>
            <ac:spMk id="5" creationId="{C1ECD292-7AFB-498A-BBB8-A57C8888B309}"/>
          </ac:spMkLst>
        </pc:spChg>
        <pc:picChg chg="add mod">
          <ac:chgData name="MT2020013 Apoorv Panse" userId="a3421d7c-e08a-4eb8-a39c-7a0ba58c109b" providerId="ADAL" clId="{0E45ACE3-E206-4256-BE2E-C1977F1E5304}" dt="2020-10-16T10:15:27.572" v="1602" actId="1076"/>
          <ac:picMkLst>
            <pc:docMk/>
            <pc:sldMk cId="986635487" sldId="263"/>
            <ac:picMk id="3" creationId="{131B0526-DA0B-43D6-B1F3-EC2B490E1002}"/>
          </ac:picMkLst>
        </pc:picChg>
        <pc:picChg chg="del">
          <ac:chgData name="MT2020013 Apoorv Panse" userId="a3421d7c-e08a-4eb8-a39c-7a0ba58c109b" providerId="ADAL" clId="{0E45ACE3-E206-4256-BE2E-C1977F1E5304}" dt="2020-10-16T10:10:03.239" v="1234" actId="478"/>
          <ac:picMkLst>
            <pc:docMk/>
            <pc:sldMk cId="986635487" sldId="263"/>
            <ac:picMk id="6" creationId="{5DBF605B-EDF9-46EC-94DF-15698FDF0CAA}"/>
          </ac:picMkLst>
        </pc:picChg>
      </pc:sldChg>
      <pc:sldChg chg="addSp delSp modSp add mod ord">
        <pc:chgData name="MT2020013 Apoorv Panse" userId="a3421d7c-e08a-4eb8-a39c-7a0ba58c109b" providerId="ADAL" clId="{0E45ACE3-E206-4256-BE2E-C1977F1E5304}" dt="2020-10-16T14:09:20.912" v="6610" actId="20577"/>
        <pc:sldMkLst>
          <pc:docMk/>
          <pc:sldMk cId="1560669122" sldId="264"/>
        </pc:sldMkLst>
        <pc:spChg chg="mod">
          <ac:chgData name="MT2020013 Apoorv Panse" userId="a3421d7c-e08a-4eb8-a39c-7a0ba58c109b" providerId="ADAL" clId="{0E45ACE3-E206-4256-BE2E-C1977F1E5304}" dt="2020-10-16T14:09:20.912" v="6610" actId="20577"/>
          <ac:spMkLst>
            <pc:docMk/>
            <pc:sldMk cId="1560669122" sldId="264"/>
            <ac:spMk id="4" creationId="{A580C59E-46CC-40C9-AFE3-CC1F374474B0}"/>
          </ac:spMkLst>
        </pc:spChg>
        <pc:spChg chg="add mod">
          <ac:chgData name="MT2020013 Apoorv Panse" userId="a3421d7c-e08a-4eb8-a39c-7a0ba58c109b" providerId="ADAL" clId="{0E45ACE3-E206-4256-BE2E-C1977F1E5304}" dt="2020-10-16T10:19:05.811" v="1996" actId="20577"/>
          <ac:spMkLst>
            <pc:docMk/>
            <pc:sldMk cId="1560669122" sldId="264"/>
            <ac:spMk id="6" creationId="{3B6C7F8B-7F85-4284-9F44-AA2BE6658C85}"/>
          </ac:spMkLst>
        </pc:spChg>
        <pc:picChg chg="del">
          <ac:chgData name="MT2020013 Apoorv Panse" userId="a3421d7c-e08a-4eb8-a39c-7a0ba58c109b" providerId="ADAL" clId="{0E45ACE3-E206-4256-BE2E-C1977F1E5304}" dt="2020-10-16T10:12:10.071" v="1275" actId="478"/>
          <ac:picMkLst>
            <pc:docMk/>
            <pc:sldMk cId="1560669122" sldId="264"/>
            <ac:picMk id="3" creationId="{131B0526-DA0B-43D6-B1F3-EC2B490E1002}"/>
          </ac:picMkLst>
        </pc:picChg>
        <pc:picChg chg="add mod">
          <ac:chgData name="MT2020013 Apoorv Panse" userId="a3421d7c-e08a-4eb8-a39c-7a0ba58c109b" providerId="ADAL" clId="{0E45ACE3-E206-4256-BE2E-C1977F1E5304}" dt="2020-10-16T10:17:53.367" v="1735" actId="1076"/>
          <ac:picMkLst>
            <pc:docMk/>
            <pc:sldMk cId="1560669122" sldId="264"/>
            <ac:picMk id="5" creationId="{F157C4F0-8B6D-46DF-A954-1609E29ECB79}"/>
          </ac:picMkLst>
        </pc:picChg>
      </pc:sldChg>
      <pc:sldChg chg="addSp delSp modSp add mod ord">
        <pc:chgData name="MT2020013 Apoorv Panse" userId="a3421d7c-e08a-4eb8-a39c-7a0ba58c109b" providerId="ADAL" clId="{0E45ACE3-E206-4256-BE2E-C1977F1E5304}" dt="2020-10-18T17:14:33.087" v="10629" actId="20577"/>
        <pc:sldMkLst>
          <pc:docMk/>
          <pc:sldMk cId="959334860" sldId="265"/>
        </pc:sldMkLst>
        <pc:spChg chg="mod">
          <ac:chgData name="MT2020013 Apoorv Panse" userId="a3421d7c-e08a-4eb8-a39c-7a0ba58c109b" providerId="ADAL" clId="{0E45ACE3-E206-4256-BE2E-C1977F1E5304}" dt="2020-10-16T10:43:50.741" v="3261" actId="20577"/>
          <ac:spMkLst>
            <pc:docMk/>
            <pc:sldMk cId="959334860" sldId="265"/>
            <ac:spMk id="4" creationId="{A580C59E-46CC-40C9-AFE3-CC1F374474B0}"/>
          </ac:spMkLst>
        </pc:spChg>
        <pc:spChg chg="mod">
          <ac:chgData name="MT2020013 Apoorv Panse" userId="a3421d7c-e08a-4eb8-a39c-7a0ba58c109b" providerId="ADAL" clId="{0E45ACE3-E206-4256-BE2E-C1977F1E5304}" dt="2020-10-18T17:14:33.087" v="10629" actId="20577"/>
          <ac:spMkLst>
            <pc:docMk/>
            <pc:sldMk cId="959334860" sldId="265"/>
            <ac:spMk id="8" creationId="{870BC186-B705-488C-A798-00E0B44BCBD4}"/>
          </ac:spMkLst>
        </pc:spChg>
        <pc:picChg chg="add mod">
          <ac:chgData name="MT2020013 Apoorv Panse" userId="a3421d7c-e08a-4eb8-a39c-7a0ba58c109b" providerId="ADAL" clId="{0E45ACE3-E206-4256-BE2E-C1977F1E5304}" dt="2020-10-16T10:41:03.571" v="3159" actId="14100"/>
          <ac:picMkLst>
            <pc:docMk/>
            <pc:sldMk cId="959334860" sldId="265"/>
            <ac:picMk id="3" creationId="{14114F65-6FA6-401B-A2EC-13B6B8236B13}"/>
          </ac:picMkLst>
        </pc:picChg>
        <pc:picChg chg="del">
          <ac:chgData name="MT2020013 Apoorv Panse" userId="a3421d7c-e08a-4eb8-a39c-7a0ba58c109b" providerId="ADAL" clId="{0E45ACE3-E206-4256-BE2E-C1977F1E5304}" dt="2020-10-16T10:40:56.972" v="3157" actId="478"/>
          <ac:picMkLst>
            <pc:docMk/>
            <pc:sldMk cId="959334860" sldId="265"/>
            <ac:picMk id="6" creationId="{5DBF605B-EDF9-46EC-94DF-15698FDF0CAA}"/>
          </ac:picMkLst>
        </pc:picChg>
      </pc:sldChg>
      <pc:sldChg chg="addSp delSp modSp add mod ord">
        <pc:chgData name="MT2020013 Apoorv Panse" userId="a3421d7c-e08a-4eb8-a39c-7a0ba58c109b" providerId="ADAL" clId="{0E45ACE3-E206-4256-BE2E-C1977F1E5304}" dt="2020-10-17T12:26:18.914" v="9280" actId="6549"/>
        <pc:sldMkLst>
          <pc:docMk/>
          <pc:sldMk cId="3226388819" sldId="266"/>
        </pc:sldMkLst>
        <pc:spChg chg="mod">
          <ac:chgData name="MT2020013 Apoorv Panse" userId="a3421d7c-e08a-4eb8-a39c-7a0ba58c109b" providerId="ADAL" clId="{0E45ACE3-E206-4256-BE2E-C1977F1E5304}" dt="2020-10-16T14:08:23.816" v="6574" actId="1076"/>
          <ac:spMkLst>
            <pc:docMk/>
            <pc:sldMk cId="3226388819" sldId="266"/>
            <ac:spMk id="4" creationId="{A580C59E-46CC-40C9-AFE3-CC1F374474B0}"/>
          </ac:spMkLst>
        </pc:spChg>
        <pc:spChg chg="mod">
          <ac:chgData name="MT2020013 Apoorv Panse" userId="a3421d7c-e08a-4eb8-a39c-7a0ba58c109b" providerId="ADAL" clId="{0E45ACE3-E206-4256-BE2E-C1977F1E5304}" dt="2020-10-17T12:26:18.914" v="9280" actId="6549"/>
          <ac:spMkLst>
            <pc:docMk/>
            <pc:sldMk cId="3226388819" sldId="266"/>
            <ac:spMk id="6" creationId="{715133F3-350D-431F-A155-16A4A9FAF27E}"/>
          </ac:spMkLst>
        </pc:spChg>
        <pc:spChg chg="add mod">
          <ac:chgData name="MT2020013 Apoorv Panse" userId="a3421d7c-e08a-4eb8-a39c-7a0ba58c109b" providerId="ADAL" clId="{0E45ACE3-E206-4256-BE2E-C1977F1E5304}" dt="2020-10-16T14:03:47.463" v="6318" actId="1076"/>
          <ac:spMkLst>
            <pc:docMk/>
            <pc:sldMk cId="3226388819" sldId="266"/>
            <ac:spMk id="9" creationId="{0914A0C2-9BC7-4098-B259-BE155A69EDA7}"/>
          </ac:spMkLst>
        </pc:spChg>
        <pc:picChg chg="add del mod">
          <ac:chgData name="MT2020013 Apoorv Panse" userId="a3421d7c-e08a-4eb8-a39c-7a0ba58c109b" providerId="ADAL" clId="{0E45ACE3-E206-4256-BE2E-C1977F1E5304}" dt="2020-10-16T13:57:10.195" v="5796" actId="478"/>
          <ac:picMkLst>
            <pc:docMk/>
            <pc:sldMk cId="3226388819" sldId="266"/>
            <ac:picMk id="3" creationId="{7FB409D1-2CDF-4256-A301-84B3786CC06E}"/>
          </ac:picMkLst>
        </pc:picChg>
        <pc:picChg chg="add del mod">
          <ac:chgData name="MT2020013 Apoorv Panse" userId="a3421d7c-e08a-4eb8-a39c-7a0ba58c109b" providerId="ADAL" clId="{0E45ACE3-E206-4256-BE2E-C1977F1E5304}" dt="2020-10-16T13:57:09.703" v="5795" actId="22"/>
          <ac:picMkLst>
            <pc:docMk/>
            <pc:sldMk cId="3226388819" sldId="266"/>
            <ac:picMk id="5" creationId="{C76FFB13-FADE-456B-A29B-3277F1D08B8C}"/>
          </ac:picMkLst>
        </pc:picChg>
        <pc:picChg chg="del">
          <ac:chgData name="MT2020013 Apoorv Panse" userId="a3421d7c-e08a-4eb8-a39c-7a0ba58c109b" providerId="ADAL" clId="{0E45ACE3-E206-4256-BE2E-C1977F1E5304}" dt="2020-10-16T10:49:57.926" v="3383" actId="478"/>
          <ac:picMkLst>
            <pc:docMk/>
            <pc:sldMk cId="3226388819" sldId="266"/>
            <ac:picMk id="5" creationId="{D81144F8-1D3B-48D6-8309-EFCD371E643E}"/>
          </ac:picMkLst>
        </pc:picChg>
        <pc:picChg chg="add del mod">
          <ac:chgData name="MT2020013 Apoorv Panse" userId="a3421d7c-e08a-4eb8-a39c-7a0ba58c109b" providerId="ADAL" clId="{0E45ACE3-E206-4256-BE2E-C1977F1E5304}" dt="2020-10-16T13:57:06.660" v="5789" actId="22"/>
          <ac:picMkLst>
            <pc:docMk/>
            <pc:sldMk cId="3226388819" sldId="266"/>
            <ac:picMk id="8" creationId="{E6A92DD7-9362-444A-B01C-389EB572F8F8}"/>
          </ac:picMkLst>
        </pc:picChg>
      </pc:sldChg>
      <pc:sldChg chg="addSp delSp modSp add mod ord">
        <pc:chgData name="MT2020013 Apoorv Panse" userId="a3421d7c-e08a-4eb8-a39c-7a0ba58c109b" providerId="ADAL" clId="{0E45ACE3-E206-4256-BE2E-C1977F1E5304}" dt="2020-10-17T12:34:41.872" v="9284"/>
        <pc:sldMkLst>
          <pc:docMk/>
          <pc:sldMk cId="2349483173" sldId="267"/>
        </pc:sldMkLst>
        <pc:spChg chg="mod">
          <ac:chgData name="MT2020013 Apoorv Panse" userId="a3421d7c-e08a-4eb8-a39c-7a0ba58c109b" providerId="ADAL" clId="{0E45ACE3-E206-4256-BE2E-C1977F1E5304}" dt="2020-10-16T14:08:43.545" v="6581" actId="20577"/>
          <ac:spMkLst>
            <pc:docMk/>
            <pc:sldMk cId="2349483173" sldId="267"/>
            <ac:spMk id="4" creationId="{A580C59E-46CC-40C9-AFE3-CC1F374474B0}"/>
          </ac:spMkLst>
        </pc:spChg>
        <pc:spChg chg="mod">
          <ac:chgData name="MT2020013 Apoorv Panse" userId="a3421d7c-e08a-4eb8-a39c-7a0ba58c109b" providerId="ADAL" clId="{0E45ACE3-E206-4256-BE2E-C1977F1E5304}" dt="2020-10-16T11:12:40.358" v="4430" actId="20577"/>
          <ac:spMkLst>
            <pc:docMk/>
            <pc:sldMk cId="2349483173" sldId="267"/>
            <ac:spMk id="6" creationId="{715133F3-350D-431F-A155-16A4A9FAF27E}"/>
          </ac:spMkLst>
        </pc:spChg>
        <pc:picChg chg="del">
          <ac:chgData name="MT2020013 Apoorv Panse" userId="a3421d7c-e08a-4eb8-a39c-7a0ba58c109b" providerId="ADAL" clId="{0E45ACE3-E206-4256-BE2E-C1977F1E5304}" dt="2020-10-16T10:57:05.341" v="3431" actId="478"/>
          <ac:picMkLst>
            <pc:docMk/>
            <pc:sldMk cId="2349483173" sldId="267"/>
            <ac:picMk id="3" creationId="{7FB409D1-2CDF-4256-A301-84B3786CC06E}"/>
          </ac:picMkLst>
        </pc:picChg>
        <pc:picChg chg="add mod">
          <ac:chgData name="MT2020013 Apoorv Panse" userId="a3421d7c-e08a-4eb8-a39c-7a0ba58c109b" providerId="ADAL" clId="{0E45ACE3-E206-4256-BE2E-C1977F1E5304}" dt="2020-10-16T10:57:13.034" v="3434" actId="1076"/>
          <ac:picMkLst>
            <pc:docMk/>
            <pc:sldMk cId="2349483173" sldId="267"/>
            <ac:picMk id="5" creationId="{48B96206-755D-499C-AF5C-CF213A9F13D0}"/>
          </ac:picMkLst>
        </pc:picChg>
      </pc:sldChg>
      <pc:sldChg chg="addSp delSp modSp add mod setBg setFolMasterObjs">
        <pc:chgData name="MT2020013 Apoorv Panse" userId="a3421d7c-e08a-4eb8-a39c-7a0ba58c109b" providerId="ADAL" clId="{0E45ACE3-E206-4256-BE2E-C1977F1E5304}" dt="2020-10-18T17:18:16.085" v="10763" actId="1076"/>
        <pc:sldMkLst>
          <pc:docMk/>
          <pc:sldMk cId="4152873920" sldId="268"/>
        </pc:sldMkLst>
        <pc:spChg chg="add mod">
          <ac:chgData name="MT2020013 Apoorv Panse" userId="a3421d7c-e08a-4eb8-a39c-7a0ba58c109b" providerId="ADAL" clId="{0E45ACE3-E206-4256-BE2E-C1977F1E5304}" dt="2020-10-18T17:18:16.085" v="10763" actId="1076"/>
          <ac:spMkLst>
            <pc:docMk/>
            <pc:sldMk cId="4152873920" sldId="268"/>
            <ac:spMk id="2" creationId="{582D333D-4CCC-4338-8AB1-2700AC4AF2AD}"/>
          </ac:spMkLst>
        </pc:spChg>
        <pc:spChg chg="mod">
          <ac:chgData name="MT2020013 Apoorv Panse" userId="a3421d7c-e08a-4eb8-a39c-7a0ba58c109b" providerId="ADAL" clId="{0E45ACE3-E206-4256-BE2E-C1977F1E5304}" dt="2020-10-17T09:49:48.308" v="7937" actId="20577"/>
          <ac:spMkLst>
            <pc:docMk/>
            <pc:sldMk cId="4152873920" sldId="268"/>
            <ac:spMk id="4" creationId="{A580C59E-46CC-40C9-AFE3-CC1F374474B0}"/>
          </ac:spMkLst>
        </pc:spChg>
        <pc:spChg chg="add mod">
          <ac:chgData name="MT2020013 Apoorv Panse" userId="a3421d7c-e08a-4eb8-a39c-7a0ba58c109b" providerId="ADAL" clId="{0E45ACE3-E206-4256-BE2E-C1977F1E5304}" dt="2020-10-17T09:49:56.993" v="7938" actId="1076"/>
          <ac:spMkLst>
            <pc:docMk/>
            <pc:sldMk cId="4152873920" sldId="268"/>
            <ac:spMk id="7" creationId="{E2ECD0D8-EC54-48C9-9602-166B20058547}"/>
          </ac:spMkLst>
        </pc:spChg>
        <pc:spChg chg="mod ord">
          <ac:chgData name="MT2020013 Apoorv Panse" userId="a3421d7c-e08a-4eb8-a39c-7a0ba58c109b" providerId="ADAL" clId="{0E45ACE3-E206-4256-BE2E-C1977F1E5304}" dt="2020-10-18T17:15:37.662" v="10646" actId="20577"/>
          <ac:spMkLst>
            <pc:docMk/>
            <pc:sldMk cId="4152873920" sldId="268"/>
            <ac:spMk id="10" creationId="{6056FE08-4816-48E5-B1D9-BDD548ED35D2}"/>
          </ac:spMkLst>
        </pc:spChg>
        <pc:spChg chg="add mod">
          <ac:chgData name="MT2020013 Apoorv Panse" userId="a3421d7c-e08a-4eb8-a39c-7a0ba58c109b" providerId="ADAL" clId="{0E45ACE3-E206-4256-BE2E-C1977F1E5304}" dt="2020-10-17T12:21:33.968" v="9146" actId="1076"/>
          <ac:spMkLst>
            <pc:docMk/>
            <pc:sldMk cId="4152873920" sldId="268"/>
            <ac:spMk id="20" creationId="{5A13FEDD-3A07-473E-BFC4-6FA49F8863D7}"/>
          </ac:spMkLst>
        </pc:spChg>
        <pc:grpChg chg="add del">
          <ac:chgData name="MT2020013 Apoorv Panse" userId="a3421d7c-e08a-4eb8-a39c-7a0ba58c109b" providerId="ADAL" clId="{0E45ACE3-E206-4256-BE2E-C1977F1E5304}" dt="2020-10-16T13:55:35.078" v="5776" actId="26606"/>
          <ac:grpSpMkLst>
            <pc:docMk/>
            <pc:sldMk cId="4152873920" sldId="268"/>
            <ac:grpSpMk id="13" creationId="{8AEBEFE2-515F-4B18-8468-97D8C730986A}"/>
          </ac:grpSpMkLst>
        </pc:grpChg>
        <pc:grpChg chg="add del">
          <ac:chgData name="MT2020013 Apoorv Panse" userId="a3421d7c-e08a-4eb8-a39c-7a0ba58c109b" providerId="ADAL" clId="{0E45ACE3-E206-4256-BE2E-C1977F1E5304}" dt="2020-10-16T13:55:35.078" v="5776" actId="26606"/>
          <ac:grpSpMkLst>
            <pc:docMk/>
            <pc:sldMk cId="4152873920" sldId="268"/>
            <ac:grpSpMk id="24" creationId="{15FF890B-3CE7-403A-AECE-2DE04FC7AF80}"/>
          </ac:grpSpMkLst>
        </pc:grpChg>
        <pc:picChg chg="add mod ord">
          <ac:chgData name="MT2020013 Apoorv Panse" userId="a3421d7c-e08a-4eb8-a39c-7a0ba58c109b" providerId="ADAL" clId="{0E45ACE3-E206-4256-BE2E-C1977F1E5304}" dt="2020-10-18T17:18:12.321" v="10762" actId="1076"/>
          <ac:picMkLst>
            <pc:docMk/>
            <pc:sldMk cId="4152873920" sldId="268"/>
            <ac:picMk id="3" creationId="{1266C2DE-31A9-452A-8ED5-D15C484BBA43}"/>
          </ac:picMkLst>
        </pc:picChg>
        <pc:picChg chg="add del mod">
          <ac:chgData name="MT2020013 Apoorv Panse" userId="a3421d7c-e08a-4eb8-a39c-7a0ba58c109b" providerId="ADAL" clId="{0E45ACE3-E206-4256-BE2E-C1977F1E5304}" dt="2020-10-16T12:34:37.770" v="5182" actId="478"/>
          <ac:picMkLst>
            <pc:docMk/>
            <pc:sldMk cId="4152873920" sldId="268"/>
            <ac:picMk id="3" creationId="{D4545027-96D3-4E5B-8C0A-8EDCCC970575}"/>
          </ac:picMkLst>
        </pc:picChg>
        <pc:picChg chg="add del mod">
          <ac:chgData name="MT2020013 Apoorv Panse" userId="a3421d7c-e08a-4eb8-a39c-7a0ba58c109b" providerId="ADAL" clId="{0E45ACE3-E206-4256-BE2E-C1977F1E5304}" dt="2020-10-17T09:41:01.941" v="7893" actId="478"/>
          <ac:picMkLst>
            <pc:docMk/>
            <pc:sldMk cId="4152873920" sldId="268"/>
            <ac:picMk id="6" creationId="{FC5B3543-470D-4A37-A76A-110A869954A1}"/>
          </ac:picMkLst>
        </pc:picChg>
        <pc:picChg chg="del">
          <ac:chgData name="MT2020013 Apoorv Panse" userId="a3421d7c-e08a-4eb8-a39c-7a0ba58c109b" providerId="ADAL" clId="{0E45ACE3-E206-4256-BE2E-C1977F1E5304}" dt="2020-10-16T12:08:43.390" v="4435" actId="478"/>
          <ac:picMkLst>
            <pc:docMk/>
            <pc:sldMk cId="4152873920" sldId="268"/>
            <ac:picMk id="9" creationId="{7D8B909C-AE93-4312-87B0-CBC672ACEC20}"/>
          </ac:picMkLst>
        </pc:picChg>
        <pc:picChg chg="add mod">
          <ac:chgData name="MT2020013 Apoorv Panse" userId="a3421d7c-e08a-4eb8-a39c-7a0ba58c109b" providerId="ADAL" clId="{0E45ACE3-E206-4256-BE2E-C1977F1E5304}" dt="2020-10-17T12:21:31.971" v="9145" actId="571"/>
          <ac:picMkLst>
            <pc:docMk/>
            <pc:sldMk cId="4152873920" sldId="268"/>
            <ac:picMk id="21" creationId="{2CD94430-CC0A-4544-9866-2E0737E58DF8}"/>
          </ac:picMkLst>
        </pc:picChg>
      </pc:sldChg>
      <pc:sldChg chg="addSp delSp modSp add mod">
        <pc:chgData name="MT2020013 Apoorv Panse" userId="a3421d7c-e08a-4eb8-a39c-7a0ba58c109b" providerId="ADAL" clId="{0E45ACE3-E206-4256-BE2E-C1977F1E5304}" dt="2020-10-18T17:21:57.046" v="11080" actId="20577"/>
        <pc:sldMkLst>
          <pc:docMk/>
          <pc:sldMk cId="379358094" sldId="269"/>
        </pc:sldMkLst>
        <pc:spChg chg="mod">
          <ac:chgData name="MT2020013 Apoorv Panse" userId="a3421d7c-e08a-4eb8-a39c-7a0ba58c109b" providerId="ADAL" clId="{0E45ACE3-E206-4256-BE2E-C1977F1E5304}" dt="2020-10-16T12:34:04.988" v="5181" actId="20577"/>
          <ac:spMkLst>
            <pc:docMk/>
            <pc:sldMk cId="379358094" sldId="269"/>
            <ac:spMk id="4" creationId="{A580C59E-46CC-40C9-AFE3-CC1F374474B0}"/>
          </ac:spMkLst>
        </pc:spChg>
        <pc:spChg chg="mod">
          <ac:chgData name="MT2020013 Apoorv Panse" userId="a3421d7c-e08a-4eb8-a39c-7a0ba58c109b" providerId="ADAL" clId="{0E45ACE3-E206-4256-BE2E-C1977F1E5304}" dt="2020-10-18T17:21:57.046" v="11080" actId="20577"/>
          <ac:spMkLst>
            <pc:docMk/>
            <pc:sldMk cId="379358094" sldId="269"/>
            <ac:spMk id="10" creationId="{6056FE08-4816-48E5-B1D9-BDD548ED35D2}"/>
          </ac:spMkLst>
        </pc:spChg>
        <pc:picChg chg="add mod">
          <ac:chgData name="MT2020013 Apoorv Panse" userId="a3421d7c-e08a-4eb8-a39c-7a0ba58c109b" providerId="ADAL" clId="{0E45ACE3-E206-4256-BE2E-C1977F1E5304}" dt="2020-10-17T09:42:54.547" v="7904" actId="1076"/>
          <ac:picMkLst>
            <pc:docMk/>
            <pc:sldMk cId="379358094" sldId="269"/>
            <ac:picMk id="3" creationId="{BD5E849D-703D-4C8A-8CDA-E1F8127B4956}"/>
          </ac:picMkLst>
        </pc:picChg>
        <pc:picChg chg="del">
          <ac:chgData name="MT2020013 Apoorv Panse" userId="a3421d7c-e08a-4eb8-a39c-7a0ba58c109b" providerId="ADAL" clId="{0E45ACE3-E206-4256-BE2E-C1977F1E5304}" dt="2020-10-16T12:26:25.007" v="4691" actId="478"/>
          <ac:picMkLst>
            <pc:docMk/>
            <pc:sldMk cId="379358094" sldId="269"/>
            <ac:picMk id="3" creationId="{D4545027-96D3-4E5B-8C0A-8EDCCC970575}"/>
          </ac:picMkLst>
        </pc:picChg>
        <pc:picChg chg="add del mod">
          <ac:chgData name="MT2020013 Apoorv Panse" userId="a3421d7c-e08a-4eb8-a39c-7a0ba58c109b" providerId="ADAL" clId="{0E45ACE3-E206-4256-BE2E-C1977F1E5304}" dt="2020-10-17T09:42:46.474" v="7901" actId="478"/>
          <ac:picMkLst>
            <pc:docMk/>
            <pc:sldMk cId="379358094" sldId="269"/>
            <ac:picMk id="5" creationId="{F43A3682-0AC2-4DEF-A100-1A2366AEA608}"/>
          </ac:picMkLst>
        </pc:picChg>
      </pc:sldChg>
      <pc:sldChg chg="addSp delSp modSp add mod">
        <pc:chgData name="MT2020013 Apoorv Panse" userId="a3421d7c-e08a-4eb8-a39c-7a0ba58c109b" providerId="ADAL" clId="{0E45ACE3-E206-4256-BE2E-C1977F1E5304}" dt="2020-10-17T12:41:50.282" v="9378" actId="1076"/>
        <pc:sldMkLst>
          <pc:docMk/>
          <pc:sldMk cId="2962982834" sldId="270"/>
        </pc:sldMkLst>
        <pc:spChg chg="add mod ord">
          <ac:chgData name="MT2020013 Apoorv Panse" userId="a3421d7c-e08a-4eb8-a39c-7a0ba58c109b" providerId="ADAL" clId="{0E45ACE3-E206-4256-BE2E-C1977F1E5304}" dt="2020-10-17T12:41:50.282" v="9378" actId="1076"/>
          <ac:spMkLst>
            <pc:docMk/>
            <pc:sldMk cId="2962982834" sldId="270"/>
            <ac:spMk id="2" creationId="{534EC2B3-5D86-4538-99E4-50D78C3EE32C}"/>
          </ac:spMkLst>
        </pc:spChg>
        <pc:spChg chg="add mod">
          <ac:chgData name="MT2020013 Apoorv Panse" userId="a3421d7c-e08a-4eb8-a39c-7a0ba58c109b" providerId="ADAL" clId="{0E45ACE3-E206-4256-BE2E-C1977F1E5304}" dt="2020-10-17T12:41:33.108" v="9375" actId="208"/>
          <ac:spMkLst>
            <pc:docMk/>
            <pc:sldMk cId="2962982834" sldId="270"/>
            <ac:spMk id="3" creationId="{0C921C6B-01E5-4612-BDFB-D07C976AEDCE}"/>
          </ac:spMkLst>
        </pc:spChg>
        <pc:spChg chg="mod">
          <ac:chgData name="MT2020013 Apoorv Panse" userId="a3421d7c-e08a-4eb8-a39c-7a0ba58c109b" providerId="ADAL" clId="{0E45ACE3-E206-4256-BE2E-C1977F1E5304}" dt="2020-10-16T12:41:48.271" v="5219" actId="20577"/>
          <ac:spMkLst>
            <pc:docMk/>
            <pc:sldMk cId="2962982834" sldId="270"/>
            <ac:spMk id="4" creationId="{A580C59E-46CC-40C9-AFE3-CC1F374474B0}"/>
          </ac:spMkLst>
        </pc:spChg>
        <pc:spChg chg="mod">
          <ac:chgData name="MT2020013 Apoorv Panse" userId="a3421d7c-e08a-4eb8-a39c-7a0ba58c109b" providerId="ADAL" clId="{0E45ACE3-E206-4256-BE2E-C1977F1E5304}" dt="2020-10-17T09:44:34.321" v="7916" actId="20577"/>
          <ac:spMkLst>
            <pc:docMk/>
            <pc:sldMk cId="2962982834" sldId="270"/>
            <ac:spMk id="10" creationId="{6056FE08-4816-48E5-B1D9-BDD548ED35D2}"/>
          </ac:spMkLst>
        </pc:spChg>
        <pc:picChg chg="add del mod">
          <ac:chgData name="MT2020013 Apoorv Panse" userId="a3421d7c-e08a-4eb8-a39c-7a0ba58c109b" providerId="ADAL" clId="{0E45ACE3-E206-4256-BE2E-C1977F1E5304}" dt="2020-10-17T09:43:55.011" v="7905" actId="478"/>
          <ac:picMkLst>
            <pc:docMk/>
            <pc:sldMk cId="2962982834" sldId="270"/>
            <ac:picMk id="3" creationId="{9C54ACAF-9DF6-44EE-8FE2-8058BFF69B9F}"/>
          </ac:picMkLst>
        </pc:picChg>
        <pc:picChg chg="add mod">
          <ac:chgData name="MT2020013 Apoorv Panse" userId="a3421d7c-e08a-4eb8-a39c-7a0ba58c109b" providerId="ADAL" clId="{0E45ACE3-E206-4256-BE2E-C1977F1E5304}" dt="2020-10-17T09:44:07.087" v="7908" actId="14100"/>
          <ac:picMkLst>
            <pc:docMk/>
            <pc:sldMk cId="2962982834" sldId="270"/>
            <ac:picMk id="5" creationId="{3EC0D0D5-559D-437A-B1F4-168654A89776}"/>
          </ac:picMkLst>
        </pc:picChg>
        <pc:picChg chg="del">
          <ac:chgData name="MT2020013 Apoorv Panse" userId="a3421d7c-e08a-4eb8-a39c-7a0ba58c109b" providerId="ADAL" clId="{0E45ACE3-E206-4256-BE2E-C1977F1E5304}" dt="2020-10-16T12:41:32.083" v="5192" actId="478"/>
          <ac:picMkLst>
            <pc:docMk/>
            <pc:sldMk cId="2962982834" sldId="270"/>
            <ac:picMk id="5" creationId="{F43A3682-0AC2-4DEF-A100-1A2366AEA608}"/>
          </ac:picMkLst>
        </pc:picChg>
      </pc:sldChg>
      <pc:sldChg chg="add del ord">
        <pc:chgData name="MT2020013 Apoorv Panse" userId="a3421d7c-e08a-4eb8-a39c-7a0ba58c109b" providerId="ADAL" clId="{0E45ACE3-E206-4256-BE2E-C1977F1E5304}" dt="2020-10-16T16:01:14.037" v="7891" actId="47"/>
        <pc:sldMkLst>
          <pc:docMk/>
          <pc:sldMk cId="4219224847" sldId="271"/>
        </pc:sldMkLst>
      </pc:sldChg>
      <pc:sldChg chg="addSp delSp modSp add mod ord">
        <pc:chgData name="MT2020013 Apoorv Panse" userId="a3421d7c-e08a-4eb8-a39c-7a0ba58c109b" providerId="ADAL" clId="{0E45ACE3-E206-4256-BE2E-C1977F1E5304}" dt="2020-10-18T17:26:29.025" v="11575" actId="20577"/>
        <pc:sldMkLst>
          <pc:docMk/>
          <pc:sldMk cId="3330615902" sldId="272"/>
        </pc:sldMkLst>
        <pc:spChg chg="mod">
          <ac:chgData name="MT2020013 Apoorv Panse" userId="a3421d7c-e08a-4eb8-a39c-7a0ba58c109b" providerId="ADAL" clId="{0E45ACE3-E206-4256-BE2E-C1977F1E5304}" dt="2020-10-16T12:58:12.424" v="5444" actId="27636"/>
          <ac:spMkLst>
            <pc:docMk/>
            <pc:sldMk cId="3330615902" sldId="272"/>
            <ac:spMk id="4" creationId="{A580C59E-46CC-40C9-AFE3-CC1F374474B0}"/>
          </ac:spMkLst>
        </pc:spChg>
        <pc:spChg chg="mod">
          <ac:chgData name="MT2020013 Apoorv Panse" userId="a3421d7c-e08a-4eb8-a39c-7a0ba58c109b" providerId="ADAL" clId="{0E45ACE3-E206-4256-BE2E-C1977F1E5304}" dt="2020-10-18T17:26:29.025" v="11575" actId="20577"/>
          <ac:spMkLst>
            <pc:docMk/>
            <pc:sldMk cId="3330615902" sldId="272"/>
            <ac:spMk id="5" creationId="{C1ECD292-7AFB-498A-BBB8-A57C8888B309}"/>
          </ac:spMkLst>
        </pc:spChg>
        <pc:picChg chg="del">
          <ac:chgData name="MT2020013 Apoorv Panse" userId="a3421d7c-e08a-4eb8-a39c-7a0ba58c109b" providerId="ADAL" clId="{0E45ACE3-E206-4256-BE2E-C1977F1E5304}" dt="2020-10-16T12:57:51.434" v="5410" actId="478"/>
          <ac:picMkLst>
            <pc:docMk/>
            <pc:sldMk cId="3330615902" sldId="272"/>
            <ac:picMk id="3" creationId="{131B0526-DA0B-43D6-B1F3-EC2B490E1002}"/>
          </ac:picMkLst>
        </pc:picChg>
        <pc:picChg chg="add mod">
          <ac:chgData name="MT2020013 Apoorv Panse" userId="a3421d7c-e08a-4eb8-a39c-7a0ba58c109b" providerId="ADAL" clId="{0E45ACE3-E206-4256-BE2E-C1977F1E5304}" dt="2020-10-16T12:58:24.899" v="5447" actId="1076"/>
          <ac:picMkLst>
            <pc:docMk/>
            <pc:sldMk cId="3330615902" sldId="272"/>
            <ac:picMk id="6" creationId="{99EB7A15-787C-4DE5-A38D-1DCD3F92E34D}"/>
          </ac:picMkLst>
        </pc:picChg>
      </pc:sldChg>
      <pc:sldChg chg="addSp delSp modSp add del mod">
        <pc:chgData name="MT2020013 Apoorv Panse" userId="a3421d7c-e08a-4eb8-a39c-7a0ba58c109b" providerId="ADAL" clId="{0E45ACE3-E206-4256-BE2E-C1977F1E5304}" dt="2020-10-17T12:34:19.307" v="9282" actId="47"/>
        <pc:sldMkLst>
          <pc:docMk/>
          <pc:sldMk cId="1456596160" sldId="273"/>
        </pc:sldMkLst>
        <pc:spChg chg="mod">
          <ac:chgData name="MT2020013 Apoorv Panse" userId="a3421d7c-e08a-4eb8-a39c-7a0ba58c109b" providerId="ADAL" clId="{0E45ACE3-E206-4256-BE2E-C1977F1E5304}" dt="2020-10-17T10:23:01.050" v="8172" actId="20577"/>
          <ac:spMkLst>
            <pc:docMk/>
            <pc:sldMk cId="1456596160" sldId="273"/>
            <ac:spMk id="4" creationId="{A580C59E-46CC-40C9-AFE3-CC1F374474B0}"/>
          </ac:spMkLst>
        </pc:spChg>
        <pc:spChg chg="mod">
          <ac:chgData name="MT2020013 Apoorv Panse" userId="a3421d7c-e08a-4eb8-a39c-7a0ba58c109b" providerId="ADAL" clId="{0E45ACE3-E206-4256-BE2E-C1977F1E5304}" dt="2020-10-17T10:08:11.408" v="8143" actId="20577"/>
          <ac:spMkLst>
            <pc:docMk/>
            <pc:sldMk cId="1456596160" sldId="273"/>
            <ac:spMk id="6" creationId="{715133F3-350D-431F-A155-16A4A9FAF27E}"/>
          </ac:spMkLst>
        </pc:spChg>
        <pc:picChg chg="del">
          <ac:chgData name="MT2020013 Apoorv Panse" userId="a3421d7c-e08a-4eb8-a39c-7a0ba58c109b" providerId="ADAL" clId="{0E45ACE3-E206-4256-BE2E-C1977F1E5304}" dt="2020-10-16T13:15:15.928" v="5711" actId="478"/>
          <ac:picMkLst>
            <pc:docMk/>
            <pc:sldMk cId="1456596160" sldId="273"/>
            <ac:picMk id="3" creationId="{7FB409D1-2CDF-4256-A301-84B3786CC06E}"/>
          </ac:picMkLst>
        </pc:picChg>
        <pc:picChg chg="add mod">
          <ac:chgData name="MT2020013 Apoorv Panse" userId="a3421d7c-e08a-4eb8-a39c-7a0ba58c109b" providerId="ADAL" clId="{0E45ACE3-E206-4256-BE2E-C1977F1E5304}" dt="2020-10-16T13:15:19.863" v="5714" actId="1076"/>
          <ac:picMkLst>
            <pc:docMk/>
            <pc:sldMk cId="1456596160" sldId="273"/>
            <ac:picMk id="5" creationId="{3878F539-D2C8-4A06-9B99-AF91B227CF31}"/>
          </ac:picMkLst>
        </pc:picChg>
      </pc:sldChg>
      <pc:sldChg chg="addSp delSp modSp add mod">
        <pc:chgData name="MT2020013 Apoorv Panse" userId="a3421d7c-e08a-4eb8-a39c-7a0ba58c109b" providerId="ADAL" clId="{0E45ACE3-E206-4256-BE2E-C1977F1E5304}" dt="2020-10-18T17:18:46.743" v="10764" actId="20577"/>
        <pc:sldMkLst>
          <pc:docMk/>
          <pc:sldMk cId="1519483699" sldId="274"/>
        </pc:sldMkLst>
        <pc:spChg chg="mod">
          <ac:chgData name="MT2020013 Apoorv Panse" userId="a3421d7c-e08a-4eb8-a39c-7a0ba58c109b" providerId="ADAL" clId="{0E45ACE3-E206-4256-BE2E-C1977F1E5304}" dt="2020-10-16T13:57:40.018" v="5849" actId="20577"/>
          <ac:spMkLst>
            <pc:docMk/>
            <pc:sldMk cId="1519483699" sldId="274"/>
            <ac:spMk id="4" creationId="{A580C59E-46CC-40C9-AFE3-CC1F374474B0}"/>
          </ac:spMkLst>
        </pc:spChg>
        <pc:spChg chg="mod">
          <ac:chgData name="MT2020013 Apoorv Panse" userId="a3421d7c-e08a-4eb8-a39c-7a0ba58c109b" providerId="ADAL" clId="{0E45ACE3-E206-4256-BE2E-C1977F1E5304}" dt="2020-10-18T17:18:46.743" v="10764" actId="20577"/>
          <ac:spMkLst>
            <pc:docMk/>
            <pc:sldMk cId="1519483699" sldId="274"/>
            <ac:spMk id="6" creationId="{715133F3-350D-431F-A155-16A4A9FAF27E}"/>
          </ac:spMkLst>
        </pc:spChg>
        <pc:spChg chg="add mod">
          <ac:chgData name="MT2020013 Apoorv Panse" userId="a3421d7c-e08a-4eb8-a39c-7a0ba58c109b" providerId="ADAL" clId="{0E45ACE3-E206-4256-BE2E-C1977F1E5304}" dt="2020-10-16T14:02:03.030" v="6232" actId="207"/>
          <ac:spMkLst>
            <pc:docMk/>
            <pc:sldMk cId="1519483699" sldId="274"/>
            <ac:spMk id="7" creationId="{84108BC8-2F29-4CD4-A4D3-D5D6AC8D5A6C}"/>
          </ac:spMkLst>
        </pc:spChg>
        <pc:spChg chg="add mod">
          <ac:chgData name="MT2020013 Apoorv Panse" userId="a3421d7c-e08a-4eb8-a39c-7a0ba58c109b" providerId="ADAL" clId="{0E45ACE3-E206-4256-BE2E-C1977F1E5304}" dt="2020-10-16T14:02:28.098" v="6246" actId="1076"/>
          <ac:spMkLst>
            <pc:docMk/>
            <pc:sldMk cId="1519483699" sldId="274"/>
            <ac:spMk id="20" creationId="{369D806A-C720-48C8-A143-2CD8EB9E65B5}"/>
          </ac:spMkLst>
        </pc:spChg>
        <pc:picChg chg="del">
          <ac:chgData name="MT2020013 Apoorv Panse" userId="a3421d7c-e08a-4eb8-a39c-7a0ba58c109b" providerId="ADAL" clId="{0E45ACE3-E206-4256-BE2E-C1977F1E5304}" dt="2020-10-16T13:57:14.008" v="5798" actId="478"/>
          <ac:picMkLst>
            <pc:docMk/>
            <pc:sldMk cId="1519483699" sldId="274"/>
            <ac:picMk id="3" creationId="{7FB409D1-2CDF-4256-A301-84B3786CC06E}"/>
          </ac:picMkLst>
        </pc:picChg>
        <pc:picChg chg="add mod ord">
          <ac:chgData name="MT2020013 Apoorv Panse" userId="a3421d7c-e08a-4eb8-a39c-7a0ba58c109b" providerId="ADAL" clId="{0E45ACE3-E206-4256-BE2E-C1977F1E5304}" dt="2020-10-17T09:48:51.433" v="7923" actId="1076"/>
          <ac:picMkLst>
            <pc:docMk/>
            <pc:sldMk cId="1519483699" sldId="274"/>
            <ac:picMk id="3" creationId="{D30F37A4-AF7A-4303-998F-2CCFB06C209B}"/>
          </ac:picMkLst>
        </pc:picChg>
        <pc:picChg chg="add del mod">
          <ac:chgData name="MT2020013 Apoorv Panse" userId="a3421d7c-e08a-4eb8-a39c-7a0ba58c109b" providerId="ADAL" clId="{0E45ACE3-E206-4256-BE2E-C1977F1E5304}" dt="2020-10-17T09:48:35.320" v="7917" actId="478"/>
          <ac:picMkLst>
            <pc:docMk/>
            <pc:sldMk cId="1519483699" sldId="274"/>
            <ac:picMk id="5" creationId="{6D6F2DFA-A36E-459F-B7BB-4589BFCE04A5}"/>
          </ac:picMkLst>
        </pc:picChg>
      </pc:sldChg>
      <pc:sldChg chg="addSp delSp modSp add del mod">
        <pc:chgData name="MT2020013 Apoorv Panse" userId="a3421d7c-e08a-4eb8-a39c-7a0ba58c109b" providerId="ADAL" clId="{0E45ACE3-E206-4256-BE2E-C1977F1E5304}" dt="2020-10-16T14:29:32.228" v="6925" actId="47"/>
        <pc:sldMkLst>
          <pc:docMk/>
          <pc:sldMk cId="603642505" sldId="275"/>
        </pc:sldMkLst>
        <pc:spChg chg="mod">
          <ac:chgData name="MT2020013 Apoorv Panse" userId="a3421d7c-e08a-4eb8-a39c-7a0ba58c109b" providerId="ADAL" clId="{0E45ACE3-E206-4256-BE2E-C1977F1E5304}" dt="2020-10-16T14:28:01.268" v="6906" actId="14100"/>
          <ac:spMkLst>
            <pc:docMk/>
            <pc:sldMk cId="603642505" sldId="275"/>
            <ac:spMk id="4" creationId="{A580C59E-46CC-40C9-AFE3-CC1F374474B0}"/>
          </ac:spMkLst>
        </pc:spChg>
        <pc:spChg chg="mod">
          <ac:chgData name="MT2020013 Apoorv Panse" userId="a3421d7c-e08a-4eb8-a39c-7a0ba58c109b" providerId="ADAL" clId="{0E45ACE3-E206-4256-BE2E-C1977F1E5304}" dt="2020-10-16T14:28:10.722" v="6924" actId="20577"/>
          <ac:spMkLst>
            <pc:docMk/>
            <pc:sldMk cId="603642505" sldId="275"/>
            <ac:spMk id="6" creationId="{715133F3-350D-431F-A155-16A4A9FAF27E}"/>
          </ac:spMkLst>
        </pc:spChg>
        <pc:spChg chg="del">
          <ac:chgData name="MT2020013 Apoorv Panse" userId="a3421d7c-e08a-4eb8-a39c-7a0ba58c109b" providerId="ADAL" clId="{0E45ACE3-E206-4256-BE2E-C1977F1E5304}" dt="2020-10-16T14:26:40.303" v="6686" actId="478"/>
          <ac:spMkLst>
            <pc:docMk/>
            <pc:sldMk cId="603642505" sldId="275"/>
            <ac:spMk id="7" creationId="{84108BC8-2F29-4CD4-A4D3-D5D6AC8D5A6C}"/>
          </ac:spMkLst>
        </pc:spChg>
        <pc:spChg chg="del">
          <ac:chgData name="MT2020013 Apoorv Panse" userId="a3421d7c-e08a-4eb8-a39c-7a0ba58c109b" providerId="ADAL" clId="{0E45ACE3-E206-4256-BE2E-C1977F1E5304}" dt="2020-10-16T14:26:42.276" v="6687" actId="478"/>
          <ac:spMkLst>
            <pc:docMk/>
            <pc:sldMk cId="603642505" sldId="275"/>
            <ac:spMk id="20" creationId="{369D806A-C720-48C8-A143-2CD8EB9E65B5}"/>
          </ac:spMkLst>
        </pc:spChg>
        <pc:picChg chg="add del">
          <ac:chgData name="MT2020013 Apoorv Panse" userId="a3421d7c-e08a-4eb8-a39c-7a0ba58c109b" providerId="ADAL" clId="{0E45ACE3-E206-4256-BE2E-C1977F1E5304}" dt="2020-10-16T14:26:38.015" v="6685" actId="22"/>
          <ac:picMkLst>
            <pc:docMk/>
            <pc:sldMk cId="603642505" sldId="275"/>
            <ac:picMk id="3" creationId="{ECF932A5-BC86-48FF-B9DB-FFE3E612C9FE}"/>
          </ac:picMkLst>
        </pc:picChg>
        <pc:picChg chg="del">
          <ac:chgData name="MT2020013 Apoorv Panse" userId="a3421d7c-e08a-4eb8-a39c-7a0ba58c109b" providerId="ADAL" clId="{0E45ACE3-E206-4256-BE2E-C1977F1E5304}" dt="2020-10-16T14:26:36.918" v="6683" actId="478"/>
          <ac:picMkLst>
            <pc:docMk/>
            <pc:sldMk cId="603642505" sldId="275"/>
            <ac:picMk id="5" creationId="{6D6F2DFA-A36E-459F-B7BB-4589BFCE04A5}"/>
          </ac:picMkLst>
        </pc:picChg>
        <pc:picChg chg="add mod">
          <ac:chgData name="MT2020013 Apoorv Panse" userId="a3421d7c-e08a-4eb8-a39c-7a0ba58c109b" providerId="ADAL" clId="{0E45ACE3-E206-4256-BE2E-C1977F1E5304}" dt="2020-10-16T14:28:03.765" v="6907" actId="1076"/>
          <ac:picMkLst>
            <pc:docMk/>
            <pc:sldMk cId="603642505" sldId="275"/>
            <ac:picMk id="9" creationId="{9393BA4D-600C-4565-A747-3B2778956C03}"/>
          </ac:picMkLst>
        </pc:picChg>
      </pc:sldChg>
      <pc:sldChg chg="delSp add del mod">
        <pc:chgData name="MT2020013 Apoorv Panse" userId="a3421d7c-e08a-4eb8-a39c-7a0ba58c109b" providerId="ADAL" clId="{0E45ACE3-E206-4256-BE2E-C1977F1E5304}" dt="2020-10-16T14:51:07.056" v="7034" actId="47"/>
        <pc:sldMkLst>
          <pc:docMk/>
          <pc:sldMk cId="1227672028" sldId="275"/>
        </pc:sldMkLst>
        <pc:spChg chg="del">
          <ac:chgData name="MT2020013 Apoorv Panse" userId="a3421d7c-e08a-4eb8-a39c-7a0ba58c109b" providerId="ADAL" clId="{0E45ACE3-E206-4256-BE2E-C1977F1E5304}" dt="2020-10-16T14:36:19.131" v="7031" actId="478"/>
          <ac:spMkLst>
            <pc:docMk/>
            <pc:sldMk cId="1227672028" sldId="275"/>
            <ac:spMk id="4" creationId="{A580C59E-46CC-40C9-AFE3-CC1F374474B0}"/>
          </ac:spMkLst>
        </pc:spChg>
        <pc:spChg chg="del">
          <ac:chgData name="MT2020013 Apoorv Panse" userId="a3421d7c-e08a-4eb8-a39c-7a0ba58c109b" providerId="ADAL" clId="{0E45ACE3-E206-4256-BE2E-C1977F1E5304}" dt="2020-10-16T14:36:21.878" v="7032" actId="478"/>
          <ac:spMkLst>
            <pc:docMk/>
            <pc:sldMk cId="1227672028" sldId="275"/>
            <ac:spMk id="32" creationId="{C08B71B2-561A-42EA-BBE0-8CEBD902061F}"/>
          </ac:spMkLst>
        </pc:spChg>
        <pc:picChg chg="del">
          <ac:chgData name="MT2020013 Apoorv Panse" userId="a3421d7c-e08a-4eb8-a39c-7a0ba58c109b" providerId="ADAL" clId="{0E45ACE3-E206-4256-BE2E-C1977F1E5304}" dt="2020-10-16T14:36:16.947" v="7030" actId="478"/>
          <ac:picMkLst>
            <pc:docMk/>
            <pc:sldMk cId="1227672028" sldId="275"/>
            <ac:picMk id="31" creationId="{5976D59C-9421-45FE-B9F6-FDF7DEB52FBE}"/>
          </ac:picMkLst>
        </pc:picChg>
      </pc:sldChg>
      <pc:sldChg chg="addSp delSp modSp add mod">
        <pc:chgData name="MT2020013 Apoorv Panse" userId="a3421d7c-e08a-4eb8-a39c-7a0ba58c109b" providerId="ADAL" clId="{0E45ACE3-E206-4256-BE2E-C1977F1E5304}" dt="2020-10-16T14:57:18.087" v="7227" actId="14100"/>
        <pc:sldMkLst>
          <pc:docMk/>
          <pc:sldMk cId="595607656" sldId="276"/>
        </pc:sldMkLst>
        <pc:spChg chg="mod">
          <ac:chgData name="MT2020013 Apoorv Panse" userId="a3421d7c-e08a-4eb8-a39c-7a0ba58c109b" providerId="ADAL" clId="{0E45ACE3-E206-4256-BE2E-C1977F1E5304}" dt="2020-10-16T14:51:19.601" v="7064" actId="20577"/>
          <ac:spMkLst>
            <pc:docMk/>
            <pc:sldMk cId="595607656" sldId="276"/>
            <ac:spMk id="4" creationId="{A580C59E-46CC-40C9-AFE3-CC1F374474B0}"/>
          </ac:spMkLst>
        </pc:spChg>
        <pc:spChg chg="mod">
          <ac:chgData name="MT2020013 Apoorv Panse" userId="a3421d7c-e08a-4eb8-a39c-7a0ba58c109b" providerId="ADAL" clId="{0E45ACE3-E206-4256-BE2E-C1977F1E5304}" dt="2020-10-16T14:52:29.172" v="7225" actId="20577"/>
          <ac:spMkLst>
            <pc:docMk/>
            <pc:sldMk cId="595607656" sldId="276"/>
            <ac:spMk id="32" creationId="{C08B71B2-561A-42EA-BBE0-8CEBD902061F}"/>
          </ac:spMkLst>
        </pc:spChg>
        <pc:picChg chg="add mod">
          <ac:chgData name="MT2020013 Apoorv Panse" userId="a3421d7c-e08a-4eb8-a39c-7a0ba58c109b" providerId="ADAL" clId="{0E45ACE3-E206-4256-BE2E-C1977F1E5304}" dt="2020-10-16T14:57:18.087" v="7227" actId="14100"/>
          <ac:picMkLst>
            <pc:docMk/>
            <pc:sldMk cId="595607656" sldId="276"/>
            <ac:picMk id="3" creationId="{7017DC70-C3AA-404A-8927-E184B5E83D59}"/>
          </ac:picMkLst>
        </pc:picChg>
        <pc:picChg chg="del">
          <ac:chgData name="MT2020013 Apoorv Panse" userId="a3421d7c-e08a-4eb8-a39c-7a0ba58c109b" providerId="ADAL" clId="{0E45ACE3-E206-4256-BE2E-C1977F1E5304}" dt="2020-10-16T14:51:08.369" v="7035" actId="478"/>
          <ac:picMkLst>
            <pc:docMk/>
            <pc:sldMk cId="595607656" sldId="276"/>
            <ac:picMk id="31" creationId="{5976D59C-9421-45FE-B9F6-FDF7DEB52FBE}"/>
          </ac:picMkLst>
        </pc:picChg>
      </pc:sldChg>
      <pc:sldChg chg="addSp delSp modSp add mod">
        <pc:chgData name="MT2020013 Apoorv Panse" userId="a3421d7c-e08a-4eb8-a39c-7a0ba58c109b" providerId="ADAL" clId="{0E45ACE3-E206-4256-BE2E-C1977F1E5304}" dt="2020-10-16T15:01:06.490" v="7480" actId="1076"/>
        <pc:sldMkLst>
          <pc:docMk/>
          <pc:sldMk cId="683463725" sldId="277"/>
        </pc:sldMkLst>
        <pc:spChg chg="mod">
          <ac:chgData name="MT2020013 Apoorv Panse" userId="a3421d7c-e08a-4eb8-a39c-7a0ba58c109b" providerId="ADAL" clId="{0E45ACE3-E206-4256-BE2E-C1977F1E5304}" dt="2020-10-16T15:00:03.898" v="7298" actId="27636"/>
          <ac:spMkLst>
            <pc:docMk/>
            <pc:sldMk cId="683463725" sldId="277"/>
            <ac:spMk id="4" creationId="{A580C59E-46CC-40C9-AFE3-CC1F374474B0}"/>
          </ac:spMkLst>
        </pc:spChg>
        <pc:spChg chg="mod">
          <ac:chgData name="MT2020013 Apoorv Panse" userId="a3421d7c-e08a-4eb8-a39c-7a0ba58c109b" providerId="ADAL" clId="{0E45ACE3-E206-4256-BE2E-C1977F1E5304}" dt="2020-10-16T15:00:55.540" v="7479" actId="20577"/>
          <ac:spMkLst>
            <pc:docMk/>
            <pc:sldMk cId="683463725" sldId="277"/>
            <ac:spMk id="32" creationId="{C08B71B2-561A-42EA-BBE0-8CEBD902061F}"/>
          </ac:spMkLst>
        </pc:spChg>
        <pc:picChg chg="del">
          <ac:chgData name="MT2020013 Apoorv Panse" userId="a3421d7c-e08a-4eb8-a39c-7a0ba58c109b" providerId="ADAL" clId="{0E45ACE3-E206-4256-BE2E-C1977F1E5304}" dt="2020-10-16T14:59:35.364" v="7229" actId="478"/>
          <ac:picMkLst>
            <pc:docMk/>
            <pc:sldMk cId="683463725" sldId="277"/>
            <ac:picMk id="3" creationId="{7017DC70-C3AA-404A-8927-E184B5E83D59}"/>
          </ac:picMkLst>
        </pc:picChg>
        <pc:picChg chg="add mod">
          <ac:chgData name="MT2020013 Apoorv Panse" userId="a3421d7c-e08a-4eb8-a39c-7a0ba58c109b" providerId="ADAL" clId="{0E45ACE3-E206-4256-BE2E-C1977F1E5304}" dt="2020-10-16T15:01:06.490" v="7480" actId="1076"/>
          <ac:picMkLst>
            <pc:docMk/>
            <pc:sldMk cId="683463725" sldId="277"/>
            <ac:picMk id="5" creationId="{C434FECB-7209-4736-8BA4-CAED796F1578}"/>
          </ac:picMkLst>
        </pc:picChg>
      </pc:sldChg>
      <pc:sldChg chg="addSp delSp modSp add mod setBg">
        <pc:chgData name="MT2020013 Apoorv Panse" userId="a3421d7c-e08a-4eb8-a39c-7a0ba58c109b" providerId="ADAL" clId="{0E45ACE3-E206-4256-BE2E-C1977F1E5304}" dt="2020-10-17T19:44:56.433" v="10546" actId="20577"/>
        <pc:sldMkLst>
          <pc:docMk/>
          <pc:sldMk cId="1602118556" sldId="278"/>
        </pc:sldMkLst>
        <pc:spChg chg="add mod">
          <ac:chgData name="MT2020013 Apoorv Panse" userId="a3421d7c-e08a-4eb8-a39c-7a0ba58c109b" providerId="ADAL" clId="{0E45ACE3-E206-4256-BE2E-C1977F1E5304}" dt="2020-10-17T19:44:56.433" v="10546" actId="20577"/>
          <ac:spMkLst>
            <pc:docMk/>
            <pc:sldMk cId="1602118556" sldId="278"/>
            <ac:spMk id="2" creationId="{267E315B-0E09-4758-9815-2A10DA08AB2F}"/>
          </ac:spMkLst>
        </pc:spChg>
        <pc:spChg chg="mod">
          <ac:chgData name="MT2020013 Apoorv Panse" userId="a3421d7c-e08a-4eb8-a39c-7a0ba58c109b" providerId="ADAL" clId="{0E45ACE3-E206-4256-BE2E-C1977F1E5304}" dt="2020-10-16T15:19:12.960" v="7759" actId="1076"/>
          <ac:spMkLst>
            <pc:docMk/>
            <pc:sldMk cId="1602118556" sldId="278"/>
            <ac:spMk id="4" creationId="{A580C59E-46CC-40C9-AFE3-CC1F374474B0}"/>
          </ac:spMkLst>
        </pc:spChg>
        <pc:spChg chg="del">
          <ac:chgData name="MT2020013 Apoorv Panse" userId="a3421d7c-e08a-4eb8-a39c-7a0ba58c109b" providerId="ADAL" clId="{0E45ACE3-E206-4256-BE2E-C1977F1E5304}" dt="2020-10-16T15:03:32.622" v="7504" actId="478"/>
          <ac:spMkLst>
            <pc:docMk/>
            <pc:sldMk cId="1602118556" sldId="278"/>
            <ac:spMk id="32" creationId="{C08B71B2-561A-42EA-BBE0-8CEBD902061F}"/>
          </ac:spMkLst>
        </pc:spChg>
        <pc:grpChg chg="del mod">
          <ac:chgData name="MT2020013 Apoorv Panse" userId="a3421d7c-e08a-4eb8-a39c-7a0ba58c109b" providerId="ADAL" clId="{0E45ACE3-E206-4256-BE2E-C1977F1E5304}" dt="2020-10-16T15:08:20.036" v="7533"/>
          <ac:grpSpMkLst>
            <pc:docMk/>
            <pc:sldMk cId="1602118556" sldId="278"/>
            <ac:grpSpMk id="26" creationId="{76AF5F22-F26F-4017-95A9-C86CB8A25AEF}"/>
          </ac:grpSpMkLst>
        </pc:grpChg>
        <pc:grpChg chg="mod">
          <ac:chgData name="MT2020013 Apoorv Panse" userId="a3421d7c-e08a-4eb8-a39c-7a0ba58c109b" providerId="ADAL" clId="{0E45ACE3-E206-4256-BE2E-C1977F1E5304}" dt="2020-10-16T15:08:20.036" v="7533"/>
          <ac:grpSpMkLst>
            <pc:docMk/>
            <pc:sldMk cId="1602118556" sldId="278"/>
            <ac:grpSpMk id="28" creationId="{AC3CA763-CC12-4FE0-A949-899D573F03E0}"/>
          </ac:grpSpMkLst>
        </pc:grpChg>
        <pc:grpChg chg="del mod">
          <ac:chgData name="MT2020013 Apoorv Panse" userId="a3421d7c-e08a-4eb8-a39c-7a0ba58c109b" providerId="ADAL" clId="{0E45ACE3-E206-4256-BE2E-C1977F1E5304}" dt="2020-10-16T15:08:34.705" v="7548"/>
          <ac:grpSpMkLst>
            <pc:docMk/>
            <pc:sldMk cId="1602118556" sldId="278"/>
            <ac:grpSpMk id="36" creationId="{650E6E28-4E03-45BA-87F6-CB8D3883D2C3}"/>
          </ac:grpSpMkLst>
        </pc:grpChg>
        <pc:grpChg chg="mod">
          <ac:chgData name="MT2020013 Apoorv Panse" userId="a3421d7c-e08a-4eb8-a39c-7a0ba58c109b" providerId="ADAL" clId="{0E45ACE3-E206-4256-BE2E-C1977F1E5304}" dt="2020-10-16T15:08:34.705" v="7548"/>
          <ac:grpSpMkLst>
            <pc:docMk/>
            <pc:sldMk cId="1602118556" sldId="278"/>
            <ac:grpSpMk id="44" creationId="{D23C776C-0D19-4247-AF12-0689533B6B56}"/>
          </ac:grpSpMkLst>
        </pc:grpChg>
        <pc:grpChg chg="del mod">
          <ac:chgData name="MT2020013 Apoorv Panse" userId="a3421d7c-e08a-4eb8-a39c-7a0ba58c109b" providerId="ADAL" clId="{0E45ACE3-E206-4256-BE2E-C1977F1E5304}" dt="2020-10-16T15:08:58.656" v="7557"/>
          <ac:grpSpMkLst>
            <pc:docMk/>
            <pc:sldMk cId="1602118556" sldId="278"/>
            <ac:grpSpMk id="48" creationId="{C4F41A30-C46C-4AD1-A906-9F459C80353F}"/>
          </ac:grpSpMkLst>
        </pc:grpChg>
        <pc:grpChg chg="del mod">
          <ac:chgData name="MT2020013 Apoorv Panse" userId="a3421d7c-e08a-4eb8-a39c-7a0ba58c109b" providerId="ADAL" clId="{0E45ACE3-E206-4256-BE2E-C1977F1E5304}" dt="2020-10-16T15:10:27.287" v="7600"/>
          <ac:grpSpMkLst>
            <pc:docMk/>
            <pc:sldMk cId="1602118556" sldId="278"/>
            <ac:grpSpMk id="52" creationId="{4D73B3BA-C673-4A4F-AEBE-5736011C7385}"/>
          </ac:grpSpMkLst>
        </pc:grpChg>
        <pc:grpChg chg="del mod">
          <ac:chgData name="MT2020013 Apoorv Panse" userId="a3421d7c-e08a-4eb8-a39c-7a0ba58c109b" providerId="ADAL" clId="{0E45ACE3-E206-4256-BE2E-C1977F1E5304}" dt="2020-10-16T15:09:31.128" v="7575"/>
          <ac:grpSpMkLst>
            <pc:docMk/>
            <pc:sldMk cId="1602118556" sldId="278"/>
            <ac:grpSpMk id="64" creationId="{D07828FE-0E00-4A68-BC25-00ED78DB28F6}"/>
          </ac:grpSpMkLst>
        </pc:grpChg>
        <pc:grpChg chg="del mod">
          <ac:chgData name="MT2020013 Apoorv Panse" userId="a3421d7c-e08a-4eb8-a39c-7a0ba58c109b" providerId="ADAL" clId="{0E45ACE3-E206-4256-BE2E-C1977F1E5304}" dt="2020-10-16T15:10:10.008" v="7580"/>
          <ac:grpSpMkLst>
            <pc:docMk/>
            <pc:sldMk cId="1602118556" sldId="278"/>
            <ac:grpSpMk id="65" creationId="{6313F91F-7738-440B-88F7-B6D02EC73D81}"/>
          </ac:grpSpMkLst>
        </pc:grpChg>
        <pc:grpChg chg="del mod">
          <ac:chgData name="MT2020013 Apoorv Panse" userId="a3421d7c-e08a-4eb8-a39c-7a0ba58c109b" providerId="ADAL" clId="{0E45ACE3-E206-4256-BE2E-C1977F1E5304}" dt="2020-10-16T15:10:10.008" v="7580"/>
          <ac:grpSpMkLst>
            <pc:docMk/>
            <pc:sldMk cId="1602118556" sldId="278"/>
            <ac:grpSpMk id="68" creationId="{36E3CABC-C965-476C-977D-D820B96D5282}"/>
          </ac:grpSpMkLst>
        </pc:grpChg>
        <pc:grpChg chg="del mod">
          <ac:chgData name="MT2020013 Apoorv Panse" userId="a3421d7c-e08a-4eb8-a39c-7a0ba58c109b" providerId="ADAL" clId="{0E45ACE3-E206-4256-BE2E-C1977F1E5304}" dt="2020-10-16T15:10:16.114" v="7593"/>
          <ac:grpSpMkLst>
            <pc:docMk/>
            <pc:sldMk cId="1602118556" sldId="278"/>
            <ac:grpSpMk id="73" creationId="{9AAAD039-3BFD-4AB1-B26C-22C6A2E31853}"/>
          </ac:grpSpMkLst>
        </pc:grpChg>
        <pc:grpChg chg="del mod">
          <ac:chgData name="MT2020013 Apoorv Panse" userId="a3421d7c-e08a-4eb8-a39c-7a0ba58c109b" providerId="ADAL" clId="{0E45ACE3-E206-4256-BE2E-C1977F1E5304}" dt="2020-10-17T10:46:55.725" v="8542" actId="478"/>
          <ac:grpSpMkLst>
            <pc:docMk/>
            <pc:sldMk cId="1602118556" sldId="278"/>
            <ac:grpSpMk id="79" creationId="{58D442E9-3A0B-4631-AFE8-165425A6D152}"/>
          </ac:grpSpMkLst>
        </pc:grpChg>
        <pc:grpChg chg="del mod">
          <ac:chgData name="MT2020013 Apoorv Panse" userId="a3421d7c-e08a-4eb8-a39c-7a0ba58c109b" providerId="ADAL" clId="{0E45ACE3-E206-4256-BE2E-C1977F1E5304}" dt="2020-10-16T15:10:51.401" v="7614"/>
          <ac:grpSpMkLst>
            <pc:docMk/>
            <pc:sldMk cId="1602118556" sldId="278"/>
            <ac:grpSpMk id="86" creationId="{43B7EDE5-25B1-4CDA-A520-9E6A08BEC60D}"/>
          </ac:grpSpMkLst>
        </pc:grpChg>
        <pc:grpChg chg="mod">
          <ac:chgData name="MT2020013 Apoorv Panse" userId="a3421d7c-e08a-4eb8-a39c-7a0ba58c109b" providerId="ADAL" clId="{0E45ACE3-E206-4256-BE2E-C1977F1E5304}" dt="2020-10-16T15:10:51.401" v="7614"/>
          <ac:grpSpMkLst>
            <pc:docMk/>
            <pc:sldMk cId="1602118556" sldId="278"/>
            <ac:grpSpMk id="93" creationId="{27EB7266-5291-48ED-ABEA-9AD567CC7443}"/>
          </ac:grpSpMkLst>
        </pc:grpChg>
        <pc:grpChg chg="del mod">
          <ac:chgData name="MT2020013 Apoorv Panse" userId="a3421d7c-e08a-4eb8-a39c-7a0ba58c109b" providerId="ADAL" clId="{0E45ACE3-E206-4256-BE2E-C1977F1E5304}" dt="2020-10-16T15:11:46.878" v="7634"/>
          <ac:grpSpMkLst>
            <pc:docMk/>
            <pc:sldMk cId="1602118556" sldId="278"/>
            <ac:grpSpMk id="98" creationId="{5F668361-B489-47DC-B772-BC962BABB5B9}"/>
          </ac:grpSpMkLst>
        </pc:grpChg>
        <pc:grpChg chg="del mod">
          <ac:chgData name="MT2020013 Apoorv Panse" userId="a3421d7c-e08a-4eb8-a39c-7a0ba58c109b" providerId="ADAL" clId="{0E45ACE3-E206-4256-BE2E-C1977F1E5304}" dt="2020-10-16T15:11:57.794" v="7647"/>
          <ac:grpSpMkLst>
            <pc:docMk/>
            <pc:sldMk cId="1602118556" sldId="278"/>
            <ac:grpSpMk id="113" creationId="{C3CE414E-453F-426D-9F40-0338D24D458A}"/>
          </ac:grpSpMkLst>
        </pc:grpChg>
        <pc:grpChg chg="del mod">
          <ac:chgData name="MT2020013 Apoorv Panse" userId="a3421d7c-e08a-4eb8-a39c-7a0ba58c109b" providerId="ADAL" clId="{0E45ACE3-E206-4256-BE2E-C1977F1E5304}" dt="2020-10-16T15:11:57.794" v="7647"/>
          <ac:grpSpMkLst>
            <pc:docMk/>
            <pc:sldMk cId="1602118556" sldId="278"/>
            <ac:grpSpMk id="114" creationId="{49604ABB-6FA0-4492-80D8-DA5150F14967}"/>
          </ac:grpSpMkLst>
        </pc:grpChg>
        <pc:grpChg chg="del mod">
          <ac:chgData name="MT2020013 Apoorv Panse" userId="a3421d7c-e08a-4eb8-a39c-7a0ba58c109b" providerId="ADAL" clId="{0E45ACE3-E206-4256-BE2E-C1977F1E5304}" dt="2020-10-16T15:12:02.849" v="7653"/>
          <ac:grpSpMkLst>
            <pc:docMk/>
            <pc:sldMk cId="1602118556" sldId="278"/>
            <ac:grpSpMk id="127" creationId="{E4C9751F-4356-49B0-BC1E-1407F8304980}"/>
          </ac:grpSpMkLst>
        </pc:grpChg>
        <pc:grpChg chg="del mod">
          <ac:chgData name="MT2020013 Apoorv Panse" userId="a3421d7c-e08a-4eb8-a39c-7a0ba58c109b" providerId="ADAL" clId="{0E45ACE3-E206-4256-BE2E-C1977F1E5304}" dt="2020-10-16T15:12:10.616" v="7666"/>
          <ac:grpSpMkLst>
            <pc:docMk/>
            <pc:sldMk cId="1602118556" sldId="278"/>
            <ac:grpSpMk id="133" creationId="{F7D15D87-F372-4DFE-9AEF-29154F9C762E}"/>
          </ac:grpSpMkLst>
        </pc:grpChg>
        <pc:grpChg chg="del mod">
          <ac:chgData name="MT2020013 Apoorv Panse" userId="a3421d7c-e08a-4eb8-a39c-7a0ba58c109b" providerId="ADAL" clId="{0E45ACE3-E206-4256-BE2E-C1977F1E5304}" dt="2020-10-16T15:12:13.927" v="7671"/>
          <ac:grpSpMkLst>
            <pc:docMk/>
            <pc:sldMk cId="1602118556" sldId="278"/>
            <ac:grpSpMk id="146" creationId="{492EB2C0-2443-4CF4-ACE3-A741140AB7ED}"/>
          </ac:grpSpMkLst>
        </pc:grpChg>
        <pc:grpChg chg="del mod">
          <ac:chgData name="MT2020013 Apoorv Panse" userId="a3421d7c-e08a-4eb8-a39c-7a0ba58c109b" providerId="ADAL" clId="{0E45ACE3-E206-4256-BE2E-C1977F1E5304}" dt="2020-10-16T15:12:26.351" v="7686"/>
          <ac:grpSpMkLst>
            <pc:docMk/>
            <pc:sldMk cId="1602118556" sldId="278"/>
            <ac:grpSpMk id="151" creationId="{D6C03E1D-0898-4299-A456-B78184BE89E0}"/>
          </ac:grpSpMkLst>
        </pc:grpChg>
        <pc:grpChg chg="del mod">
          <ac:chgData name="MT2020013 Apoorv Panse" userId="a3421d7c-e08a-4eb8-a39c-7a0ba58c109b" providerId="ADAL" clId="{0E45ACE3-E206-4256-BE2E-C1977F1E5304}" dt="2020-10-16T15:12:32.751" v="7696"/>
          <ac:grpSpMkLst>
            <pc:docMk/>
            <pc:sldMk cId="1602118556" sldId="278"/>
            <ac:grpSpMk id="166" creationId="{6595B5A4-9C78-4752-96BA-7FA31EA6FB8B}"/>
          </ac:grpSpMkLst>
        </pc:grpChg>
        <pc:grpChg chg="del mod">
          <ac:chgData name="MT2020013 Apoorv Panse" userId="a3421d7c-e08a-4eb8-a39c-7a0ba58c109b" providerId="ADAL" clId="{0E45ACE3-E206-4256-BE2E-C1977F1E5304}" dt="2020-10-16T15:12:35.134" v="7698"/>
          <ac:grpSpMkLst>
            <pc:docMk/>
            <pc:sldMk cId="1602118556" sldId="278"/>
            <ac:grpSpMk id="176" creationId="{464ED53C-A4E4-425F-862C-842FBF48F573}"/>
          </ac:grpSpMkLst>
        </pc:grpChg>
        <pc:grpChg chg="mod">
          <ac:chgData name="MT2020013 Apoorv Panse" userId="a3421d7c-e08a-4eb8-a39c-7a0ba58c109b" providerId="ADAL" clId="{0E45ACE3-E206-4256-BE2E-C1977F1E5304}" dt="2020-10-16T15:12:35.134" v="7698"/>
          <ac:grpSpMkLst>
            <pc:docMk/>
            <pc:sldMk cId="1602118556" sldId="278"/>
            <ac:grpSpMk id="178" creationId="{17802B9E-ECFA-4304-A1C2-CC2D52A32E39}"/>
          </ac:grpSpMkLst>
        </pc:grpChg>
        <pc:grpChg chg="mod">
          <ac:chgData name="MT2020013 Apoorv Panse" userId="a3421d7c-e08a-4eb8-a39c-7a0ba58c109b" providerId="ADAL" clId="{0E45ACE3-E206-4256-BE2E-C1977F1E5304}" dt="2020-10-16T15:13:03.149" v="7705"/>
          <ac:grpSpMkLst>
            <pc:docMk/>
            <pc:sldMk cId="1602118556" sldId="278"/>
            <ac:grpSpMk id="183" creationId="{DFE2E46D-CE9F-4633-B879-38BE4F3DDA75}"/>
          </ac:grpSpMkLst>
        </pc:grpChg>
        <pc:grpChg chg="mod">
          <ac:chgData name="MT2020013 Apoorv Panse" userId="a3421d7c-e08a-4eb8-a39c-7a0ba58c109b" providerId="ADAL" clId="{0E45ACE3-E206-4256-BE2E-C1977F1E5304}" dt="2020-10-16T15:13:28.864" v="7716"/>
          <ac:grpSpMkLst>
            <pc:docMk/>
            <pc:sldMk cId="1602118556" sldId="278"/>
            <ac:grpSpMk id="191" creationId="{764AFD14-E790-4E91-872F-2DDA27C0C1D2}"/>
          </ac:grpSpMkLst>
        </pc:grpChg>
        <pc:grpChg chg="del mod">
          <ac:chgData name="MT2020013 Apoorv Panse" userId="a3421d7c-e08a-4eb8-a39c-7a0ba58c109b" providerId="ADAL" clId="{0E45ACE3-E206-4256-BE2E-C1977F1E5304}" dt="2020-10-16T15:18:17.639" v="7742"/>
          <ac:grpSpMkLst>
            <pc:docMk/>
            <pc:sldMk cId="1602118556" sldId="278"/>
            <ac:grpSpMk id="212" creationId="{1471C733-37B6-4A4D-B0FE-E46F199D0244}"/>
          </ac:grpSpMkLst>
        </pc:grpChg>
        <pc:grpChg chg="mod">
          <ac:chgData name="MT2020013 Apoorv Panse" userId="a3421d7c-e08a-4eb8-a39c-7a0ba58c109b" providerId="ADAL" clId="{0E45ACE3-E206-4256-BE2E-C1977F1E5304}" dt="2020-10-16T15:18:17.639" v="7742"/>
          <ac:grpSpMkLst>
            <pc:docMk/>
            <pc:sldMk cId="1602118556" sldId="278"/>
            <ac:grpSpMk id="214" creationId="{BC252A7B-76D5-42FC-A0C3-D541CDE827B5}"/>
          </ac:grpSpMkLst>
        </pc:grpChg>
        <pc:grpChg chg="del mod">
          <ac:chgData name="MT2020013 Apoorv Panse" userId="a3421d7c-e08a-4eb8-a39c-7a0ba58c109b" providerId="ADAL" clId="{0E45ACE3-E206-4256-BE2E-C1977F1E5304}" dt="2020-10-16T15:18:34.494" v="7755"/>
          <ac:grpSpMkLst>
            <pc:docMk/>
            <pc:sldMk cId="1602118556" sldId="278"/>
            <ac:grpSpMk id="221" creationId="{159A99B8-A073-43EF-84CE-1E0BA308B541}"/>
          </ac:grpSpMkLst>
        </pc:grpChg>
        <pc:grpChg chg="del mod">
          <ac:chgData name="MT2020013 Apoorv Panse" userId="a3421d7c-e08a-4eb8-a39c-7a0ba58c109b" providerId="ADAL" clId="{0E45ACE3-E206-4256-BE2E-C1977F1E5304}" dt="2020-10-16T15:18:35.495" v="7758"/>
          <ac:grpSpMkLst>
            <pc:docMk/>
            <pc:sldMk cId="1602118556" sldId="278"/>
            <ac:grpSpMk id="227" creationId="{98A84B9E-2346-4C0E-AB41-20945AADC804}"/>
          </ac:grpSpMkLst>
        </pc:grpChg>
        <pc:grpChg chg="mod">
          <ac:chgData name="MT2020013 Apoorv Panse" userId="a3421d7c-e08a-4eb8-a39c-7a0ba58c109b" providerId="ADAL" clId="{0E45ACE3-E206-4256-BE2E-C1977F1E5304}" dt="2020-10-16T15:18:35.495" v="7758"/>
          <ac:grpSpMkLst>
            <pc:docMk/>
            <pc:sldMk cId="1602118556" sldId="278"/>
            <ac:grpSpMk id="230" creationId="{069AFA5F-C748-4D42-8020-7A77BF8DD84B}"/>
          </ac:grpSpMkLst>
        </pc:grpChg>
        <pc:picChg chg="add mod">
          <ac:chgData name="MT2020013 Apoorv Panse" userId="a3421d7c-e08a-4eb8-a39c-7a0ba58c109b" providerId="ADAL" clId="{0E45ACE3-E206-4256-BE2E-C1977F1E5304}" dt="2020-10-16T15:03:41.408" v="7508" actId="14100"/>
          <ac:picMkLst>
            <pc:docMk/>
            <pc:sldMk cId="1602118556" sldId="278"/>
            <ac:picMk id="3" creationId="{F2745B8B-8BF7-488A-90F1-E529AD066F26}"/>
          </ac:picMkLst>
        </pc:picChg>
        <pc:picChg chg="del">
          <ac:chgData name="MT2020013 Apoorv Panse" userId="a3421d7c-e08a-4eb8-a39c-7a0ba58c109b" providerId="ADAL" clId="{0E45ACE3-E206-4256-BE2E-C1977F1E5304}" dt="2020-10-16T15:03:19.744" v="7482" actId="478"/>
          <ac:picMkLst>
            <pc:docMk/>
            <pc:sldMk cId="1602118556" sldId="278"/>
            <ac:picMk id="5" creationId="{C434FECB-7209-4736-8BA4-CAED796F1578}"/>
          </ac:picMkLst>
        </pc:picChg>
        <pc:inkChg chg="add del">
          <ac:chgData name="MT2020013 Apoorv Panse" userId="a3421d7c-e08a-4eb8-a39c-7a0ba58c109b" providerId="ADAL" clId="{0E45ACE3-E206-4256-BE2E-C1977F1E5304}" dt="2020-10-16T15:04:00.363" v="7518" actId="9405"/>
          <ac:inkMkLst>
            <pc:docMk/>
            <pc:sldMk cId="1602118556" sldId="278"/>
            <ac:inkMk id="6" creationId="{A31EC693-F925-46EF-A9BD-C811461AB2E4}"/>
          </ac:inkMkLst>
        </pc:inkChg>
        <pc:inkChg chg="add">
          <ac:chgData name="MT2020013 Apoorv Panse" userId="a3421d7c-e08a-4eb8-a39c-7a0ba58c109b" providerId="ADAL" clId="{0E45ACE3-E206-4256-BE2E-C1977F1E5304}" dt="2020-10-16T15:08:02.077" v="7519" actId="9405"/>
          <ac:inkMkLst>
            <pc:docMk/>
            <pc:sldMk cId="1602118556" sldId="278"/>
            <ac:inkMk id="7" creationId="{1071F71F-3DD8-4513-BD71-D6B6325D8A56}"/>
          </ac:inkMkLst>
        </pc:inkChg>
        <pc:inkChg chg="add mod">
          <ac:chgData name="MT2020013 Apoorv Panse" userId="a3421d7c-e08a-4eb8-a39c-7a0ba58c109b" providerId="ADAL" clId="{0E45ACE3-E206-4256-BE2E-C1977F1E5304}" dt="2020-10-16T15:08:20.036" v="7533"/>
          <ac:inkMkLst>
            <pc:docMk/>
            <pc:sldMk cId="1602118556" sldId="278"/>
            <ac:inkMk id="8" creationId="{B743EDBB-138D-435A-99EE-27FF956740EE}"/>
          </ac:inkMkLst>
        </pc:inkChg>
        <pc:inkChg chg="add mod">
          <ac:chgData name="MT2020013 Apoorv Panse" userId="a3421d7c-e08a-4eb8-a39c-7a0ba58c109b" providerId="ADAL" clId="{0E45ACE3-E206-4256-BE2E-C1977F1E5304}" dt="2020-10-16T15:08:20.036" v="7533"/>
          <ac:inkMkLst>
            <pc:docMk/>
            <pc:sldMk cId="1602118556" sldId="278"/>
            <ac:inkMk id="9" creationId="{EE3100B8-AA42-451D-806F-DB71D8A85C66}"/>
          </ac:inkMkLst>
        </pc:inkChg>
        <pc:inkChg chg="add mod">
          <ac:chgData name="MT2020013 Apoorv Panse" userId="a3421d7c-e08a-4eb8-a39c-7a0ba58c109b" providerId="ADAL" clId="{0E45ACE3-E206-4256-BE2E-C1977F1E5304}" dt="2020-10-16T15:08:20.036" v="7533"/>
          <ac:inkMkLst>
            <pc:docMk/>
            <pc:sldMk cId="1602118556" sldId="278"/>
            <ac:inkMk id="10" creationId="{D7254B4F-6D3B-49B6-A8C1-CBF443BC887F}"/>
          </ac:inkMkLst>
        </pc:inkChg>
        <pc:inkChg chg="add mod">
          <ac:chgData name="MT2020013 Apoorv Panse" userId="a3421d7c-e08a-4eb8-a39c-7a0ba58c109b" providerId="ADAL" clId="{0E45ACE3-E206-4256-BE2E-C1977F1E5304}" dt="2020-10-16T15:08:20.036" v="7533"/>
          <ac:inkMkLst>
            <pc:docMk/>
            <pc:sldMk cId="1602118556" sldId="278"/>
            <ac:inkMk id="11" creationId="{A4622F32-6169-4C1F-9DA7-B11CA798E8DD}"/>
          </ac:inkMkLst>
        </pc:inkChg>
        <pc:inkChg chg="add mod">
          <ac:chgData name="MT2020013 Apoorv Panse" userId="a3421d7c-e08a-4eb8-a39c-7a0ba58c109b" providerId="ADAL" clId="{0E45ACE3-E206-4256-BE2E-C1977F1E5304}" dt="2020-10-16T15:08:20.036" v="7533"/>
          <ac:inkMkLst>
            <pc:docMk/>
            <pc:sldMk cId="1602118556" sldId="278"/>
            <ac:inkMk id="12" creationId="{F4D3EB4D-74D6-4C2E-B53D-97186814F1C2}"/>
          </ac:inkMkLst>
        </pc:inkChg>
        <pc:inkChg chg="add mod">
          <ac:chgData name="MT2020013 Apoorv Panse" userId="a3421d7c-e08a-4eb8-a39c-7a0ba58c109b" providerId="ADAL" clId="{0E45ACE3-E206-4256-BE2E-C1977F1E5304}" dt="2020-10-16T15:08:20.036" v="7533"/>
          <ac:inkMkLst>
            <pc:docMk/>
            <pc:sldMk cId="1602118556" sldId="278"/>
            <ac:inkMk id="20" creationId="{F7179C16-AFFD-4672-9C3A-B04B7B6EBD60}"/>
          </ac:inkMkLst>
        </pc:inkChg>
        <pc:inkChg chg="add mod">
          <ac:chgData name="MT2020013 Apoorv Panse" userId="a3421d7c-e08a-4eb8-a39c-7a0ba58c109b" providerId="ADAL" clId="{0E45ACE3-E206-4256-BE2E-C1977F1E5304}" dt="2020-10-16T15:08:20.036" v="7533"/>
          <ac:inkMkLst>
            <pc:docMk/>
            <pc:sldMk cId="1602118556" sldId="278"/>
            <ac:inkMk id="21" creationId="{5527922B-544F-4FD3-881B-3F97801C257B}"/>
          </ac:inkMkLst>
        </pc:inkChg>
        <pc:inkChg chg="add mod">
          <ac:chgData name="MT2020013 Apoorv Panse" userId="a3421d7c-e08a-4eb8-a39c-7a0ba58c109b" providerId="ADAL" clId="{0E45ACE3-E206-4256-BE2E-C1977F1E5304}" dt="2020-10-16T15:08:20.036" v="7533"/>
          <ac:inkMkLst>
            <pc:docMk/>
            <pc:sldMk cId="1602118556" sldId="278"/>
            <ac:inkMk id="22" creationId="{ED6855F5-A56C-4B75-9EFC-0838046A89EE}"/>
          </ac:inkMkLst>
        </pc:inkChg>
        <pc:inkChg chg="add mod">
          <ac:chgData name="MT2020013 Apoorv Panse" userId="a3421d7c-e08a-4eb8-a39c-7a0ba58c109b" providerId="ADAL" clId="{0E45ACE3-E206-4256-BE2E-C1977F1E5304}" dt="2020-10-16T15:08:20.036" v="7533"/>
          <ac:inkMkLst>
            <pc:docMk/>
            <pc:sldMk cId="1602118556" sldId="278"/>
            <ac:inkMk id="23" creationId="{ABAA8C5B-0A0E-4275-98CE-33F960320E38}"/>
          </ac:inkMkLst>
        </pc:inkChg>
        <pc:inkChg chg="add mod">
          <ac:chgData name="MT2020013 Apoorv Panse" userId="a3421d7c-e08a-4eb8-a39c-7a0ba58c109b" providerId="ADAL" clId="{0E45ACE3-E206-4256-BE2E-C1977F1E5304}" dt="2020-10-16T15:08:20.036" v="7533"/>
          <ac:inkMkLst>
            <pc:docMk/>
            <pc:sldMk cId="1602118556" sldId="278"/>
            <ac:inkMk id="24" creationId="{BF315E56-95FD-4BA1-94F4-51EA1739D9D3}"/>
          </ac:inkMkLst>
        </pc:inkChg>
        <pc:inkChg chg="add mod">
          <ac:chgData name="MT2020013 Apoorv Panse" userId="a3421d7c-e08a-4eb8-a39c-7a0ba58c109b" providerId="ADAL" clId="{0E45ACE3-E206-4256-BE2E-C1977F1E5304}" dt="2020-10-16T15:08:20.036" v="7533"/>
          <ac:inkMkLst>
            <pc:docMk/>
            <pc:sldMk cId="1602118556" sldId="278"/>
            <ac:inkMk id="25" creationId="{5012613D-A232-434C-B7FE-211E2982B709}"/>
          </ac:inkMkLst>
        </pc:inkChg>
        <pc:inkChg chg="add mod">
          <ac:chgData name="MT2020013 Apoorv Panse" userId="a3421d7c-e08a-4eb8-a39c-7a0ba58c109b" providerId="ADAL" clId="{0E45ACE3-E206-4256-BE2E-C1977F1E5304}" dt="2020-10-16T15:08:20.036" v="7533"/>
          <ac:inkMkLst>
            <pc:docMk/>
            <pc:sldMk cId="1602118556" sldId="278"/>
            <ac:inkMk id="27" creationId="{12AC9B5A-4248-4675-ABE9-2BE86A01B5CA}"/>
          </ac:inkMkLst>
        </pc:inkChg>
        <pc:inkChg chg="add mod">
          <ac:chgData name="MT2020013 Apoorv Panse" userId="a3421d7c-e08a-4eb8-a39c-7a0ba58c109b" providerId="ADAL" clId="{0E45ACE3-E206-4256-BE2E-C1977F1E5304}" dt="2020-10-16T15:08:34.705" v="7548"/>
          <ac:inkMkLst>
            <pc:docMk/>
            <pc:sldMk cId="1602118556" sldId="278"/>
            <ac:inkMk id="29" creationId="{243DF9FF-B184-4C3F-AA32-2CBD21EF16EA}"/>
          </ac:inkMkLst>
        </pc:inkChg>
        <pc:inkChg chg="add mod">
          <ac:chgData name="MT2020013 Apoorv Panse" userId="a3421d7c-e08a-4eb8-a39c-7a0ba58c109b" providerId="ADAL" clId="{0E45ACE3-E206-4256-BE2E-C1977F1E5304}" dt="2020-10-16T15:08:34.705" v="7548"/>
          <ac:inkMkLst>
            <pc:docMk/>
            <pc:sldMk cId="1602118556" sldId="278"/>
            <ac:inkMk id="30" creationId="{3EDF6CEF-9E6B-4E0B-A960-5FBF725BC5DE}"/>
          </ac:inkMkLst>
        </pc:inkChg>
        <pc:inkChg chg="add mod">
          <ac:chgData name="MT2020013 Apoorv Panse" userId="a3421d7c-e08a-4eb8-a39c-7a0ba58c109b" providerId="ADAL" clId="{0E45ACE3-E206-4256-BE2E-C1977F1E5304}" dt="2020-10-16T15:08:34.705" v="7548"/>
          <ac:inkMkLst>
            <pc:docMk/>
            <pc:sldMk cId="1602118556" sldId="278"/>
            <ac:inkMk id="31" creationId="{97FA5B92-775C-4FDE-A4B2-0EC69DE88336}"/>
          </ac:inkMkLst>
        </pc:inkChg>
        <pc:inkChg chg="add mod">
          <ac:chgData name="MT2020013 Apoorv Panse" userId="a3421d7c-e08a-4eb8-a39c-7a0ba58c109b" providerId="ADAL" clId="{0E45ACE3-E206-4256-BE2E-C1977F1E5304}" dt="2020-10-16T15:08:34.705" v="7548"/>
          <ac:inkMkLst>
            <pc:docMk/>
            <pc:sldMk cId="1602118556" sldId="278"/>
            <ac:inkMk id="33" creationId="{B558CB2F-A34C-4145-9EFB-88560AC99908}"/>
          </ac:inkMkLst>
        </pc:inkChg>
        <pc:inkChg chg="add mod">
          <ac:chgData name="MT2020013 Apoorv Panse" userId="a3421d7c-e08a-4eb8-a39c-7a0ba58c109b" providerId="ADAL" clId="{0E45ACE3-E206-4256-BE2E-C1977F1E5304}" dt="2020-10-16T15:08:34.705" v="7548"/>
          <ac:inkMkLst>
            <pc:docMk/>
            <pc:sldMk cId="1602118556" sldId="278"/>
            <ac:inkMk id="34" creationId="{A5BB9A36-C584-423A-8748-F37E2FDF7D04}"/>
          </ac:inkMkLst>
        </pc:inkChg>
        <pc:inkChg chg="add mod">
          <ac:chgData name="MT2020013 Apoorv Panse" userId="a3421d7c-e08a-4eb8-a39c-7a0ba58c109b" providerId="ADAL" clId="{0E45ACE3-E206-4256-BE2E-C1977F1E5304}" dt="2020-10-16T15:08:34.705" v="7548"/>
          <ac:inkMkLst>
            <pc:docMk/>
            <pc:sldMk cId="1602118556" sldId="278"/>
            <ac:inkMk id="35" creationId="{98C9DBAA-6ED1-4FDD-9E6A-BBD35CB17159}"/>
          </ac:inkMkLst>
        </pc:inkChg>
        <pc:inkChg chg="add mod">
          <ac:chgData name="MT2020013 Apoorv Panse" userId="a3421d7c-e08a-4eb8-a39c-7a0ba58c109b" providerId="ADAL" clId="{0E45ACE3-E206-4256-BE2E-C1977F1E5304}" dt="2020-10-16T15:08:34.705" v="7548"/>
          <ac:inkMkLst>
            <pc:docMk/>
            <pc:sldMk cId="1602118556" sldId="278"/>
            <ac:inkMk id="37" creationId="{DE479321-D45B-4430-970D-64A24DE443A7}"/>
          </ac:inkMkLst>
        </pc:inkChg>
        <pc:inkChg chg="add mod">
          <ac:chgData name="MT2020013 Apoorv Panse" userId="a3421d7c-e08a-4eb8-a39c-7a0ba58c109b" providerId="ADAL" clId="{0E45ACE3-E206-4256-BE2E-C1977F1E5304}" dt="2020-10-16T15:08:34.705" v="7548"/>
          <ac:inkMkLst>
            <pc:docMk/>
            <pc:sldMk cId="1602118556" sldId="278"/>
            <ac:inkMk id="38" creationId="{943F9839-31CA-4A7C-A1E5-5BBB56A1F98A}"/>
          </ac:inkMkLst>
        </pc:inkChg>
        <pc:inkChg chg="add mod">
          <ac:chgData name="MT2020013 Apoorv Panse" userId="a3421d7c-e08a-4eb8-a39c-7a0ba58c109b" providerId="ADAL" clId="{0E45ACE3-E206-4256-BE2E-C1977F1E5304}" dt="2020-10-16T15:08:34.705" v="7548"/>
          <ac:inkMkLst>
            <pc:docMk/>
            <pc:sldMk cId="1602118556" sldId="278"/>
            <ac:inkMk id="39" creationId="{3E770DCA-58BC-4B88-B105-0131B5916022}"/>
          </ac:inkMkLst>
        </pc:inkChg>
        <pc:inkChg chg="add mod">
          <ac:chgData name="MT2020013 Apoorv Panse" userId="a3421d7c-e08a-4eb8-a39c-7a0ba58c109b" providerId="ADAL" clId="{0E45ACE3-E206-4256-BE2E-C1977F1E5304}" dt="2020-10-16T15:08:34.705" v="7548"/>
          <ac:inkMkLst>
            <pc:docMk/>
            <pc:sldMk cId="1602118556" sldId="278"/>
            <ac:inkMk id="40" creationId="{AE2E3BB2-1FA7-4601-BDB8-D87E4CA3B150}"/>
          </ac:inkMkLst>
        </pc:inkChg>
        <pc:inkChg chg="add mod">
          <ac:chgData name="MT2020013 Apoorv Panse" userId="a3421d7c-e08a-4eb8-a39c-7a0ba58c109b" providerId="ADAL" clId="{0E45ACE3-E206-4256-BE2E-C1977F1E5304}" dt="2020-10-16T15:08:34.705" v="7548"/>
          <ac:inkMkLst>
            <pc:docMk/>
            <pc:sldMk cId="1602118556" sldId="278"/>
            <ac:inkMk id="41" creationId="{DB1FEDCC-C5AA-42B5-83EE-2523FCE2C44C}"/>
          </ac:inkMkLst>
        </pc:inkChg>
        <pc:inkChg chg="add mod">
          <ac:chgData name="MT2020013 Apoorv Panse" userId="a3421d7c-e08a-4eb8-a39c-7a0ba58c109b" providerId="ADAL" clId="{0E45ACE3-E206-4256-BE2E-C1977F1E5304}" dt="2020-10-16T15:08:34.705" v="7548"/>
          <ac:inkMkLst>
            <pc:docMk/>
            <pc:sldMk cId="1602118556" sldId="278"/>
            <ac:inkMk id="42" creationId="{EFCE4280-3A15-4898-A74F-B6854210843C}"/>
          </ac:inkMkLst>
        </pc:inkChg>
        <pc:inkChg chg="add mod">
          <ac:chgData name="MT2020013 Apoorv Panse" userId="a3421d7c-e08a-4eb8-a39c-7a0ba58c109b" providerId="ADAL" clId="{0E45ACE3-E206-4256-BE2E-C1977F1E5304}" dt="2020-10-16T15:08:34.705" v="7548"/>
          <ac:inkMkLst>
            <pc:docMk/>
            <pc:sldMk cId="1602118556" sldId="278"/>
            <ac:inkMk id="43" creationId="{404A33FC-C637-46EC-95EA-638448CDC97A}"/>
          </ac:inkMkLst>
        </pc:inkChg>
        <pc:inkChg chg="add del">
          <ac:chgData name="MT2020013 Apoorv Panse" userId="a3421d7c-e08a-4eb8-a39c-7a0ba58c109b" providerId="ADAL" clId="{0E45ACE3-E206-4256-BE2E-C1977F1E5304}" dt="2020-10-16T15:08:49.590" v="7550" actId="9405"/>
          <ac:inkMkLst>
            <pc:docMk/>
            <pc:sldMk cId="1602118556" sldId="278"/>
            <ac:inkMk id="45" creationId="{F82AE67B-FDF5-468D-9F05-B9FF900C3BF9}"/>
          </ac:inkMkLst>
        </pc:inkChg>
        <pc:inkChg chg="add mod">
          <ac:chgData name="MT2020013 Apoorv Panse" userId="a3421d7c-e08a-4eb8-a39c-7a0ba58c109b" providerId="ADAL" clId="{0E45ACE3-E206-4256-BE2E-C1977F1E5304}" dt="2020-10-16T15:10:27.287" v="7600"/>
          <ac:inkMkLst>
            <pc:docMk/>
            <pc:sldMk cId="1602118556" sldId="278"/>
            <ac:inkMk id="46" creationId="{97710BE9-7DF9-4D48-AEB9-32D3308106CE}"/>
          </ac:inkMkLst>
        </pc:inkChg>
        <pc:inkChg chg="add mod">
          <ac:chgData name="MT2020013 Apoorv Panse" userId="a3421d7c-e08a-4eb8-a39c-7a0ba58c109b" providerId="ADAL" clId="{0E45ACE3-E206-4256-BE2E-C1977F1E5304}" dt="2020-10-16T15:10:27.287" v="7600"/>
          <ac:inkMkLst>
            <pc:docMk/>
            <pc:sldMk cId="1602118556" sldId="278"/>
            <ac:inkMk id="47" creationId="{260DF08D-F400-4274-B2BF-D644A6BE4735}"/>
          </ac:inkMkLst>
        </pc:inkChg>
        <pc:inkChg chg="add mod">
          <ac:chgData name="MT2020013 Apoorv Panse" userId="a3421d7c-e08a-4eb8-a39c-7a0ba58c109b" providerId="ADAL" clId="{0E45ACE3-E206-4256-BE2E-C1977F1E5304}" dt="2020-10-16T15:10:27.287" v="7600"/>
          <ac:inkMkLst>
            <pc:docMk/>
            <pc:sldMk cId="1602118556" sldId="278"/>
            <ac:inkMk id="49" creationId="{4F6407E4-B863-42F1-828B-566A3F498490}"/>
          </ac:inkMkLst>
        </pc:inkChg>
        <pc:inkChg chg="add mod">
          <ac:chgData name="MT2020013 Apoorv Panse" userId="a3421d7c-e08a-4eb8-a39c-7a0ba58c109b" providerId="ADAL" clId="{0E45ACE3-E206-4256-BE2E-C1977F1E5304}" dt="2020-10-16T15:10:27.287" v="7600"/>
          <ac:inkMkLst>
            <pc:docMk/>
            <pc:sldMk cId="1602118556" sldId="278"/>
            <ac:inkMk id="50" creationId="{C18904C9-946F-434C-B506-505A27A9EE81}"/>
          </ac:inkMkLst>
        </pc:inkChg>
        <pc:inkChg chg="add mod">
          <ac:chgData name="MT2020013 Apoorv Panse" userId="a3421d7c-e08a-4eb8-a39c-7a0ba58c109b" providerId="ADAL" clId="{0E45ACE3-E206-4256-BE2E-C1977F1E5304}" dt="2020-10-16T15:10:27.287" v="7600"/>
          <ac:inkMkLst>
            <pc:docMk/>
            <pc:sldMk cId="1602118556" sldId="278"/>
            <ac:inkMk id="51" creationId="{495F2A92-80A3-41E3-B6D3-875F898147BB}"/>
          </ac:inkMkLst>
        </pc:inkChg>
        <pc:inkChg chg="add del">
          <ac:chgData name="MT2020013 Apoorv Panse" userId="a3421d7c-e08a-4eb8-a39c-7a0ba58c109b" providerId="ADAL" clId="{0E45ACE3-E206-4256-BE2E-C1977F1E5304}" dt="2020-10-16T15:09:19.802" v="7563" actId="9405"/>
          <ac:inkMkLst>
            <pc:docMk/>
            <pc:sldMk cId="1602118556" sldId="278"/>
            <ac:inkMk id="53" creationId="{FF9872E2-2B27-4775-95F0-7BD82433EAB2}"/>
          </ac:inkMkLst>
        </pc:inkChg>
        <pc:inkChg chg="add del">
          <ac:chgData name="MT2020013 Apoorv Panse" userId="a3421d7c-e08a-4eb8-a39c-7a0ba58c109b" providerId="ADAL" clId="{0E45ACE3-E206-4256-BE2E-C1977F1E5304}" dt="2020-10-16T15:09:19.571" v="7562" actId="9405"/>
          <ac:inkMkLst>
            <pc:docMk/>
            <pc:sldMk cId="1602118556" sldId="278"/>
            <ac:inkMk id="54" creationId="{583A37FF-5615-47DA-A1F7-25900288E17A}"/>
          </ac:inkMkLst>
        </pc:inkChg>
        <pc:inkChg chg="add del">
          <ac:chgData name="MT2020013 Apoorv Panse" userId="a3421d7c-e08a-4eb8-a39c-7a0ba58c109b" providerId="ADAL" clId="{0E45ACE3-E206-4256-BE2E-C1977F1E5304}" dt="2020-10-16T15:09:19.419" v="7561" actId="9405"/>
          <ac:inkMkLst>
            <pc:docMk/>
            <pc:sldMk cId="1602118556" sldId="278"/>
            <ac:inkMk id="55" creationId="{40653EF0-D072-42BF-B28C-B916399DD5CA}"/>
          </ac:inkMkLst>
        </pc:inkChg>
        <pc:inkChg chg="add del mod">
          <ac:chgData name="MT2020013 Apoorv Panse" userId="a3421d7c-e08a-4eb8-a39c-7a0ba58c109b" providerId="ADAL" clId="{0E45ACE3-E206-4256-BE2E-C1977F1E5304}" dt="2020-10-16T15:10:16.108" v="7582"/>
          <ac:inkMkLst>
            <pc:docMk/>
            <pc:sldMk cId="1602118556" sldId="278"/>
            <ac:inkMk id="56" creationId="{0D1D4A92-72F1-4F04-A6E6-FAE084CD041D}"/>
          </ac:inkMkLst>
        </pc:inkChg>
        <pc:inkChg chg="add del mod">
          <ac:chgData name="MT2020013 Apoorv Panse" userId="a3421d7c-e08a-4eb8-a39c-7a0ba58c109b" providerId="ADAL" clId="{0E45ACE3-E206-4256-BE2E-C1977F1E5304}" dt="2020-10-16T15:10:16.110" v="7586"/>
          <ac:inkMkLst>
            <pc:docMk/>
            <pc:sldMk cId="1602118556" sldId="278"/>
            <ac:inkMk id="57" creationId="{9A0D3B3E-C42D-4318-ABF2-EB7D8EAF53CD}"/>
          </ac:inkMkLst>
        </pc:inkChg>
        <pc:inkChg chg="add del mod">
          <ac:chgData name="MT2020013 Apoorv Panse" userId="a3421d7c-e08a-4eb8-a39c-7a0ba58c109b" providerId="ADAL" clId="{0E45ACE3-E206-4256-BE2E-C1977F1E5304}" dt="2020-10-16T15:10:16.113" v="7592"/>
          <ac:inkMkLst>
            <pc:docMk/>
            <pc:sldMk cId="1602118556" sldId="278"/>
            <ac:inkMk id="58" creationId="{A07EE884-A42F-401C-8E1A-561B6C0747E6}"/>
          </ac:inkMkLst>
        </pc:inkChg>
        <pc:inkChg chg="add del mod">
          <ac:chgData name="MT2020013 Apoorv Panse" userId="a3421d7c-e08a-4eb8-a39c-7a0ba58c109b" providerId="ADAL" clId="{0E45ACE3-E206-4256-BE2E-C1977F1E5304}" dt="2020-10-16T15:10:16.111" v="7587"/>
          <ac:inkMkLst>
            <pc:docMk/>
            <pc:sldMk cId="1602118556" sldId="278"/>
            <ac:inkMk id="59" creationId="{A7DC35A8-F296-423F-84D2-C8BE7CBDD9E2}"/>
          </ac:inkMkLst>
        </pc:inkChg>
        <pc:inkChg chg="add del mod">
          <ac:chgData name="MT2020013 Apoorv Panse" userId="a3421d7c-e08a-4eb8-a39c-7a0ba58c109b" providerId="ADAL" clId="{0E45ACE3-E206-4256-BE2E-C1977F1E5304}" dt="2020-10-16T15:10:16.112" v="7589"/>
          <ac:inkMkLst>
            <pc:docMk/>
            <pc:sldMk cId="1602118556" sldId="278"/>
            <ac:inkMk id="60" creationId="{96196DDB-42D5-4136-B32D-63A816EAA610}"/>
          </ac:inkMkLst>
        </pc:inkChg>
        <pc:inkChg chg="add del mod">
          <ac:chgData name="MT2020013 Apoorv Panse" userId="a3421d7c-e08a-4eb8-a39c-7a0ba58c109b" providerId="ADAL" clId="{0E45ACE3-E206-4256-BE2E-C1977F1E5304}" dt="2020-10-16T15:10:16.114" v="7593"/>
          <ac:inkMkLst>
            <pc:docMk/>
            <pc:sldMk cId="1602118556" sldId="278"/>
            <ac:inkMk id="61" creationId="{15C6D8D1-8184-482F-94BF-6BB1531ED198}"/>
          </ac:inkMkLst>
        </pc:inkChg>
        <pc:inkChg chg="add del mod">
          <ac:chgData name="MT2020013 Apoorv Panse" userId="a3421d7c-e08a-4eb8-a39c-7a0ba58c109b" providerId="ADAL" clId="{0E45ACE3-E206-4256-BE2E-C1977F1E5304}" dt="2020-10-16T15:10:16.112" v="7590"/>
          <ac:inkMkLst>
            <pc:docMk/>
            <pc:sldMk cId="1602118556" sldId="278"/>
            <ac:inkMk id="62" creationId="{2D728AEC-4BF1-4ED6-ACA1-1B1195235561}"/>
          </ac:inkMkLst>
        </pc:inkChg>
        <pc:inkChg chg="add del mod">
          <ac:chgData name="MT2020013 Apoorv Panse" userId="a3421d7c-e08a-4eb8-a39c-7a0ba58c109b" providerId="ADAL" clId="{0E45ACE3-E206-4256-BE2E-C1977F1E5304}" dt="2020-10-16T15:10:16.109" v="7584"/>
          <ac:inkMkLst>
            <pc:docMk/>
            <pc:sldMk cId="1602118556" sldId="278"/>
            <ac:inkMk id="63" creationId="{73824A32-9D36-420F-81B4-27E600B2C557}"/>
          </ac:inkMkLst>
        </pc:inkChg>
        <pc:inkChg chg="add del mod">
          <ac:chgData name="MT2020013 Apoorv Panse" userId="a3421d7c-e08a-4eb8-a39c-7a0ba58c109b" providerId="ADAL" clId="{0E45ACE3-E206-4256-BE2E-C1977F1E5304}" dt="2020-10-16T15:10:16.114" v="7594"/>
          <ac:inkMkLst>
            <pc:docMk/>
            <pc:sldMk cId="1602118556" sldId="278"/>
            <ac:inkMk id="66" creationId="{17175E24-4587-42AB-95C4-0B767EF7F45C}"/>
          </ac:inkMkLst>
        </pc:inkChg>
        <pc:inkChg chg="add del mod">
          <ac:chgData name="MT2020013 Apoorv Panse" userId="a3421d7c-e08a-4eb8-a39c-7a0ba58c109b" providerId="ADAL" clId="{0E45ACE3-E206-4256-BE2E-C1977F1E5304}" dt="2020-10-16T15:10:16.109" v="7583"/>
          <ac:inkMkLst>
            <pc:docMk/>
            <pc:sldMk cId="1602118556" sldId="278"/>
            <ac:inkMk id="67" creationId="{E173E168-FBCA-4F2E-8FCC-D0D9ED271436}"/>
          </ac:inkMkLst>
        </pc:inkChg>
        <pc:inkChg chg="add del mod">
          <ac:chgData name="MT2020013 Apoorv Panse" userId="a3421d7c-e08a-4eb8-a39c-7a0ba58c109b" providerId="ADAL" clId="{0E45ACE3-E206-4256-BE2E-C1977F1E5304}" dt="2020-10-16T15:10:16.111" v="7588"/>
          <ac:inkMkLst>
            <pc:docMk/>
            <pc:sldMk cId="1602118556" sldId="278"/>
            <ac:inkMk id="69" creationId="{F66CD83E-CE52-4465-8954-53BD27C89564}"/>
          </ac:inkMkLst>
        </pc:inkChg>
        <pc:inkChg chg="add del mod">
          <ac:chgData name="MT2020013 Apoorv Panse" userId="a3421d7c-e08a-4eb8-a39c-7a0ba58c109b" providerId="ADAL" clId="{0E45ACE3-E206-4256-BE2E-C1977F1E5304}" dt="2020-10-16T15:10:16.113" v="7591"/>
          <ac:inkMkLst>
            <pc:docMk/>
            <pc:sldMk cId="1602118556" sldId="278"/>
            <ac:inkMk id="70" creationId="{66D0E2A2-1A91-4780-AB81-986C8F7E7046}"/>
          </ac:inkMkLst>
        </pc:inkChg>
        <pc:inkChg chg="add del mod">
          <ac:chgData name="MT2020013 Apoorv Panse" userId="a3421d7c-e08a-4eb8-a39c-7a0ba58c109b" providerId="ADAL" clId="{0E45ACE3-E206-4256-BE2E-C1977F1E5304}" dt="2020-10-16T15:10:16.108" v="7581"/>
          <ac:inkMkLst>
            <pc:docMk/>
            <pc:sldMk cId="1602118556" sldId="278"/>
            <ac:inkMk id="71" creationId="{E1485DD0-ACB8-464F-B03D-AC0AB89A1E68}"/>
          </ac:inkMkLst>
        </pc:inkChg>
        <pc:inkChg chg="add del mod">
          <ac:chgData name="MT2020013 Apoorv Panse" userId="a3421d7c-e08a-4eb8-a39c-7a0ba58c109b" providerId="ADAL" clId="{0E45ACE3-E206-4256-BE2E-C1977F1E5304}" dt="2020-10-16T15:10:16.110" v="7585"/>
          <ac:inkMkLst>
            <pc:docMk/>
            <pc:sldMk cId="1602118556" sldId="278"/>
            <ac:inkMk id="72" creationId="{02B30651-91DE-4994-9B98-23B23174D553}"/>
          </ac:inkMkLst>
        </pc:inkChg>
        <pc:inkChg chg="add mod">
          <ac:chgData name="MT2020013 Apoorv Panse" userId="a3421d7c-e08a-4eb8-a39c-7a0ba58c109b" providerId="ADAL" clId="{0E45ACE3-E206-4256-BE2E-C1977F1E5304}" dt="2020-10-16T15:10:27.287" v="7600"/>
          <ac:inkMkLst>
            <pc:docMk/>
            <pc:sldMk cId="1602118556" sldId="278"/>
            <ac:inkMk id="74" creationId="{72899164-F246-4A10-A3E4-E67698CF0DEC}"/>
          </ac:inkMkLst>
        </pc:inkChg>
        <pc:inkChg chg="add mod">
          <ac:chgData name="MT2020013 Apoorv Panse" userId="a3421d7c-e08a-4eb8-a39c-7a0ba58c109b" providerId="ADAL" clId="{0E45ACE3-E206-4256-BE2E-C1977F1E5304}" dt="2020-10-16T15:10:27.287" v="7600"/>
          <ac:inkMkLst>
            <pc:docMk/>
            <pc:sldMk cId="1602118556" sldId="278"/>
            <ac:inkMk id="75" creationId="{53ABABCB-2BC6-49C4-903F-189CFCD3E770}"/>
          </ac:inkMkLst>
        </pc:inkChg>
        <pc:inkChg chg="add mod">
          <ac:chgData name="MT2020013 Apoorv Panse" userId="a3421d7c-e08a-4eb8-a39c-7a0ba58c109b" providerId="ADAL" clId="{0E45ACE3-E206-4256-BE2E-C1977F1E5304}" dt="2020-10-16T15:10:27.287" v="7600"/>
          <ac:inkMkLst>
            <pc:docMk/>
            <pc:sldMk cId="1602118556" sldId="278"/>
            <ac:inkMk id="76" creationId="{D9B870B0-A2A1-4511-BE13-2A444B524A39}"/>
          </ac:inkMkLst>
        </pc:inkChg>
        <pc:inkChg chg="add mod">
          <ac:chgData name="MT2020013 Apoorv Panse" userId="a3421d7c-e08a-4eb8-a39c-7a0ba58c109b" providerId="ADAL" clId="{0E45ACE3-E206-4256-BE2E-C1977F1E5304}" dt="2020-10-16T15:10:27.287" v="7600"/>
          <ac:inkMkLst>
            <pc:docMk/>
            <pc:sldMk cId="1602118556" sldId="278"/>
            <ac:inkMk id="77" creationId="{C0C95DFD-B690-4A17-A0F2-536C8CCB7C9F}"/>
          </ac:inkMkLst>
        </pc:inkChg>
        <pc:inkChg chg="add mod">
          <ac:chgData name="MT2020013 Apoorv Panse" userId="a3421d7c-e08a-4eb8-a39c-7a0ba58c109b" providerId="ADAL" clId="{0E45ACE3-E206-4256-BE2E-C1977F1E5304}" dt="2020-10-16T15:10:27.287" v="7600"/>
          <ac:inkMkLst>
            <pc:docMk/>
            <pc:sldMk cId="1602118556" sldId="278"/>
            <ac:inkMk id="78" creationId="{51307035-D9A0-4D39-BD42-86F2EA280858}"/>
          </ac:inkMkLst>
        </pc:inkChg>
        <pc:inkChg chg="add">
          <ac:chgData name="MT2020013 Apoorv Panse" userId="a3421d7c-e08a-4eb8-a39c-7a0ba58c109b" providerId="ADAL" clId="{0E45ACE3-E206-4256-BE2E-C1977F1E5304}" dt="2020-10-16T15:10:37.853" v="7601" actId="9405"/>
          <ac:inkMkLst>
            <pc:docMk/>
            <pc:sldMk cId="1602118556" sldId="278"/>
            <ac:inkMk id="80" creationId="{19EAE665-260E-4C60-B604-23482A56E8B9}"/>
          </ac:inkMkLst>
        </pc:inkChg>
        <pc:inkChg chg="add mod">
          <ac:chgData name="MT2020013 Apoorv Panse" userId="a3421d7c-e08a-4eb8-a39c-7a0ba58c109b" providerId="ADAL" clId="{0E45ACE3-E206-4256-BE2E-C1977F1E5304}" dt="2020-10-16T15:10:51.401" v="7614"/>
          <ac:inkMkLst>
            <pc:docMk/>
            <pc:sldMk cId="1602118556" sldId="278"/>
            <ac:inkMk id="81" creationId="{405796C4-8453-40C6-8844-91184A080002}"/>
          </ac:inkMkLst>
        </pc:inkChg>
        <pc:inkChg chg="add mod">
          <ac:chgData name="MT2020013 Apoorv Panse" userId="a3421d7c-e08a-4eb8-a39c-7a0ba58c109b" providerId="ADAL" clId="{0E45ACE3-E206-4256-BE2E-C1977F1E5304}" dt="2020-10-16T15:10:51.401" v="7614"/>
          <ac:inkMkLst>
            <pc:docMk/>
            <pc:sldMk cId="1602118556" sldId="278"/>
            <ac:inkMk id="82" creationId="{C3F3E8F7-B93D-4071-9341-E8C8EACE2629}"/>
          </ac:inkMkLst>
        </pc:inkChg>
        <pc:inkChg chg="add mod">
          <ac:chgData name="MT2020013 Apoorv Panse" userId="a3421d7c-e08a-4eb8-a39c-7a0ba58c109b" providerId="ADAL" clId="{0E45ACE3-E206-4256-BE2E-C1977F1E5304}" dt="2020-10-16T15:10:51.401" v="7614"/>
          <ac:inkMkLst>
            <pc:docMk/>
            <pc:sldMk cId="1602118556" sldId="278"/>
            <ac:inkMk id="83" creationId="{AC33F159-153D-4FC4-B76B-5BEA129BB979}"/>
          </ac:inkMkLst>
        </pc:inkChg>
        <pc:inkChg chg="add mod">
          <ac:chgData name="MT2020013 Apoorv Panse" userId="a3421d7c-e08a-4eb8-a39c-7a0ba58c109b" providerId="ADAL" clId="{0E45ACE3-E206-4256-BE2E-C1977F1E5304}" dt="2020-10-16T15:10:51.401" v="7614"/>
          <ac:inkMkLst>
            <pc:docMk/>
            <pc:sldMk cId="1602118556" sldId="278"/>
            <ac:inkMk id="84" creationId="{71206E54-029D-46E2-9BA3-E07B3908984E}"/>
          </ac:inkMkLst>
        </pc:inkChg>
        <pc:inkChg chg="add mod">
          <ac:chgData name="MT2020013 Apoorv Panse" userId="a3421d7c-e08a-4eb8-a39c-7a0ba58c109b" providerId="ADAL" clId="{0E45ACE3-E206-4256-BE2E-C1977F1E5304}" dt="2020-10-16T15:10:51.401" v="7614"/>
          <ac:inkMkLst>
            <pc:docMk/>
            <pc:sldMk cId="1602118556" sldId="278"/>
            <ac:inkMk id="85" creationId="{D211D363-EF91-4970-B8C2-B032C50C5BA7}"/>
          </ac:inkMkLst>
        </pc:inkChg>
        <pc:inkChg chg="add mod">
          <ac:chgData name="MT2020013 Apoorv Panse" userId="a3421d7c-e08a-4eb8-a39c-7a0ba58c109b" providerId="ADAL" clId="{0E45ACE3-E206-4256-BE2E-C1977F1E5304}" dt="2020-10-16T15:10:51.401" v="7614"/>
          <ac:inkMkLst>
            <pc:docMk/>
            <pc:sldMk cId="1602118556" sldId="278"/>
            <ac:inkMk id="87" creationId="{7E118F13-C41F-4FA9-802C-9D6FC5F1F2F6}"/>
          </ac:inkMkLst>
        </pc:inkChg>
        <pc:inkChg chg="add mod">
          <ac:chgData name="MT2020013 Apoorv Panse" userId="a3421d7c-e08a-4eb8-a39c-7a0ba58c109b" providerId="ADAL" clId="{0E45ACE3-E206-4256-BE2E-C1977F1E5304}" dt="2020-10-16T15:10:51.401" v="7614"/>
          <ac:inkMkLst>
            <pc:docMk/>
            <pc:sldMk cId="1602118556" sldId="278"/>
            <ac:inkMk id="88" creationId="{AACA2138-BF84-4111-8C91-2BA87D178EE5}"/>
          </ac:inkMkLst>
        </pc:inkChg>
        <pc:inkChg chg="add mod">
          <ac:chgData name="MT2020013 Apoorv Panse" userId="a3421d7c-e08a-4eb8-a39c-7a0ba58c109b" providerId="ADAL" clId="{0E45ACE3-E206-4256-BE2E-C1977F1E5304}" dt="2020-10-16T15:10:51.401" v="7614"/>
          <ac:inkMkLst>
            <pc:docMk/>
            <pc:sldMk cId="1602118556" sldId="278"/>
            <ac:inkMk id="89" creationId="{72287516-C860-4191-A1E3-9097CC9E133E}"/>
          </ac:inkMkLst>
        </pc:inkChg>
        <pc:inkChg chg="add mod">
          <ac:chgData name="MT2020013 Apoorv Panse" userId="a3421d7c-e08a-4eb8-a39c-7a0ba58c109b" providerId="ADAL" clId="{0E45ACE3-E206-4256-BE2E-C1977F1E5304}" dt="2020-10-16T15:10:51.401" v="7614"/>
          <ac:inkMkLst>
            <pc:docMk/>
            <pc:sldMk cId="1602118556" sldId="278"/>
            <ac:inkMk id="90" creationId="{655E9AC8-C267-415A-9553-A43A15DEBEE6}"/>
          </ac:inkMkLst>
        </pc:inkChg>
        <pc:inkChg chg="add mod">
          <ac:chgData name="MT2020013 Apoorv Panse" userId="a3421d7c-e08a-4eb8-a39c-7a0ba58c109b" providerId="ADAL" clId="{0E45ACE3-E206-4256-BE2E-C1977F1E5304}" dt="2020-10-16T15:10:51.401" v="7614"/>
          <ac:inkMkLst>
            <pc:docMk/>
            <pc:sldMk cId="1602118556" sldId="278"/>
            <ac:inkMk id="91" creationId="{05675BFD-D805-4976-9FA0-243DC0734DFB}"/>
          </ac:inkMkLst>
        </pc:inkChg>
        <pc:inkChg chg="add mod">
          <ac:chgData name="MT2020013 Apoorv Panse" userId="a3421d7c-e08a-4eb8-a39c-7a0ba58c109b" providerId="ADAL" clId="{0E45ACE3-E206-4256-BE2E-C1977F1E5304}" dt="2020-10-16T15:10:51.401" v="7614"/>
          <ac:inkMkLst>
            <pc:docMk/>
            <pc:sldMk cId="1602118556" sldId="278"/>
            <ac:inkMk id="92" creationId="{04A8F1B9-35C0-4BA9-855A-51F1EDC38503}"/>
          </ac:inkMkLst>
        </pc:inkChg>
        <pc:inkChg chg="add">
          <ac:chgData name="MT2020013 Apoorv Panse" userId="a3421d7c-e08a-4eb8-a39c-7a0ba58c109b" providerId="ADAL" clId="{0E45ACE3-E206-4256-BE2E-C1977F1E5304}" dt="2020-10-16T15:11:28.478" v="7615" actId="9405"/>
          <ac:inkMkLst>
            <pc:docMk/>
            <pc:sldMk cId="1602118556" sldId="278"/>
            <ac:inkMk id="94" creationId="{6E24687B-74C6-424D-8D64-2F4C034C8C56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95" creationId="{70D3637D-2D90-4CE2-9F00-694E7C48555C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96" creationId="{882B1426-C095-420E-97D8-09F0F84BA581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97" creationId="{A21830FA-0059-4E1A-A06B-EA7119D87CDB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99" creationId="{A2823223-35F7-4091-9273-4F1A4C129F19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00" creationId="{D62FAE51-4BF7-44C1-BAC7-57DA67A29594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01" creationId="{118D1A45-B704-4B1D-A057-2E26F7EBC8A6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02" creationId="{42BDAD63-C6F1-464A-B47F-D69754365A1C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03" creationId="{A0A64315-DFCF-401C-B9E4-686676478204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04" creationId="{910612A1-5F52-41E7-A763-14AA9C300C08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05" creationId="{C947B977-9266-408E-B08B-DE0474572F00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06" creationId="{85F66796-CA2D-4ABE-A7BF-4597FDBA04BF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07" creationId="{923230EB-F580-454A-BEDE-BF97F88981C5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08" creationId="{426424D5-6EBF-452D-993A-306E29664709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09" creationId="{7B0B487F-E476-4595-81C0-96FC1DB99133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10" creationId="{E90354E5-D627-4B44-A020-68EE0F16BEC1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11" creationId="{66C6B6EB-315F-4CFC-BE4D-D84EF4B6DCBA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12" creationId="{7FF5BFEE-89BC-4A7E-B7E4-1359A2715418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15" creationId="{D5DB9987-40E8-458C-B59D-1E748DA6AEC0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16" creationId="{79A7DCC4-4BF0-414C-BF6C-9532822EE2F0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17" creationId="{753CB725-6718-4CA4-A752-D75B4BFC0444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18" creationId="{6232D76D-A9CD-464C-AC9A-78B579B8AF0E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19" creationId="{C8D13724-ACA9-44E8-979D-195DD585F32E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20" creationId="{EC497409-9AAD-454C-A070-A17F0F347ABD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21" creationId="{94A63282-7E6A-4155-B2FA-783600AD5B8D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22" creationId="{083D68B8-B98A-4186-97B7-C07CAFF3EC50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23" creationId="{6EC76BCD-9517-4C77-B294-0C1B6806D823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24" creationId="{4A74A9F7-DDC9-4F15-8B3E-0BAA865DFF0B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25" creationId="{C19A3F48-8036-403A-9AA5-D01A62958828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26" creationId="{5A9767DD-F06D-4681-9FB4-363A28CB5358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28" creationId="{0D71CA7C-B810-4B8C-AC3E-D2FA4D7A5EEB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29" creationId="{C21B5103-1BC5-4364-A504-F502C9E5DBE7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30" creationId="{518CD548-911B-4F26-BECF-073C6272D86E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31" creationId="{65086997-13FA-43F9-8935-D14B691D7D9E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32" creationId="{510F2A95-5C21-4E84-8578-79DAF6DD9A8A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34" creationId="{F5E5AFB9-E286-4026-8409-5C56C5EEA333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35" creationId="{FC4D1927-D390-463D-AC78-61BC4CC04B78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36" creationId="{483D20B8-4F41-40F4-981B-C53AF6491D65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37" creationId="{0997C432-CC17-476D-9B16-01232869A305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38" creationId="{7B30E2E6-0E25-4C2C-9C8F-C9C719C49768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39" creationId="{D225C25F-C697-428B-BB6C-BA2553475862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40" creationId="{8B0CE64B-BD54-43E3-BFD7-98317ED9A49D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41" creationId="{F282B1A4-6166-444E-A038-FFF8B5859637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42" creationId="{0FDAC5ED-9053-42C3-B290-80EB31C9A958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43" creationId="{28FE156A-E422-48E7-8417-53D3663DCEDF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44" creationId="{5618D43D-1ADA-4DEE-A4DA-130510A4ADA9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45" creationId="{3692D5BA-8682-4795-9EE8-9F0F6691129F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47" creationId="{4331EEDE-B7A1-4170-889A-AED4F5B003B5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48" creationId="{53F8A36C-5540-4350-B178-0A0CD52EF6BE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49" creationId="{3D724707-8E34-42DC-A843-BC466BA0B91B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50" creationId="{4BDC141E-48AE-4295-971B-5AEA311B288F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52" creationId="{C01F7A60-41E7-42C4-98E3-8370609D6AED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53" creationId="{5327AB89-14B6-44E0-BAF4-C25D85BD4A2D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54" creationId="{9B175848-F9C9-45F5-BA74-600BADAECBDF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55" creationId="{D3D8E0B0-C4E6-43F8-921C-BED8FDE276E2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56" creationId="{4D9D9FC8-367C-4CE5-96B9-212DB453A529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57" creationId="{5C5C69DD-FC5C-48F3-9E4A-43061961925B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58" creationId="{B69D02D3-AA43-4D81-8652-ECC181DC04C2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59" creationId="{81E5893F-8CE0-49C9-A45A-F4615E393964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60" creationId="{8D82382D-081B-43A9-BBCE-3A052ABC42A7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61" creationId="{DE95CB6C-39FB-4E5A-B2D9-9A162A90BB40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62" creationId="{BB4E7FC6-329D-4397-9C50-44A162B2C0B4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63" creationId="{83284A00-36FE-40F2-AE75-79406E7E38F1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64" creationId="{54645B9F-C7AE-4AE0-AFD0-05B0B15ED6A7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65" creationId="{12C3F4B4-8E34-4185-AE7A-0B937EBB85FE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67" creationId="{2461ADC2-6381-430E-A3A5-D01DFE1B668B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68" creationId="{56AD81FE-5E92-4F3D-9F41-822AC7E132CF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69" creationId="{5F2A0616-464A-42EE-BB21-47B91A6DD784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70" creationId="{C2576100-8E9A-4190-A9AA-0B28DE144E44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71" creationId="{BA6CEF8B-36E8-4B02-ACA6-56984F6E8171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72" creationId="{58E95678-1B84-4D33-98C6-74CD9273A755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73" creationId="{9AA6DA11-F90B-4B7E-81E6-5BA2AC21E117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74" creationId="{C1EDDDFA-95B6-4DB8-AC48-10EAA111BFBF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75" creationId="{E6F24D78-99EF-41E2-A4FB-53A8EEF0B806}"/>
          </ac:inkMkLst>
        </pc:inkChg>
        <pc:inkChg chg="add mod">
          <ac:chgData name="MT2020013 Apoorv Panse" userId="a3421d7c-e08a-4eb8-a39c-7a0ba58c109b" providerId="ADAL" clId="{0E45ACE3-E206-4256-BE2E-C1977F1E5304}" dt="2020-10-16T15:12:35.134" v="7698"/>
          <ac:inkMkLst>
            <pc:docMk/>
            <pc:sldMk cId="1602118556" sldId="278"/>
            <ac:inkMk id="177" creationId="{FF3B3E85-2961-4154-B8C0-2B23E9B22FB0}"/>
          </ac:inkMkLst>
        </pc:inkChg>
        <pc:inkChg chg="add del mod">
          <ac:chgData name="MT2020013 Apoorv Panse" userId="a3421d7c-e08a-4eb8-a39c-7a0ba58c109b" providerId="ADAL" clId="{0E45ACE3-E206-4256-BE2E-C1977F1E5304}" dt="2020-10-16T15:13:03.867" v="7708" actId="9405"/>
          <ac:inkMkLst>
            <pc:docMk/>
            <pc:sldMk cId="1602118556" sldId="278"/>
            <ac:inkMk id="179" creationId="{F18B8C07-9EA9-4F6E-9550-B66D3FC534C3}"/>
          </ac:inkMkLst>
        </pc:inkChg>
        <pc:inkChg chg="add del mod">
          <ac:chgData name="MT2020013 Apoorv Panse" userId="a3421d7c-e08a-4eb8-a39c-7a0ba58c109b" providerId="ADAL" clId="{0E45ACE3-E206-4256-BE2E-C1977F1E5304}" dt="2020-10-16T15:13:03.444" v="7707" actId="9405"/>
          <ac:inkMkLst>
            <pc:docMk/>
            <pc:sldMk cId="1602118556" sldId="278"/>
            <ac:inkMk id="180" creationId="{E9A69085-4A2F-4A40-A94E-CD12E6C93EAF}"/>
          </ac:inkMkLst>
        </pc:inkChg>
        <pc:inkChg chg="add del">
          <ac:chgData name="MT2020013 Apoorv Panse" userId="a3421d7c-e08a-4eb8-a39c-7a0ba58c109b" providerId="ADAL" clId="{0E45ACE3-E206-4256-BE2E-C1977F1E5304}" dt="2020-10-16T15:13:03.316" v="7706" actId="9405"/>
          <ac:inkMkLst>
            <pc:docMk/>
            <pc:sldMk cId="1602118556" sldId="278"/>
            <ac:inkMk id="181" creationId="{A11794EE-DB2B-4AF9-8854-C403B7B46E95}"/>
          </ac:inkMkLst>
        </pc:inkChg>
        <pc:inkChg chg="add del">
          <ac:chgData name="MT2020013 Apoorv Panse" userId="a3421d7c-e08a-4eb8-a39c-7a0ba58c109b" providerId="ADAL" clId="{0E45ACE3-E206-4256-BE2E-C1977F1E5304}" dt="2020-10-16T15:13:03.149" v="7705"/>
          <ac:inkMkLst>
            <pc:docMk/>
            <pc:sldMk cId="1602118556" sldId="278"/>
            <ac:inkMk id="182" creationId="{9BD4B20A-73B0-4073-AF5D-2652AD1F76C7}"/>
          </ac:inkMkLst>
        </pc:inkChg>
        <pc:inkChg chg="add">
          <ac:chgData name="MT2020013 Apoorv Panse" userId="a3421d7c-e08a-4eb8-a39c-7a0ba58c109b" providerId="ADAL" clId="{0E45ACE3-E206-4256-BE2E-C1977F1E5304}" dt="2020-10-16T15:13:10.916" v="7709" actId="9405"/>
          <ac:inkMkLst>
            <pc:docMk/>
            <pc:sldMk cId="1602118556" sldId="278"/>
            <ac:inkMk id="184" creationId="{A657F981-BB33-4ADC-85AF-6B393A07A357}"/>
          </ac:inkMkLst>
        </pc:inkChg>
        <pc:inkChg chg="add">
          <ac:chgData name="MT2020013 Apoorv Panse" userId="a3421d7c-e08a-4eb8-a39c-7a0ba58c109b" providerId="ADAL" clId="{0E45ACE3-E206-4256-BE2E-C1977F1E5304}" dt="2020-10-16T15:13:13.011" v="7710" actId="9405"/>
          <ac:inkMkLst>
            <pc:docMk/>
            <pc:sldMk cId="1602118556" sldId="278"/>
            <ac:inkMk id="185" creationId="{610BD60D-6418-4576-880B-E29B27C19914}"/>
          </ac:inkMkLst>
        </pc:inkChg>
        <pc:inkChg chg="add">
          <ac:chgData name="MT2020013 Apoorv Panse" userId="a3421d7c-e08a-4eb8-a39c-7a0ba58c109b" providerId="ADAL" clId="{0E45ACE3-E206-4256-BE2E-C1977F1E5304}" dt="2020-10-16T15:13:17.148" v="7711" actId="9405"/>
          <ac:inkMkLst>
            <pc:docMk/>
            <pc:sldMk cId="1602118556" sldId="278"/>
            <ac:inkMk id="186" creationId="{956B9361-3CF9-4686-8348-25286DF5A32A}"/>
          </ac:inkMkLst>
        </pc:inkChg>
        <pc:inkChg chg="add">
          <ac:chgData name="MT2020013 Apoorv Panse" userId="a3421d7c-e08a-4eb8-a39c-7a0ba58c109b" providerId="ADAL" clId="{0E45ACE3-E206-4256-BE2E-C1977F1E5304}" dt="2020-10-16T15:13:19.907" v="7712" actId="9405"/>
          <ac:inkMkLst>
            <pc:docMk/>
            <pc:sldMk cId="1602118556" sldId="278"/>
            <ac:inkMk id="187" creationId="{8C309AAB-9D75-42A2-AB31-008AF1468694}"/>
          </ac:inkMkLst>
        </pc:inkChg>
        <pc:inkChg chg="add">
          <ac:chgData name="MT2020013 Apoorv Panse" userId="a3421d7c-e08a-4eb8-a39c-7a0ba58c109b" providerId="ADAL" clId="{0E45ACE3-E206-4256-BE2E-C1977F1E5304}" dt="2020-10-16T15:13:22.059" v="7713" actId="9405"/>
          <ac:inkMkLst>
            <pc:docMk/>
            <pc:sldMk cId="1602118556" sldId="278"/>
            <ac:inkMk id="188" creationId="{6FAA100B-0753-4725-9BF9-C46C6C4D819D}"/>
          </ac:inkMkLst>
        </pc:inkChg>
        <pc:inkChg chg="add mod">
          <ac:chgData name="MT2020013 Apoorv Panse" userId="a3421d7c-e08a-4eb8-a39c-7a0ba58c109b" providerId="ADAL" clId="{0E45ACE3-E206-4256-BE2E-C1977F1E5304}" dt="2020-10-16T15:13:28.864" v="7716"/>
          <ac:inkMkLst>
            <pc:docMk/>
            <pc:sldMk cId="1602118556" sldId="278"/>
            <ac:inkMk id="189" creationId="{121CCC0F-FD6F-40FC-80CA-1D4C476C2BF5}"/>
          </ac:inkMkLst>
        </pc:inkChg>
        <pc:inkChg chg="add mod">
          <ac:chgData name="MT2020013 Apoorv Panse" userId="a3421d7c-e08a-4eb8-a39c-7a0ba58c109b" providerId="ADAL" clId="{0E45ACE3-E206-4256-BE2E-C1977F1E5304}" dt="2020-10-16T15:13:28.864" v="7716"/>
          <ac:inkMkLst>
            <pc:docMk/>
            <pc:sldMk cId="1602118556" sldId="278"/>
            <ac:inkMk id="190" creationId="{5A4B4DE9-D026-49D6-9666-9D9A9DF437EE}"/>
          </ac:inkMkLst>
        </pc:inkChg>
        <pc:inkChg chg="add">
          <ac:chgData name="MT2020013 Apoorv Panse" userId="a3421d7c-e08a-4eb8-a39c-7a0ba58c109b" providerId="ADAL" clId="{0E45ACE3-E206-4256-BE2E-C1977F1E5304}" dt="2020-10-16T15:13:28.885" v="7717" actId="9405"/>
          <ac:inkMkLst>
            <pc:docMk/>
            <pc:sldMk cId="1602118556" sldId="278"/>
            <ac:inkMk id="192" creationId="{CE5921C8-AC05-4603-B6A3-A4F618A9724A}"/>
          </ac:inkMkLst>
        </pc:inkChg>
        <pc:inkChg chg="add">
          <ac:chgData name="MT2020013 Apoorv Panse" userId="a3421d7c-e08a-4eb8-a39c-7a0ba58c109b" providerId="ADAL" clId="{0E45ACE3-E206-4256-BE2E-C1977F1E5304}" dt="2020-10-16T15:13:31.181" v="7718" actId="9405"/>
          <ac:inkMkLst>
            <pc:docMk/>
            <pc:sldMk cId="1602118556" sldId="278"/>
            <ac:inkMk id="193" creationId="{F1D90C76-2159-4F37-A098-6ED838BC678D}"/>
          </ac:inkMkLst>
        </pc:inkChg>
        <pc:inkChg chg="add">
          <ac:chgData name="MT2020013 Apoorv Panse" userId="a3421d7c-e08a-4eb8-a39c-7a0ba58c109b" providerId="ADAL" clId="{0E45ACE3-E206-4256-BE2E-C1977F1E5304}" dt="2020-10-16T15:13:33.440" v="7719" actId="9405"/>
          <ac:inkMkLst>
            <pc:docMk/>
            <pc:sldMk cId="1602118556" sldId="278"/>
            <ac:inkMk id="194" creationId="{890FC605-DA04-4835-B267-0816791A8E13}"/>
          </ac:inkMkLst>
        </pc:inkChg>
        <pc:inkChg chg="add">
          <ac:chgData name="MT2020013 Apoorv Panse" userId="a3421d7c-e08a-4eb8-a39c-7a0ba58c109b" providerId="ADAL" clId="{0E45ACE3-E206-4256-BE2E-C1977F1E5304}" dt="2020-10-16T15:13:40.847" v="7720" actId="9405"/>
          <ac:inkMkLst>
            <pc:docMk/>
            <pc:sldMk cId="1602118556" sldId="278"/>
            <ac:inkMk id="195" creationId="{CD2CABB2-2CC6-4DB7-B168-7686021D727D}"/>
          </ac:inkMkLst>
        </pc:inkChg>
        <pc:inkChg chg="add">
          <ac:chgData name="MT2020013 Apoorv Panse" userId="a3421d7c-e08a-4eb8-a39c-7a0ba58c109b" providerId="ADAL" clId="{0E45ACE3-E206-4256-BE2E-C1977F1E5304}" dt="2020-10-16T15:13:42.650" v="7721" actId="9405"/>
          <ac:inkMkLst>
            <pc:docMk/>
            <pc:sldMk cId="1602118556" sldId="278"/>
            <ac:inkMk id="196" creationId="{FFBBC2CE-8B05-4CF3-8511-1ED600B4B53C}"/>
          </ac:inkMkLst>
        </pc:inkChg>
        <pc:inkChg chg="add">
          <ac:chgData name="MT2020013 Apoorv Panse" userId="a3421d7c-e08a-4eb8-a39c-7a0ba58c109b" providerId="ADAL" clId="{0E45ACE3-E206-4256-BE2E-C1977F1E5304}" dt="2020-10-16T15:13:44.298" v="7722" actId="9405"/>
          <ac:inkMkLst>
            <pc:docMk/>
            <pc:sldMk cId="1602118556" sldId="278"/>
            <ac:inkMk id="197" creationId="{32DFAD31-5560-4EC1-9A14-A4BDC3CDA14C}"/>
          </ac:inkMkLst>
        </pc:inkChg>
        <pc:inkChg chg="add">
          <ac:chgData name="MT2020013 Apoorv Panse" userId="a3421d7c-e08a-4eb8-a39c-7a0ba58c109b" providerId="ADAL" clId="{0E45ACE3-E206-4256-BE2E-C1977F1E5304}" dt="2020-10-16T15:13:46.572" v="7723" actId="9405"/>
          <ac:inkMkLst>
            <pc:docMk/>
            <pc:sldMk cId="1602118556" sldId="278"/>
            <ac:inkMk id="198" creationId="{42931311-8C88-4422-9895-CCC6661358CD}"/>
          </ac:inkMkLst>
        </pc:inkChg>
        <pc:inkChg chg="add">
          <ac:chgData name="MT2020013 Apoorv Panse" userId="a3421d7c-e08a-4eb8-a39c-7a0ba58c109b" providerId="ADAL" clId="{0E45ACE3-E206-4256-BE2E-C1977F1E5304}" dt="2020-10-16T15:13:49.950" v="7724" actId="9405"/>
          <ac:inkMkLst>
            <pc:docMk/>
            <pc:sldMk cId="1602118556" sldId="278"/>
            <ac:inkMk id="199" creationId="{FBB9AD39-C31E-44F9-966F-2637BAB62C65}"/>
          </ac:inkMkLst>
        </pc:inkChg>
        <pc:inkChg chg="add del">
          <ac:chgData name="MT2020013 Apoorv Panse" userId="a3421d7c-e08a-4eb8-a39c-7a0ba58c109b" providerId="ADAL" clId="{0E45ACE3-E206-4256-BE2E-C1977F1E5304}" dt="2020-10-16T15:15:12.205" v="7730"/>
          <ac:inkMkLst>
            <pc:docMk/>
            <pc:sldMk cId="1602118556" sldId="278"/>
            <ac:inkMk id="200" creationId="{7AA9ADB8-5A0F-4A79-99D4-22E52AF14CCC}"/>
          </ac:inkMkLst>
        </pc:inkChg>
        <pc:inkChg chg="add del">
          <ac:chgData name="MT2020013 Apoorv Panse" userId="a3421d7c-e08a-4eb8-a39c-7a0ba58c109b" providerId="ADAL" clId="{0E45ACE3-E206-4256-BE2E-C1977F1E5304}" dt="2020-10-16T15:15:11.493" v="7728"/>
          <ac:inkMkLst>
            <pc:docMk/>
            <pc:sldMk cId="1602118556" sldId="278"/>
            <ac:inkMk id="201" creationId="{4ACEB2E9-460A-473C-8C71-955E9DA44096}"/>
          </ac:inkMkLst>
        </pc:inkChg>
        <pc:inkChg chg="add del">
          <ac:chgData name="MT2020013 Apoorv Panse" userId="a3421d7c-e08a-4eb8-a39c-7a0ba58c109b" providerId="ADAL" clId="{0E45ACE3-E206-4256-BE2E-C1977F1E5304}" dt="2020-10-16T15:15:11.493" v="7729"/>
          <ac:inkMkLst>
            <pc:docMk/>
            <pc:sldMk cId="1602118556" sldId="278"/>
            <ac:inkMk id="202" creationId="{74D23432-A48B-46AF-AD97-337CA0559D9A}"/>
          </ac:inkMkLst>
        </pc:inkChg>
        <pc:inkChg chg="add mod">
          <ac:chgData name="MT2020013 Apoorv Panse" userId="a3421d7c-e08a-4eb8-a39c-7a0ba58c109b" providerId="ADAL" clId="{0E45ACE3-E206-4256-BE2E-C1977F1E5304}" dt="2020-10-16T15:18:17.639" v="7742"/>
          <ac:inkMkLst>
            <pc:docMk/>
            <pc:sldMk cId="1602118556" sldId="278"/>
            <ac:inkMk id="203" creationId="{4AD51B28-D3B2-460E-B731-10CB57CC7409}"/>
          </ac:inkMkLst>
        </pc:inkChg>
        <pc:inkChg chg="add mod">
          <ac:chgData name="MT2020013 Apoorv Panse" userId="a3421d7c-e08a-4eb8-a39c-7a0ba58c109b" providerId="ADAL" clId="{0E45ACE3-E206-4256-BE2E-C1977F1E5304}" dt="2020-10-16T15:18:17.639" v="7742"/>
          <ac:inkMkLst>
            <pc:docMk/>
            <pc:sldMk cId="1602118556" sldId="278"/>
            <ac:inkMk id="204" creationId="{33AFB3F5-6874-495F-B06E-E5E71F8EF573}"/>
          </ac:inkMkLst>
        </pc:inkChg>
        <pc:inkChg chg="add mod">
          <ac:chgData name="MT2020013 Apoorv Panse" userId="a3421d7c-e08a-4eb8-a39c-7a0ba58c109b" providerId="ADAL" clId="{0E45ACE3-E206-4256-BE2E-C1977F1E5304}" dt="2020-10-16T15:18:17.639" v="7742"/>
          <ac:inkMkLst>
            <pc:docMk/>
            <pc:sldMk cId="1602118556" sldId="278"/>
            <ac:inkMk id="205" creationId="{7E94D32C-CBCE-436B-B814-91F9CF33A5FD}"/>
          </ac:inkMkLst>
        </pc:inkChg>
        <pc:inkChg chg="add mod">
          <ac:chgData name="MT2020013 Apoorv Panse" userId="a3421d7c-e08a-4eb8-a39c-7a0ba58c109b" providerId="ADAL" clId="{0E45ACE3-E206-4256-BE2E-C1977F1E5304}" dt="2020-10-16T15:18:17.639" v="7742"/>
          <ac:inkMkLst>
            <pc:docMk/>
            <pc:sldMk cId="1602118556" sldId="278"/>
            <ac:inkMk id="206" creationId="{9CC44361-7AEB-4A95-A3BD-6BBD4D8CF325}"/>
          </ac:inkMkLst>
        </pc:inkChg>
        <pc:inkChg chg="add mod">
          <ac:chgData name="MT2020013 Apoorv Panse" userId="a3421d7c-e08a-4eb8-a39c-7a0ba58c109b" providerId="ADAL" clId="{0E45ACE3-E206-4256-BE2E-C1977F1E5304}" dt="2020-10-16T15:18:17.639" v="7742"/>
          <ac:inkMkLst>
            <pc:docMk/>
            <pc:sldMk cId="1602118556" sldId="278"/>
            <ac:inkMk id="207" creationId="{1931A312-ACDF-43D4-9986-D17C3A84B759}"/>
          </ac:inkMkLst>
        </pc:inkChg>
        <pc:inkChg chg="add mod">
          <ac:chgData name="MT2020013 Apoorv Panse" userId="a3421d7c-e08a-4eb8-a39c-7a0ba58c109b" providerId="ADAL" clId="{0E45ACE3-E206-4256-BE2E-C1977F1E5304}" dt="2020-10-16T15:18:17.639" v="7742"/>
          <ac:inkMkLst>
            <pc:docMk/>
            <pc:sldMk cId="1602118556" sldId="278"/>
            <ac:inkMk id="208" creationId="{FDD2619A-7CA4-454C-94C8-BD47B9A3AF33}"/>
          </ac:inkMkLst>
        </pc:inkChg>
        <pc:inkChg chg="add mod">
          <ac:chgData name="MT2020013 Apoorv Panse" userId="a3421d7c-e08a-4eb8-a39c-7a0ba58c109b" providerId="ADAL" clId="{0E45ACE3-E206-4256-BE2E-C1977F1E5304}" dt="2020-10-16T15:18:17.639" v="7742"/>
          <ac:inkMkLst>
            <pc:docMk/>
            <pc:sldMk cId="1602118556" sldId="278"/>
            <ac:inkMk id="209" creationId="{AD646244-E82D-4FC0-9E18-5B870CB429D5}"/>
          </ac:inkMkLst>
        </pc:inkChg>
        <pc:inkChg chg="add mod">
          <ac:chgData name="MT2020013 Apoorv Panse" userId="a3421d7c-e08a-4eb8-a39c-7a0ba58c109b" providerId="ADAL" clId="{0E45ACE3-E206-4256-BE2E-C1977F1E5304}" dt="2020-10-16T15:18:17.639" v="7742"/>
          <ac:inkMkLst>
            <pc:docMk/>
            <pc:sldMk cId="1602118556" sldId="278"/>
            <ac:inkMk id="210" creationId="{A89D90CA-443D-49ED-992E-F8F835E6F4CA}"/>
          </ac:inkMkLst>
        </pc:inkChg>
        <pc:inkChg chg="add mod">
          <ac:chgData name="MT2020013 Apoorv Panse" userId="a3421d7c-e08a-4eb8-a39c-7a0ba58c109b" providerId="ADAL" clId="{0E45ACE3-E206-4256-BE2E-C1977F1E5304}" dt="2020-10-16T15:18:17.639" v="7742"/>
          <ac:inkMkLst>
            <pc:docMk/>
            <pc:sldMk cId="1602118556" sldId="278"/>
            <ac:inkMk id="211" creationId="{B98B98CC-73CF-4D60-92A8-341150854B27}"/>
          </ac:inkMkLst>
        </pc:inkChg>
        <pc:inkChg chg="add mod">
          <ac:chgData name="MT2020013 Apoorv Panse" userId="a3421d7c-e08a-4eb8-a39c-7a0ba58c109b" providerId="ADAL" clId="{0E45ACE3-E206-4256-BE2E-C1977F1E5304}" dt="2020-10-16T15:18:17.639" v="7742"/>
          <ac:inkMkLst>
            <pc:docMk/>
            <pc:sldMk cId="1602118556" sldId="278"/>
            <ac:inkMk id="213" creationId="{9BF03F6B-6B2E-4898-815A-634EFAB0F53A}"/>
          </ac:inkMkLst>
        </pc:inkChg>
        <pc:inkChg chg="add mod">
          <ac:chgData name="MT2020013 Apoorv Panse" userId="a3421d7c-e08a-4eb8-a39c-7a0ba58c109b" providerId="ADAL" clId="{0E45ACE3-E206-4256-BE2E-C1977F1E5304}" dt="2020-10-16T15:18:35.495" v="7758"/>
          <ac:inkMkLst>
            <pc:docMk/>
            <pc:sldMk cId="1602118556" sldId="278"/>
            <ac:inkMk id="215" creationId="{0C24F9C8-97AA-4A32-B83C-47956062FFD2}"/>
          </ac:inkMkLst>
        </pc:inkChg>
        <pc:inkChg chg="add mod">
          <ac:chgData name="MT2020013 Apoorv Panse" userId="a3421d7c-e08a-4eb8-a39c-7a0ba58c109b" providerId="ADAL" clId="{0E45ACE3-E206-4256-BE2E-C1977F1E5304}" dt="2020-10-16T15:18:35.495" v="7758"/>
          <ac:inkMkLst>
            <pc:docMk/>
            <pc:sldMk cId="1602118556" sldId="278"/>
            <ac:inkMk id="216" creationId="{50123447-9B52-4D80-80A3-513A1CD91831}"/>
          </ac:inkMkLst>
        </pc:inkChg>
        <pc:inkChg chg="add mod">
          <ac:chgData name="MT2020013 Apoorv Panse" userId="a3421d7c-e08a-4eb8-a39c-7a0ba58c109b" providerId="ADAL" clId="{0E45ACE3-E206-4256-BE2E-C1977F1E5304}" dt="2020-10-16T15:18:35.495" v="7758"/>
          <ac:inkMkLst>
            <pc:docMk/>
            <pc:sldMk cId="1602118556" sldId="278"/>
            <ac:inkMk id="217" creationId="{782A5278-A2AF-435E-B9F9-4C5623621147}"/>
          </ac:inkMkLst>
        </pc:inkChg>
        <pc:inkChg chg="add mod">
          <ac:chgData name="MT2020013 Apoorv Panse" userId="a3421d7c-e08a-4eb8-a39c-7a0ba58c109b" providerId="ADAL" clId="{0E45ACE3-E206-4256-BE2E-C1977F1E5304}" dt="2020-10-16T15:18:35.495" v="7758"/>
          <ac:inkMkLst>
            <pc:docMk/>
            <pc:sldMk cId="1602118556" sldId="278"/>
            <ac:inkMk id="218" creationId="{395C9CED-D824-460D-8C73-69ADC74ED046}"/>
          </ac:inkMkLst>
        </pc:inkChg>
        <pc:inkChg chg="add mod">
          <ac:chgData name="MT2020013 Apoorv Panse" userId="a3421d7c-e08a-4eb8-a39c-7a0ba58c109b" providerId="ADAL" clId="{0E45ACE3-E206-4256-BE2E-C1977F1E5304}" dt="2020-10-16T15:18:35.495" v="7758"/>
          <ac:inkMkLst>
            <pc:docMk/>
            <pc:sldMk cId="1602118556" sldId="278"/>
            <ac:inkMk id="219" creationId="{5771F6BA-6BDE-4F8D-B56C-2EDB82F06CF9}"/>
          </ac:inkMkLst>
        </pc:inkChg>
        <pc:inkChg chg="add mod">
          <ac:chgData name="MT2020013 Apoorv Panse" userId="a3421d7c-e08a-4eb8-a39c-7a0ba58c109b" providerId="ADAL" clId="{0E45ACE3-E206-4256-BE2E-C1977F1E5304}" dt="2020-10-16T15:18:35.495" v="7758"/>
          <ac:inkMkLst>
            <pc:docMk/>
            <pc:sldMk cId="1602118556" sldId="278"/>
            <ac:inkMk id="220" creationId="{043CC9E3-ACA5-4ABD-B555-DEA1129D0083}"/>
          </ac:inkMkLst>
        </pc:inkChg>
        <pc:inkChg chg="add mod">
          <ac:chgData name="MT2020013 Apoorv Panse" userId="a3421d7c-e08a-4eb8-a39c-7a0ba58c109b" providerId="ADAL" clId="{0E45ACE3-E206-4256-BE2E-C1977F1E5304}" dt="2020-10-16T15:18:35.495" v="7758"/>
          <ac:inkMkLst>
            <pc:docMk/>
            <pc:sldMk cId="1602118556" sldId="278"/>
            <ac:inkMk id="222" creationId="{28C700E3-60D4-41A2-9F73-AE7963CA2410}"/>
          </ac:inkMkLst>
        </pc:inkChg>
        <pc:inkChg chg="add mod">
          <ac:chgData name="MT2020013 Apoorv Panse" userId="a3421d7c-e08a-4eb8-a39c-7a0ba58c109b" providerId="ADAL" clId="{0E45ACE3-E206-4256-BE2E-C1977F1E5304}" dt="2020-10-16T15:18:35.495" v="7758"/>
          <ac:inkMkLst>
            <pc:docMk/>
            <pc:sldMk cId="1602118556" sldId="278"/>
            <ac:inkMk id="223" creationId="{8B973716-90AD-42C2-A679-30C4371EA6EC}"/>
          </ac:inkMkLst>
        </pc:inkChg>
        <pc:inkChg chg="add mod">
          <ac:chgData name="MT2020013 Apoorv Panse" userId="a3421d7c-e08a-4eb8-a39c-7a0ba58c109b" providerId="ADAL" clId="{0E45ACE3-E206-4256-BE2E-C1977F1E5304}" dt="2020-10-16T15:18:35.495" v="7758"/>
          <ac:inkMkLst>
            <pc:docMk/>
            <pc:sldMk cId="1602118556" sldId="278"/>
            <ac:inkMk id="224" creationId="{C8EC5B45-C01F-45C4-88D4-A99A27C04E03}"/>
          </ac:inkMkLst>
        </pc:inkChg>
        <pc:inkChg chg="add mod">
          <ac:chgData name="MT2020013 Apoorv Panse" userId="a3421d7c-e08a-4eb8-a39c-7a0ba58c109b" providerId="ADAL" clId="{0E45ACE3-E206-4256-BE2E-C1977F1E5304}" dt="2020-10-16T15:18:35.495" v="7758"/>
          <ac:inkMkLst>
            <pc:docMk/>
            <pc:sldMk cId="1602118556" sldId="278"/>
            <ac:inkMk id="225" creationId="{C5EDBDB5-83B2-4A61-9504-9E1915C77580}"/>
          </ac:inkMkLst>
        </pc:inkChg>
        <pc:inkChg chg="add mod">
          <ac:chgData name="MT2020013 Apoorv Panse" userId="a3421d7c-e08a-4eb8-a39c-7a0ba58c109b" providerId="ADAL" clId="{0E45ACE3-E206-4256-BE2E-C1977F1E5304}" dt="2020-10-16T15:18:35.495" v="7758"/>
          <ac:inkMkLst>
            <pc:docMk/>
            <pc:sldMk cId="1602118556" sldId="278"/>
            <ac:inkMk id="226" creationId="{8C785199-DBB6-4C90-B1F2-5CC1B6DC362A}"/>
          </ac:inkMkLst>
        </pc:inkChg>
        <pc:inkChg chg="add mod">
          <ac:chgData name="MT2020013 Apoorv Panse" userId="a3421d7c-e08a-4eb8-a39c-7a0ba58c109b" providerId="ADAL" clId="{0E45ACE3-E206-4256-BE2E-C1977F1E5304}" dt="2020-10-16T15:18:35.495" v="7758"/>
          <ac:inkMkLst>
            <pc:docMk/>
            <pc:sldMk cId="1602118556" sldId="278"/>
            <ac:inkMk id="228" creationId="{B7C827E4-2445-4FC9-A3C5-8CBFBA8AD582}"/>
          </ac:inkMkLst>
        </pc:inkChg>
        <pc:inkChg chg="add mod">
          <ac:chgData name="MT2020013 Apoorv Panse" userId="a3421d7c-e08a-4eb8-a39c-7a0ba58c109b" providerId="ADAL" clId="{0E45ACE3-E206-4256-BE2E-C1977F1E5304}" dt="2020-10-16T15:18:35.495" v="7758"/>
          <ac:inkMkLst>
            <pc:docMk/>
            <pc:sldMk cId="1602118556" sldId="278"/>
            <ac:inkMk id="229" creationId="{5DEE8197-B155-4FEC-B251-E9A1DEFEE2E0}"/>
          </ac:inkMkLst>
        </pc:inkChg>
      </pc:sldChg>
      <pc:sldChg chg="addSp delSp modSp add mod ord">
        <pc:chgData name="MT2020013 Apoorv Panse" userId="a3421d7c-e08a-4eb8-a39c-7a0ba58c109b" providerId="ADAL" clId="{0E45ACE3-E206-4256-BE2E-C1977F1E5304}" dt="2020-10-17T12:49:54.281" v="9603" actId="14100"/>
        <pc:sldMkLst>
          <pc:docMk/>
          <pc:sldMk cId="2900919379" sldId="279"/>
        </pc:sldMkLst>
        <pc:spChg chg="mod">
          <ac:chgData name="MT2020013 Apoorv Panse" userId="a3421d7c-e08a-4eb8-a39c-7a0ba58c109b" providerId="ADAL" clId="{0E45ACE3-E206-4256-BE2E-C1977F1E5304}" dt="2020-10-17T12:49:54.281" v="9603" actId="14100"/>
          <ac:spMkLst>
            <pc:docMk/>
            <pc:sldMk cId="2900919379" sldId="279"/>
            <ac:spMk id="4" creationId="{A580C59E-46CC-40C9-AFE3-CC1F374474B0}"/>
          </ac:spMkLst>
        </pc:spChg>
        <pc:spChg chg="mod">
          <ac:chgData name="MT2020013 Apoorv Panse" userId="a3421d7c-e08a-4eb8-a39c-7a0ba58c109b" providerId="ADAL" clId="{0E45ACE3-E206-4256-BE2E-C1977F1E5304}" dt="2020-10-17T10:45:03.337" v="8533" actId="20577"/>
          <ac:spMkLst>
            <pc:docMk/>
            <pc:sldMk cId="2900919379" sldId="279"/>
            <ac:spMk id="6" creationId="{715133F3-350D-431F-A155-16A4A9FAF27E}"/>
          </ac:spMkLst>
        </pc:spChg>
        <pc:picChg chg="add del mod">
          <ac:chgData name="MT2020013 Apoorv Panse" userId="a3421d7c-e08a-4eb8-a39c-7a0ba58c109b" providerId="ADAL" clId="{0E45ACE3-E206-4256-BE2E-C1977F1E5304}" dt="2020-10-17T10:30:40.114" v="8263" actId="478"/>
          <ac:picMkLst>
            <pc:docMk/>
            <pc:sldMk cId="2900919379" sldId="279"/>
            <ac:picMk id="3" creationId="{CD8C3E13-C434-4762-BE27-BD94AF552999}"/>
          </ac:picMkLst>
        </pc:picChg>
        <pc:picChg chg="del">
          <ac:chgData name="MT2020013 Apoorv Panse" userId="a3421d7c-e08a-4eb8-a39c-7a0ba58c109b" providerId="ADAL" clId="{0E45ACE3-E206-4256-BE2E-C1977F1E5304}" dt="2020-10-17T10:29:38.087" v="8176" actId="478"/>
          <ac:picMkLst>
            <pc:docMk/>
            <pc:sldMk cId="2900919379" sldId="279"/>
            <ac:picMk id="5" creationId="{D81144F8-1D3B-48D6-8309-EFCD371E643E}"/>
          </ac:picMkLst>
        </pc:picChg>
        <pc:picChg chg="add del mod">
          <ac:chgData name="MT2020013 Apoorv Panse" userId="a3421d7c-e08a-4eb8-a39c-7a0ba58c109b" providerId="ADAL" clId="{0E45ACE3-E206-4256-BE2E-C1977F1E5304}" dt="2020-10-17T10:42:20.259" v="8276" actId="478"/>
          <ac:picMkLst>
            <pc:docMk/>
            <pc:sldMk cId="2900919379" sldId="279"/>
            <ac:picMk id="8" creationId="{4A1B80D6-4219-4E43-B04E-6E849A89990A}"/>
          </ac:picMkLst>
        </pc:picChg>
        <pc:picChg chg="add mod">
          <ac:chgData name="MT2020013 Apoorv Panse" userId="a3421d7c-e08a-4eb8-a39c-7a0ba58c109b" providerId="ADAL" clId="{0E45ACE3-E206-4256-BE2E-C1977F1E5304}" dt="2020-10-17T10:42:31.016" v="8280" actId="1076"/>
          <ac:picMkLst>
            <pc:docMk/>
            <pc:sldMk cId="2900919379" sldId="279"/>
            <ac:picMk id="10" creationId="{DCECD5D7-6AD6-4FC7-B74B-A3C3211FABC3}"/>
          </ac:picMkLst>
        </pc:picChg>
      </pc:sldChg>
      <pc:sldChg chg="addSp delSp modSp add del mod">
        <pc:chgData name="MT2020013 Apoorv Panse" userId="a3421d7c-e08a-4eb8-a39c-7a0ba58c109b" providerId="ADAL" clId="{0E45ACE3-E206-4256-BE2E-C1977F1E5304}" dt="2020-10-17T09:53:18.098" v="7949" actId="47"/>
        <pc:sldMkLst>
          <pc:docMk/>
          <pc:sldMk cId="3939353524" sldId="279"/>
        </pc:sldMkLst>
        <pc:spChg chg="del mod">
          <ac:chgData name="MT2020013 Apoorv Panse" userId="a3421d7c-e08a-4eb8-a39c-7a0ba58c109b" providerId="ADAL" clId="{0E45ACE3-E206-4256-BE2E-C1977F1E5304}" dt="2020-10-17T09:50:59.431" v="7943" actId="478"/>
          <ac:spMkLst>
            <pc:docMk/>
            <pc:sldMk cId="3939353524" sldId="279"/>
            <ac:spMk id="4" creationId="{A580C59E-46CC-40C9-AFE3-CC1F374474B0}"/>
          </ac:spMkLst>
        </pc:spChg>
        <pc:grpChg chg="add del mod">
          <ac:chgData name="MT2020013 Apoorv Panse" userId="a3421d7c-e08a-4eb8-a39c-7a0ba58c109b" providerId="ADAL" clId="{0E45ACE3-E206-4256-BE2E-C1977F1E5304}" dt="2020-10-16T15:22:50.107" v="7816"/>
          <ac:grpSpMkLst>
            <pc:docMk/>
            <pc:sldMk cId="3939353524" sldId="279"/>
            <ac:grpSpMk id="9" creationId="{1319319A-7CE1-4E6C-B0DB-4A2AAA5CFD8D}"/>
          </ac:grpSpMkLst>
        </pc:grpChg>
        <pc:grpChg chg="del mod">
          <ac:chgData name="MT2020013 Apoorv Panse" userId="a3421d7c-e08a-4eb8-a39c-7a0ba58c109b" providerId="ADAL" clId="{0E45ACE3-E206-4256-BE2E-C1977F1E5304}" dt="2020-10-16T15:23:03.737" v="7825"/>
          <ac:grpSpMkLst>
            <pc:docMk/>
            <pc:sldMk cId="3939353524" sldId="279"/>
            <ac:grpSpMk id="14" creationId="{231AE88E-5331-44A6-A1D5-60CD8989E317}"/>
          </ac:grpSpMkLst>
        </pc:grpChg>
        <pc:grpChg chg="mod">
          <ac:chgData name="MT2020013 Apoorv Panse" userId="a3421d7c-e08a-4eb8-a39c-7a0ba58c109b" providerId="ADAL" clId="{0E45ACE3-E206-4256-BE2E-C1977F1E5304}" dt="2020-10-16T15:22:40.180" v="7802"/>
          <ac:grpSpMkLst>
            <pc:docMk/>
            <pc:sldMk cId="3939353524" sldId="279"/>
            <ac:grpSpMk id="19" creationId="{7ED9E6AC-D245-44D8-B650-1AF586C838F0}"/>
          </ac:grpSpMkLst>
        </pc:grpChg>
        <pc:grpChg chg="mod">
          <ac:chgData name="MT2020013 Apoorv Panse" userId="a3421d7c-e08a-4eb8-a39c-7a0ba58c109b" providerId="ADAL" clId="{0E45ACE3-E206-4256-BE2E-C1977F1E5304}" dt="2020-10-16T15:22:50.107" v="7816"/>
          <ac:grpSpMkLst>
            <pc:docMk/>
            <pc:sldMk cId="3939353524" sldId="279"/>
            <ac:grpSpMk id="32" creationId="{95492514-7480-4882-ACDA-6578A952E204}"/>
          </ac:grpSpMkLst>
        </pc:grpChg>
        <pc:grpChg chg="mod">
          <ac:chgData name="MT2020013 Apoorv Panse" userId="a3421d7c-e08a-4eb8-a39c-7a0ba58c109b" providerId="ADAL" clId="{0E45ACE3-E206-4256-BE2E-C1977F1E5304}" dt="2020-10-16T15:23:03.737" v="7825"/>
          <ac:grpSpMkLst>
            <pc:docMk/>
            <pc:sldMk cId="3939353524" sldId="279"/>
            <ac:grpSpMk id="41" creationId="{82815B2E-555F-440E-85CA-D7A2066AB773}"/>
          </ac:grpSpMkLst>
        </pc:grpChg>
        <pc:grpChg chg="del mod">
          <ac:chgData name="MT2020013 Apoorv Panse" userId="a3421d7c-e08a-4eb8-a39c-7a0ba58c109b" providerId="ADAL" clId="{0E45ACE3-E206-4256-BE2E-C1977F1E5304}" dt="2020-10-16T15:23:33.949" v="7835"/>
          <ac:grpSpMkLst>
            <pc:docMk/>
            <pc:sldMk cId="3939353524" sldId="279"/>
            <ac:grpSpMk id="45" creationId="{039C178E-5E22-41BF-9061-81B422B369FB}"/>
          </ac:grpSpMkLst>
        </pc:grpChg>
        <pc:grpChg chg="del mod">
          <ac:chgData name="MT2020013 Apoorv Panse" userId="a3421d7c-e08a-4eb8-a39c-7a0ba58c109b" providerId="ADAL" clId="{0E45ACE3-E206-4256-BE2E-C1977F1E5304}" dt="2020-10-16T15:23:34.612" v="7837"/>
          <ac:grpSpMkLst>
            <pc:docMk/>
            <pc:sldMk cId="3939353524" sldId="279"/>
            <ac:grpSpMk id="51" creationId="{487A1304-62B5-4A29-9622-562F809F37EA}"/>
          </ac:grpSpMkLst>
        </pc:grpChg>
        <pc:grpChg chg="del mod">
          <ac:chgData name="MT2020013 Apoorv Panse" userId="a3421d7c-e08a-4eb8-a39c-7a0ba58c109b" providerId="ADAL" clId="{0E45ACE3-E206-4256-BE2E-C1977F1E5304}" dt="2020-10-17T09:51:10.343" v="7946" actId="478"/>
          <ac:grpSpMkLst>
            <pc:docMk/>
            <pc:sldMk cId="3939353524" sldId="279"/>
            <ac:grpSpMk id="53" creationId="{FA27B93A-BD68-4352-9677-131243F721DF}"/>
          </ac:grpSpMkLst>
        </pc:grpChg>
        <pc:grpChg chg="del mod">
          <ac:chgData name="MT2020013 Apoorv Panse" userId="a3421d7c-e08a-4eb8-a39c-7a0ba58c109b" providerId="ADAL" clId="{0E45ACE3-E206-4256-BE2E-C1977F1E5304}" dt="2020-10-16T15:24:01.486" v="7851"/>
          <ac:grpSpMkLst>
            <pc:docMk/>
            <pc:sldMk cId="3939353524" sldId="279"/>
            <ac:grpSpMk id="60" creationId="{4D7EF0C2-D802-458F-967D-A6C7E8D2328A}"/>
          </ac:grpSpMkLst>
        </pc:grpChg>
        <pc:grpChg chg="mod">
          <ac:chgData name="MT2020013 Apoorv Panse" userId="a3421d7c-e08a-4eb8-a39c-7a0ba58c109b" providerId="ADAL" clId="{0E45ACE3-E206-4256-BE2E-C1977F1E5304}" dt="2020-10-16T15:24:01.486" v="7851"/>
          <ac:grpSpMkLst>
            <pc:docMk/>
            <pc:sldMk cId="3939353524" sldId="279"/>
            <ac:grpSpMk id="67" creationId="{46E3FF72-D299-43E8-9C03-0B2924626A30}"/>
          </ac:grpSpMkLst>
        </pc:grpChg>
        <pc:grpChg chg="mod">
          <ac:chgData name="MT2020013 Apoorv Panse" userId="a3421d7c-e08a-4eb8-a39c-7a0ba58c109b" providerId="ADAL" clId="{0E45ACE3-E206-4256-BE2E-C1977F1E5304}" dt="2020-10-16T15:24:05.625" v="7856"/>
          <ac:grpSpMkLst>
            <pc:docMk/>
            <pc:sldMk cId="3939353524" sldId="279"/>
            <ac:grpSpMk id="72" creationId="{F010D668-81C5-4C4B-9BE0-594FB580861C}"/>
          </ac:grpSpMkLst>
        </pc:grpChg>
        <pc:grpChg chg="del mod">
          <ac:chgData name="MT2020013 Apoorv Panse" userId="a3421d7c-e08a-4eb8-a39c-7a0ba58c109b" providerId="ADAL" clId="{0E45ACE3-E206-4256-BE2E-C1977F1E5304}" dt="2020-10-16T15:24:26.870" v="7861"/>
          <ac:grpSpMkLst>
            <pc:docMk/>
            <pc:sldMk cId="3939353524" sldId="279"/>
            <ac:grpSpMk id="77" creationId="{1EE4E1D2-5AB8-4CD6-A9F6-04BA0DBD2EE2}"/>
          </ac:grpSpMkLst>
        </pc:grpChg>
        <pc:grpChg chg="del mod">
          <ac:chgData name="MT2020013 Apoorv Panse" userId="a3421d7c-e08a-4eb8-a39c-7a0ba58c109b" providerId="ADAL" clId="{0E45ACE3-E206-4256-BE2E-C1977F1E5304}" dt="2020-10-16T15:24:29.830" v="7863"/>
          <ac:grpSpMkLst>
            <pc:docMk/>
            <pc:sldMk cId="3939353524" sldId="279"/>
            <ac:grpSpMk id="78" creationId="{AF2D476E-064E-4374-8C35-AF2C7E782232}"/>
          </ac:grpSpMkLst>
        </pc:grpChg>
        <pc:grpChg chg="del mod">
          <ac:chgData name="MT2020013 Apoorv Panse" userId="a3421d7c-e08a-4eb8-a39c-7a0ba58c109b" providerId="ADAL" clId="{0E45ACE3-E206-4256-BE2E-C1977F1E5304}" dt="2020-10-16T15:24:44.756" v="7868"/>
          <ac:grpSpMkLst>
            <pc:docMk/>
            <pc:sldMk cId="3939353524" sldId="279"/>
            <ac:grpSpMk id="80" creationId="{1776F826-3BA6-49C6-AB4B-53820C0C9836}"/>
          </ac:grpSpMkLst>
        </pc:grpChg>
        <pc:grpChg chg="del mod">
          <ac:chgData name="MT2020013 Apoorv Panse" userId="a3421d7c-e08a-4eb8-a39c-7a0ba58c109b" providerId="ADAL" clId="{0E45ACE3-E206-4256-BE2E-C1977F1E5304}" dt="2020-10-16T15:24:54.300" v="7878"/>
          <ac:grpSpMkLst>
            <pc:docMk/>
            <pc:sldMk cId="3939353524" sldId="279"/>
            <ac:grpSpMk id="85" creationId="{8B33A74A-4737-42D0-8961-FDA3B51A8ACB}"/>
          </ac:grpSpMkLst>
        </pc:grpChg>
        <pc:grpChg chg="del mod">
          <ac:chgData name="MT2020013 Apoorv Panse" userId="a3421d7c-e08a-4eb8-a39c-7a0ba58c109b" providerId="ADAL" clId="{0E45ACE3-E206-4256-BE2E-C1977F1E5304}" dt="2020-10-17T09:51:09.193" v="7945" actId="478"/>
          <ac:grpSpMkLst>
            <pc:docMk/>
            <pc:sldMk cId="3939353524" sldId="279"/>
            <ac:grpSpMk id="95" creationId="{7B5661E3-F3D2-4196-9475-27F6EE3AF450}"/>
          </ac:grpSpMkLst>
        </pc:grpChg>
        <pc:grpChg chg="del mod">
          <ac:chgData name="MT2020013 Apoorv Panse" userId="a3421d7c-e08a-4eb8-a39c-7a0ba58c109b" providerId="ADAL" clId="{0E45ACE3-E206-4256-BE2E-C1977F1E5304}" dt="2020-10-16T15:25:13.327" v="7886"/>
          <ac:grpSpMkLst>
            <pc:docMk/>
            <pc:sldMk cId="3939353524" sldId="279"/>
            <ac:grpSpMk id="98" creationId="{E71DE40F-EBD1-4264-92D1-636EE83A7CBE}"/>
          </ac:grpSpMkLst>
        </pc:grpChg>
        <pc:grpChg chg="del mod">
          <ac:chgData name="MT2020013 Apoorv Panse" userId="a3421d7c-e08a-4eb8-a39c-7a0ba58c109b" providerId="ADAL" clId="{0E45ACE3-E206-4256-BE2E-C1977F1E5304}" dt="2020-10-17T09:51:14.482" v="7947" actId="478"/>
          <ac:grpSpMkLst>
            <pc:docMk/>
            <pc:sldMk cId="3939353524" sldId="279"/>
            <ac:grpSpMk id="103" creationId="{4C589B48-EAB8-41E5-A13A-3D135DC30FA2}"/>
          </ac:grpSpMkLst>
        </pc:grpChg>
        <pc:picChg chg="mod">
          <ac:chgData name="MT2020013 Apoorv Panse" userId="a3421d7c-e08a-4eb8-a39c-7a0ba58c109b" providerId="ADAL" clId="{0E45ACE3-E206-4256-BE2E-C1977F1E5304}" dt="2020-10-17T09:50:50.906" v="7942" actId="1076"/>
          <ac:picMkLst>
            <pc:docMk/>
            <pc:sldMk cId="3939353524" sldId="279"/>
            <ac:picMk id="3" creationId="{3103EC01-8B9B-4ABE-874D-53C185ECD710}"/>
          </ac:picMkLst>
        </pc:picChg>
        <pc:inkChg chg="add del">
          <ac:chgData name="MT2020013 Apoorv Panse" userId="a3421d7c-e08a-4eb8-a39c-7a0ba58c109b" providerId="ADAL" clId="{0E45ACE3-E206-4256-BE2E-C1977F1E5304}" dt="2020-10-16T15:25:47.073" v="7889"/>
          <ac:inkMkLst>
            <pc:docMk/>
            <pc:sldMk cId="3939353524" sldId="279"/>
            <ac:inkMk id="2" creationId="{5319D2E8-D6CE-4737-B317-946D65A70F9A}"/>
          </ac:inkMkLst>
        </pc:inkChg>
        <pc:inkChg chg="add mod">
          <ac:chgData name="MT2020013 Apoorv Panse" userId="a3421d7c-e08a-4eb8-a39c-7a0ba58c109b" providerId="ADAL" clId="{0E45ACE3-E206-4256-BE2E-C1977F1E5304}" dt="2020-10-16T15:22:50.107" v="7816"/>
          <ac:inkMkLst>
            <pc:docMk/>
            <pc:sldMk cId="3939353524" sldId="279"/>
            <ac:inkMk id="5" creationId="{1F30F924-0F0B-46A0-99EA-CC71BA623DA0}"/>
          </ac:inkMkLst>
        </pc:inkChg>
        <pc:inkChg chg="add mod">
          <ac:chgData name="MT2020013 Apoorv Panse" userId="a3421d7c-e08a-4eb8-a39c-7a0ba58c109b" providerId="ADAL" clId="{0E45ACE3-E206-4256-BE2E-C1977F1E5304}" dt="2020-10-16T15:22:50.107" v="7816"/>
          <ac:inkMkLst>
            <pc:docMk/>
            <pc:sldMk cId="3939353524" sldId="279"/>
            <ac:inkMk id="6" creationId="{BA40BBD3-8CC6-4D35-99A4-FFE4DA144217}"/>
          </ac:inkMkLst>
        </pc:inkChg>
        <pc:inkChg chg="add mod">
          <ac:chgData name="MT2020013 Apoorv Panse" userId="a3421d7c-e08a-4eb8-a39c-7a0ba58c109b" providerId="ADAL" clId="{0E45ACE3-E206-4256-BE2E-C1977F1E5304}" dt="2020-10-16T15:22:50.107" v="7816"/>
          <ac:inkMkLst>
            <pc:docMk/>
            <pc:sldMk cId="3939353524" sldId="279"/>
            <ac:inkMk id="7" creationId="{69E44C36-E732-49BC-BB65-0EB9BABAFF47}"/>
          </ac:inkMkLst>
        </pc:inkChg>
        <pc:inkChg chg="add mod">
          <ac:chgData name="MT2020013 Apoorv Panse" userId="a3421d7c-e08a-4eb8-a39c-7a0ba58c109b" providerId="ADAL" clId="{0E45ACE3-E206-4256-BE2E-C1977F1E5304}" dt="2020-10-16T15:22:50.107" v="7816"/>
          <ac:inkMkLst>
            <pc:docMk/>
            <pc:sldMk cId="3939353524" sldId="279"/>
            <ac:inkMk id="8" creationId="{C985F6AB-5516-4035-A249-2C24E9EABB8A}"/>
          </ac:inkMkLst>
        </pc:inkChg>
        <pc:inkChg chg="add del">
          <ac:chgData name="MT2020013 Apoorv Panse" userId="a3421d7c-e08a-4eb8-a39c-7a0ba58c109b" providerId="ADAL" clId="{0E45ACE3-E206-4256-BE2E-C1977F1E5304}" dt="2020-10-16T15:25:47.072" v="7888"/>
          <ac:inkMkLst>
            <pc:docMk/>
            <pc:sldMk cId="3939353524" sldId="279"/>
            <ac:inkMk id="10" creationId="{9E705A51-C53E-40B4-AE4F-2D4D756BD78A}"/>
          </ac:inkMkLst>
        </pc:inkChg>
        <pc:inkChg chg="add mod">
          <ac:chgData name="MT2020013 Apoorv Panse" userId="a3421d7c-e08a-4eb8-a39c-7a0ba58c109b" providerId="ADAL" clId="{0E45ACE3-E206-4256-BE2E-C1977F1E5304}" dt="2020-10-16T15:23:03.737" v="7825"/>
          <ac:inkMkLst>
            <pc:docMk/>
            <pc:sldMk cId="3939353524" sldId="279"/>
            <ac:inkMk id="11" creationId="{BB10A4F0-78FE-486C-A54E-30232E52BE5D}"/>
          </ac:inkMkLst>
        </pc:inkChg>
        <pc:inkChg chg="add mod">
          <ac:chgData name="MT2020013 Apoorv Panse" userId="a3421d7c-e08a-4eb8-a39c-7a0ba58c109b" providerId="ADAL" clId="{0E45ACE3-E206-4256-BE2E-C1977F1E5304}" dt="2020-10-16T15:23:03.737" v="7825"/>
          <ac:inkMkLst>
            <pc:docMk/>
            <pc:sldMk cId="3939353524" sldId="279"/>
            <ac:inkMk id="12" creationId="{E98BD3F5-9A05-4ECE-B92A-490D96948C4D}"/>
          </ac:inkMkLst>
        </pc:inkChg>
        <pc:inkChg chg="add mod">
          <ac:chgData name="MT2020013 Apoorv Panse" userId="a3421d7c-e08a-4eb8-a39c-7a0ba58c109b" providerId="ADAL" clId="{0E45ACE3-E206-4256-BE2E-C1977F1E5304}" dt="2020-10-16T15:23:03.737" v="7825"/>
          <ac:inkMkLst>
            <pc:docMk/>
            <pc:sldMk cId="3939353524" sldId="279"/>
            <ac:inkMk id="13" creationId="{D4F11D49-620F-4DC5-A5D4-D98FA97CFE3D}"/>
          </ac:inkMkLst>
        </pc:inkChg>
        <pc:inkChg chg="add">
          <ac:chgData name="MT2020013 Apoorv Panse" userId="a3421d7c-e08a-4eb8-a39c-7a0ba58c109b" providerId="ADAL" clId="{0E45ACE3-E206-4256-BE2E-C1977F1E5304}" dt="2020-10-16T15:22:14.246" v="7796" actId="9405"/>
          <ac:inkMkLst>
            <pc:docMk/>
            <pc:sldMk cId="3939353524" sldId="279"/>
            <ac:inkMk id="15" creationId="{8863CFFC-85E3-47D0-A228-BB3D883D5401}"/>
          </ac:inkMkLst>
        </pc:inkChg>
        <pc:inkChg chg="add del mod">
          <ac:chgData name="MT2020013 Apoorv Panse" userId="a3421d7c-e08a-4eb8-a39c-7a0ba58c109b" providerId="ADAL" clId="{0E45ACE3-E206-4256-BE2E-C1977F1E5304}" dt="2020-10-16T15:22:40.833" v="7804" actId="9405"/>
          <ac:inkMkLst>
            <pc:docMk/>
            <pc:sldMk cId="3939353524" sldId="279"/>
            <ac:inkMk id="16" creationId="{2713DCEA-CC89-4DAA-890A-B5429570C962}"/>
          </ac:inkMkLst>
        </pc:inkChg>
        <pc:inkChg chg="add del mod">
          <ac:chgData name="MT2020013 Apoorv Panse" userId="a3421d7c-e08a-4eb8-a39c-7a0ba58c109b" providerId="ADAL" clId="{0E45ACE3-E206-4256-BE2E-C1977F1E5304}" dt="2020-10-16T15:22:40.389" v="7803" actId="9405"/>
          <ac:inkMkLst>
            <pc:docMk/>
            <pc:sldMk cId="3939353524" sldId="279"/>
            <ac:inkMk id="17" creationId="{DD4FC4EF-DA6F-4A8C-A5F6-5B1F66ECDFDC}"/>
          </ac:inkMkLst>
        </pc:inkChg>
        <pc:inkChg chg="add del mod">
          <ac:chgData name="MT2020013 Apoorv Panse" userId="a3421d7c-e08a-4eb8-a39c-7a0ba58c109b" providerId="ADAL" clId="{0E45ACE3-E206-4256-BE2E-C1977F1E5304}" dt="2020-10-16T15:22:40.180" v="7802"/>
          <ac:inkMkLst>
            <pc:docMk/>
            <pc:sldMk cId="3939353524" sldId="279"/>
            <ac:inkMk id="18" creationId="{C5C11958-A072-4BE8-922D-9D17312C2986}"/>
          </ac:inkMkLst>
        </pc:inkChg>
        <pc:inkChg chg="add mod">
          <ac:chgData name="MT2020013 Apoorv Panse" userId="a3421d7c-e08a-4eb8-a39c-7a0ba58c109b" providerId="ADAL" clId="{0E45ACE3-E206-4256-BE2E-C1977F1E5304}" dt="2020-10-16T15:22:50.107" v="7816"/>
          <ac:inkMkLst>
            <pc:docMk/>
            <pc:sldMk cId="3939353524" sldId="279"/>
            <ac:inkMk id="20" creationId="{125C93E8-D483-4BC4-B042-270812A590E9}"/>
          </ac:inkMkLst>
        </pc:inkChg>
        <pc:inkChg chg="add mod">
          <ac:chgData name="MT2020013 Apoorv Panse" userId="a3421d7c-e08a-4eb8-a39c-7a0ba58c109b" providerId="ADAL" clId="{0E45ACE3-E206-4256-BE2E-C1977F1E5304}" dt="2020-10-16T15:22:50.107" v="7816"/>
          <ac:inkMkLst>
            <pc:docMk/>
            <pc:sldMk cId="3939353524" sldId="279"/>
            <ac:inkMk id="21" creationId="{9BBBB744-5387-4F72-9E49-25A49E772E71}"/>
          </ac:inkMkLst>
        </pc:inkChg>
        <pc:inkChg chg="add mod">
          <ac:chgData name="MT2020013 Apoorv Panse" userId="a3421d7c-e08a-4eb8-a39c-7a0ba58c109b" providerId="ADAL" clId="{0E45ACE3-E206-4256-BE2E-C1977F1E5304}" dt="2020-10-16T15:22:50.107" v="7816"/>
          <ac:inkMkLst>
            <pc:docMk/>
            <pc:sldMk cId="3939353524" sldId="279"/>
            <ac:inkMk id="22" creationId="{6365257A-505A-4D2E-A0B5-B93795202B5C}"/>
          </ac:inkMkLst>
        </pc:inkChg>
        <pc:inkChg chg="add mod">
          <ac:chgData name="MT2020013 Apoorv Panse" userId="a3421d7c-e08a-4eb8-a39c-7a0ba58c109b" providerId="ADAL" clId="{0E45ACE3-E206-4256-BE2E-C1977F1E5304}" dt="2020-10-16T15:22:50.107" v="7816"/>
          <ac:inkMkLst>
            <pc:docMk/>
            <pc:sldMk cId="3939353524" sldId="279"/>
            <ac:inkMk id="23" creationId="{F8C54AF8-94FD-4687-891E-A3EBE92E73B0}"/>
          </ac:inkMkLst>
        </pc:inkChg>
        <pc:inkChg chg="add mod">
          <ac:chgData name="MT2020013 Apoorv Panse" userId="a3421d7c-e08a-4eb8-a39c-7a0ba58c109b" providerId="ADAL" clId="{0E45ACE3-E206-4256-BE2E-C1977F1E5304}" dt="2020-10-16T15:22:50.107" v="7816"/>
          <ac:inkMkLst>
            <pc:docMk/>
            <pc:sldMk cId="3939353524" sldId="279"/>
            <ac:inkMk id="24" creationId="{F0BF9A1B-3093-44AD-B0E0-67EEDBB0E1A9}"/>
          </ac:inkMkLst>
        </pc:inkChg>
        <pc:inkChg chg="add mod">
          <ac:chgData name="MT2020013 Apoorv Panse" userId="a3421d7c-e08a-4eb8-a39c-7a0ba58c109b" providerId="ADAL" clId="{0E45ACE3-E206-4256-BE2E-C1977F1E5304}" dt="2020-10-16T15:22:50.107" v="7816"/>
          <ac:inkMkLst>
            <pc:docMk/>
            <pc:sldMk cId="3939353524" sldId="279"/>
            <ac:inkMk id="25" creationId="{B205207D-C7B6-4EB8-8DDB-3A99425CA9A2}"/>
          </ac:inkMkLst>
        </pc:inkChg>
        <pc:inkChg chg="add mod">
          <ac:chgData name="MT2020013 Apoorv Panse" userId="a3421d7c-e08a-4eb8-a39c-7a0ba58c109b" providerId="ADAL" clId="{0E45ACE3-E206-4256-BE2E-C1977F1E5304}" dt="2020-10-16T15:22:50.107" v="7816"/>
          <ac:inkMkLst>
            <pc:docMk/>
            <pc:sldMk cId="3939353524" sldId="279"/>
            <ac:inkMk id="26" creationId="{1DD261B7-5DBD-42E9-B5A9-C488C73D0F8C}"/>
          </ac:inkMkLst>
        </pc:inkChg>
        <pc:inkChg chg="add mod">
          <ac:chgData name="MT2020013 Apoorv Panse" userId="a3421d7c-e08a-4eb8-a39c-7a0ba58c109b" providerId="ADAL" clId="{0E45ACE3-E206-4256-BE2E-C1977F1E5304}" dt="2020-10-16T15:22:50.107" v="7816"/>
          <ac:inkMkLst>
            <pc:docMk/>
            <pc:sldMk cId="3939353524" sldId="279"/>
            <ac:inkMk id="28" creationId="{1F6CC560-7651-49EC-BBE2-7BA5EB9746FB}"/>
          </ac:inkMkLst>
        </pc:inkChg>
        <pc:inkChg chg="add mod">
          <ac:chgData name="MT2020013 Apoorv Panse" userId="a3421d7c-e08a-4eb8-a39c-7a0ba58c109b" providerId="ADAL" clId="{0E45ACE3-E206-4256-BE2E-C1977F1E5304}" dt="2020-10-16T15:22:50.107" v="7816"/>
          <ac:inkMkLst>
            <pc:docMk/>
            <pc:sldMk cId="3939353524" sldId="279"/>
            <ac:inkMk id="29" creationId="{BCFC1B53-C527-49BB-86C3-CDBCA8EFDD6E}"/>
          </ac:inkMkLst>
        </pc:inkChg>
        <pc:inkChg chg="add mod">
          <ac:chgData name="MT2020013 Apoorv Panse" userId="a3421d7c-e08a-4eb8-a39c-7a0ba58c109b" providerId="ADAL" clId="{0E45ACE3-E206-4256-BE2E-C1977F1E5304}" dt="2020-10-16T15:22:50.107" v="7816"/>
          <ac:inkMkLst>
            <pc:docMk/>
            <pc:sldMk cId="3939353524" sldId="279"/>
            <ac:inkMk id="30" creationId="{E1F98475-1EA8-4384-9FC3-2B200A50065F}"/>
          </ac:inkMkLst>
        </pc:inkChg>
        <pc:inkChg chg="add mod">
          <ac:chgData name="MT2020013 Apoorv Panse" userId="a3421d7c-e08a-4eb8-a39c-7a0ba58c109b" providerId="ADAL" clId="{0E45ACE3-E206-4256-BE2E-C1977F1E5304}" dt="2020-10-16T15:22:50.107" v="7816"/>
          <ac:inkMkLst>
            <pc:docMk/>
            <pc:sldMk cId="3939353524" sldId="279"/>
            <ac:inkMk id="31" creationId="{885F3A4F-DBDE-4107-984C-7FE271B2B977}"/>
          </ac:inkMkLst>
        </pc:inkChg>
        <pc:inkChg chg="add mod">
          <ac:chgData name="MT2020013 Apoorv Panse" userId="a3421d7c-e08a-4eb8-a39c-7a0ba58c109b" providerId="ADAL" clId="{0E45ACE3-E206-4256-BE2E-C1977F1E5304}" dt="2020-10-16T15:23:03.737" v="7825"/>
          <ac:inkMkLst>
            <pc:docMk/>
            <pc:sldMk cId="3939353524" sldId="279"/>
            <ac:inkMk id="33" creationId="{2866E683-BBC7-46F3-B45B-E8FA145E5F76}"/>
          </ac:inkMkLst>
        </pc:inkChg>
        <pc:inkChg chg="add mod">
          <ac:chgData name="MT2020013 Apoorv Panse" userId="a3421d7c-e08a-4eb8-a39c-7a0ba58c109b" providerId="ADAL" clId="{0E45ACE3-E206-4256-BE2E-C1977F1E5304}" dt="2020-10-16T15:23:03.737" v="7825"/>
          <ac:inkMkLst>
            <pc:docMk/>
            <pc:sldMk cId="3939353524" sldId="279"/>
            <ac:inkMk id="34" creationId="{0EA166AB-E33F-4B3C-B7EB-A74DAA8DF470}"/>
          </ac:inkMkLst>
        </pc:inkChg>
        <pc:inkChg chg="add mod">
          <ac:chgData name="MT2020013 Apoorv Panse" userId="a3421d7c-e08a-4eb8-a39c-7a0ba58c109b" providerId="ADAL" clId="{0E45ACE3-E206-4256-BE2E-C1977F1E5304}" dt="2020-10-16T15:23:03.737" v="7825"/>
          <ac:inkMkLst>
            <pc:docMk/>
            <pc:sldMk cId="3939353524" sldId="279"/>
            <ac:inkMk id="35" creationId="{526401F7-DC8E-4738-A882-E760CF2964C1}"/>
          </ac:inkMkLst>
        </pc:inkChg>
        <pc:inkChg chg="add mod">
          <ac:chgData name="MT2020013 Apoorv Panse" userId="a3421d7c-e08a-4eb8-a39c-7a0ba58c109b" providerId="ADAL" clId="{0E45ACE3-E206-4256-BE2E-C1977F1E5304}" dt="2020-10-16T15:23:03.737" v="7825"/>
          <ac:inkMkLst>
            <pc:docMk/>
            <pc:sldMk cId="3939353524" sldId="279"/>
            <ac:inkMk id="36" creationId="{A0EE37D8-5850-4BFF-81B1-4FDCF1288817}"/>
          </ac:inkMkLst>
        </pc:inkChg>
        <pc:inkChg chg="add mod">
          <ac:chgData name="MT2020013 Apoorv Panse" userId="a3421d7c-e08a-4eb8-a39c-7a0ba58c109b" providerId="ADAL" clId="{0E45ACE3-E206-4256-BE2E-C1977F1E5304}" dt="2020-10-16T15:23:03.737" v="7825"/>
          <ac:inkMkLst>
            <pc:docMk/>
            <pc:sldMk cId="3939353524" sldId="279"/>
            <ac:inkMk id="37" creationId="{BC500F15-8EC1-4860-A229-EDB32E0CCB9B}"/>
          </ac:inkMkLst>
        </pc:inkChg>
        <pc:inkChg chg="add mod">
          <ac:chgData name="MT2020013 Apoorv Panse" userId="a3421d7c-e08a-4eb8-a39c-7a0ba58c109b" providerId="ADAL" clId="{0E45ACE3-E206-4256-BE2E-C1977F1E5304}" dt="2020-10-16T15:23:03.737" v="7825"/>
          <ac:inkMkLst>
            <pc:docMk/>
            <pc:sldMk cId="3939353524" sldId="279"/>
            <ac:inkMk id="38" creationId="{7B502D76-1626-4447-A818-21CF25FFFD10}"/>
          </ac:inkMkLst>
        </pc:inkChg>
        <pc:inkChg chg="add mod">
          <ac:chgData name="MT2020013 Apoorv Panse" userId="a3421d7c-e08a-4eb8-a39c-7a0ba58c109b" providerId="ADAL" clId="{0E45ACE3-E206-4256-BE2E-C1977F1E5304}" dt="2020-10-16T15:23:03.737" v="7825"/>
          <ac:inkMkLst>
            <pc:docMk/>
            <pc:sldMk cId="3939353524" sldId="279"/>
            <ac:inkMk id="39" creationId="{527F6CA0-F50C-4BE7-AA8E-B24AB0D8532E}"/>
          </ac:inkMkLst>
        </pc:inkChg>
        <pc:inkChg chg="add mod">
          <ac:chgData name="MT2020013 Apoorv Panse" userId="a3421d7c-e08a-4eb8-a39c-7a0ba58c109b" providerId="ADAL" clId="{0E45ACE3-E206-4256-BE2E-C1977F1E5304}" dt="2020-10-16T15:23:03.737" v="7825"/>
          <ac:inkMkLst>
            <pc:docMk/>
            <pc:sldMk cId="3939353524" sldId="279"/>
            <ac:inkMk id="40" creationId="{E5800D73-5999-4757-8A3A-5AB121ECB705}"/>
          </ac:inkMkLst>
        </pc:inkChg>
        <pc:inkChg chg="add mod">
          <ac:chgData name="MT2020013 Apoorv Panse" userId="a3421d7c-e08a-4eb8-a39c-7a0ba58c109b" providerId="ADAL" clId="{0E45ACE3-E206-4256-BE2E-C1977F1E5304}" dt="2020-10-16T15:23:34.612" v="7837"/>
          <ac:inkMkLst>
            <pc:docMk/>
            <pc:sldMk cId="3939353524" sldId="279"/>
            <ac:inkMk id="42" creationId="{02A272CE-8B3E-4C42-A28D-D8C651E872E0}"/>
          </ac:inkMkLst>
        </pc:inkChg>
        <pc:inkChg chg="add mod">
          <ac:chgData name="MT2020013 Apoorv Panse" userId="a3421d7c-e08a-4eb8-a39c-7a0ba58c109b" providerId="ADAL" clId="{0E45ACE3-E206-4256-BE2E-C1977F1E5304}" dt="2020-10-16T15:23:34.612" v="7837"/>
          <ac:inkMkLst>
            <pc:docMk/>
            <pc:sldMk cId="3939353524" sldId="279"/>
            <ac:inkMk id="43" creationId="{8F1BA530-2834-4B9C-8AFA-32B88A095F7F}"/>
          </ac:inkMkLst>
        </pc:inkChg>
        <pc:inkChg chg="add mod">
          <ac:chgData name="MT2020013 Apoorv Panse" userId="a3421d7c-e08a-4eb8-a39c-7a0ba58c109b" providerId="ADAL" clId="{0E45ACE3-E206-4256-BE2E-C1977F1E5304}" dt="2020-10-16T15:23:34.612" v="7837"/>
          <ac:inkMkLst>
            <pc:docMk/>
            <pc:sldMk cId="3939353524" sldId="279"/>
            <ac:inkMk id="44" creationId="{1EFEAA45-23D7-4488-901B-9591F912BA7F}"/>
          </ac:inkMkLst>
        </pc:inkChg>
        <pc:inkChg chg="add mod">
          <ac:chgData name="MT2020013 Apoorv Panse" userId="a3421d7c-e08a-4eb8-a39c-7a0ba58c109b" providerId="ADAL" clId="{0E45ACE3-E206-4256-BE2E-C1977F1E5304}" dt="2020-10-16T15:23:34.612" v="7837"/>
          <ac:inkMkLst>
            <pc:docMk/>
            <pc:sldMk cId="3939353524" sldId="279"/>
            <ac:inkMk id="46" creationId="{AC1EDEA8-23B2-4BF2-8EDB-425DA03FC704}"/>
          </ac:inkMkLst>
        </pc:inkChg>
        <pc:inkChg chg="add mod">
          <ac:chgData name="MT2020013 Apoorv Panse" userId="a3421d7c-e08a-4eb8-a39c-7a0ba58c109b" providerId="ADAL" clId="{0E45ACE3-E206-4256-BE2E-C1977F1E5304}" dt="2020-10-16T15:23:34.612" v="7837"/>
          <ac:inkMkLst>
            <pc:docMk/>
            <pc:sldMk cId="3939353524" sldId="279"/>
            <ac:inkMk id="47" creationId="{695D70CC-5940-4315-94C2-815BC1793D33}"/>
          </ac:inkMkLst>
        </pc:inkChg>
        <pc:inkChg chg="add mod">
          <ac:chgData name="MT2020013 Apoorv Panse" userId="a3421d7c-e08a-4eb8-a39c-7a0ba58c109b" providerId="ADAL" clId="{0E45ACE3-E206-4256-BE2E-C1977F1E5304}" dt="2020-10-16T15:23:34.612" v="7837"/>
          <ac:inkMkLst>
            <pc:docMk/>
            <pc:sldMk cId="3939353524" sldId="279"/>
            <ac:inkMk id="48" creationId="{1933FB22-C7C3-40E6-9628-92CAF6219E5C}"/>
          </ac:inkMkLst>
        </pc:inkChg>
        <pc:inkChg chg="add mod">
          <ac:chgData name="MT2020013 Apoorv Panse" userId="a3421d7c-e08a-4eb8-a39c-7a0ba58c109b" providerId="ADAL" clId="{0E45ACE3-E206-4256-BE2E-C1977F1E5304}" dt="2020-10-16T15:23:34.612" v="7837"/>
          <ac:inkMkLst>
            <pc:docMk/>
            <pc:sldMk cId="3939353524" sldId="279"/>
            <ac:inkMk id="49" creationId="{48BEF4D7-E515-4060-96B1-154B076CFEB0}"/>
          </ac:inkMkLst>
        </pc:inkChg>
        <pc:inkChg chg="add mod">
          <ac:chgData name="MT2020013 Apoorv Panse" userId="a3421d7c-e08a-4eb8-a39c-7a0ba58c109b" providerId="ADAL" clId="{0E45ACE3-E206-4256-BE2E-C1977F1E5304}" dt="2020-10-16T15:23:34.612" v="7837"/>
          <ac:inkMkLst>
            <pc:docMk/>
            <pc:sldMk cId="3939353524" sldId="279"/>
            <ac:inkMk id="50" creationId="{C302CA5B-317A-4294-AEF5-8FEB87E963C8}"/>
          </ac:inkMkLst>
        </pc:inkChg>
        <pc:inkChg chg="add mod">
          <ac:chgData name="MT2020013 Apoorv Panse" userId="a3421d7c-e08a-4eb8-a39c-7a0ba58c109b" providerId="ADAL" clId="{0E45ACE3-E206-4256-BE2E-C1977F1E5304}" dt="2020-10-16T15:23:34.612" v="7837"/>
          <ac:inkMkLst>
            <pc:docMk/>
            <pc:sldMk cId="3939353524" sldId="279"/>
            <ac:inkMk id="52" creationId="{465CA406-906E-4326-ACCF-1052CCF897CB}"/>
          </ac:inkMkLst>
        </pc:inkChg>
        <pc:inkChg chg="add mod">
          <ac:chgData name="MT2020013 Apoorv Panse" userId="a3421d7c-e08a-4eb8-a39c-7a0ba58c109b" providerId="ADAL" clId="{0E45ACE3-E206-4256-BE2E-C1977F1E5304}" dt="2020-10-16T15:24:01.486" v="7851"/>
          <ac:inkMkLst>
            <pc:docMk/>
            <pc:sldMk cId="3939353524" sldId="279"/>
            <ac:inkMk id="54" creationId="{22797D4A-A63C-4587-8C43-C3E27BCA7B4E}"/>
          </ac:inkMkLst>
        </pc:inkChg>
        <pc:inkChg chg="add mod">
          <ac:chgData name="MT2020013 Apoorv Panse" userId="a3421d7c-e08a-4eb8-a39c-7a0ba58c109b" providerId="ADAL" clId="{0E45ACE3-E206-4256-BE2E-C1977F1E5304}" dt="2020-10-16T15:24:01.486" v="7851"/>
          <ac:inkMkLst>
            <pc:docMk/>
            <pc:sldMk cId="3939353524" sldId="279"/>
            <ac:inkMk id="55" creationId="{DEE280CD-61CA-4B5F-ABEE-D9532735F1B5}"/>
          </ac:inkMkLst>
        </pc:inkChg>
        <pc:inkChg chg="add mod">
          <ac:chgData name="MT2020013 Apoorv Panse" userId="a3421d7c-e08a-4eb8-a39c-7a0ba58c109b" providerId="ADAL" clId="{0E45ACE3-E206-4256-BE2E-C1977F1E5304}" dt="2020-10-16T15:24:01.486" v="7851"/>
          <ac:inkMkLst>
            <pc:docMk/>
            <pc:sldMk cId="3939353524" sldId="279"/>
            <ac:inkMk id="56" creationId="{05C85938-B336-497D-841D-6D3C8DD32A44}"/>
          </ac:inkMkLst>
        </pc:inkChg>
        <pc:inkChg chg="add mod">
          <ac:chgData name="MT2020013 Apoorv Panse" userId="a3421d7c-e08a-4eb8-a39c-7a0ba58c109b" providerId="ADAL" clId="{0E45ACE3-E206-4256-BE2E-C1977F1E5304}" dt="2020-10-16T15:24:01.486" v="7851"/>
          <ac:inkMkLst>
            <pc:docMk/>
            <pc:sldMk cId="3939353524" sldId="279"/>
            <ac:inkMk id="57" creationId="{D5B80F17-C436-4ADC-8E0D-B569E17F557F}"/>
          </ac:inkMkLst>
        </pc:inkChg>
        <pc:inkChg chg="add mod">
          <ac:chgData name="MT2020013 Apoorv Panse" userId="a3421d7c-e08a-4eb8-a39c-7a0ba58c109b" providerId="ADAL" clId="{0E45ACE3-E206-4256-BE2E-C1977F1E5304}" dt="2020-10-16T15:24:01.486" v="7851"/>
          <ac:inkMkLst>
            <pc:docMk/>
            <pc:sldMk cId="3939353524" sldId="279"/>
            <ac:inkMk id="58" creationId="{1D191568-C87B-44B1-8D63-096886A9F504}"/>
          </ac:inkMkLst>
        </pc:inkChg>
        <pc:inkChg chg="add mod">
          <ac:chgData name="MT2020013 Apoorv Panse" userId="a3421d7c-e08a-4eb8-a39c-7a0ba58c109b" providerId="ADAL" clId="{0E45ACE3-E206-4256-BE2E-C1977F1E5304}" dt="2020-10-16T15:24:01.486" v="7851"/>
          <ac:inkMkLst>
            <pc:docMk/>
            <pc:sldMk cId="3939353524" sldId="279"/>
            <ac:inkMk id="59" creationId="{73BB8F38-44CC-472F-9DCD-8434563C2716}"/>
          </ac:inkMkLst>
        </pc:inkChg>
        <pc:inkChg chg="add mod">
          <ac:chgData name="MT2020013 Apoorv Panse" userId="a3421d7c-e08a-4eb8-a39c-7a0ba58c109b" providerId="ADAL" clId="{0E45ACE3-E206-4256-BE2E-C1977F1E5304}" dt="2020-10-16T15:24:01.486" v="7851"/>
          <ac:inkMkLst>
            <pc:docMk/>
            <pc:sldMk cId="3939353524" sldId="279"/>
            <ac:inkMk id="61" creationId="{1C8FECDF-447F-422A-A502-8C577B06FFDE}"/>
          </ac:inkMkLst>
        </pc:inkChg>
        <pc:inkChg chg="add mod">
          <ac:chgData name="MT2020013 Apoorv Panse" userId="a3421d7c-e08a-4eb8-a39c-7a0ba58c109b" providerId="ADAL" clId="{0E45ACE3-E206-4256-BE2E-C1977F1E5304}" dt="2020-10-16T15:24:01.486" v="7851"/>
          <ac:inkMkLst>
            <pc:docMk/>
            <pc:sldMk cId="3939353524" sldId="279"/>
            <ac:inkMk id="62" creationId="{2914AD13-1399-4437-9EDE-731CC0F0FE40}"/>
          </ac:inkMkLst>
        </pc:inkChg>
        <pc:inkChg chg="add mod">
          <ac:chgData name="MT2020013 Apoorv Panse" userId="a3421d7c-e08a-4eb8-a39c-7a0ba58c109b" providerId="ADAL" clId="{0E45ACE3-E206-4256-BE2E-C1977F1E5304}" dt="2020-10-16T15:24:01.486" v="7851"/>
          <ac:inkMkLst>
            <pc:docMk/>
            <pc:sldMk cId="3939353524" sldId="279"/>
            <ac:inkMk id="63" creationId="{B2D2B646-CD69-487B-99EE-82F66B4140D2}"/>
          </ac:inkMkLst>
        </pc:inkChg>
        <pc:inkChg chg="add mod">
          <ac:chgData name="MT2020013 Apoorv Panse" userId="a3421d7c-e08a-4eb8-a39c-7a0ba58c109b" providerId="ADAL" clId="{0E45ACE3-E206-4256-BE2E-C1977F1E5304}" dt="2020-10-16T15:24:01.486" v="7851"/>
          <ac:inkMkLst>
            <pc:docMk/>
            <pc:sldMk cId="3939353524" sldId="279"/>
            <ac:inkMk id="64" creationId="{E48EA7BE-47CA-4D18-9D90-14FD9BCE35CC}"/>
          </ac:inkMkLst>
        </pc:inkChg>
        <pc:inkChg chg="add mod">
          <ac:chgData name="MT2020013 Apoorv Panse" userId="a3421d7c-e08a-4eb8-a39c-7a0ba58c109b" providerId="ADAL" clId="{0E45ACE3-E206-4256-BE2E-C1977F1E5304}" dt="2020-10-16T15:24:01.486" v="7851"/>
          <ac:inkMkLst>
            <pc:docMk/>
            <pc:sldMk cId="3939353524" sldId="279"/>
            <ac:inkMk id="65" creationId="{7CC2DD23-62C2-4924-BD07-12238B048BB8}"/>
          </ac:inkMkLst>
        </pc:inkChg>
        <pc:inkChg chg="add mod">
          <ac:chgData name="MT2020013 Apoorv Panse" userId="a3421d7c-e08a-4eb8-a39c-7a0ba58c109b" providerId="ADAL" clId="{0E45ACE3-E206-4256-BE2E-C1977F1E5304}" dt="2020-10-16T15:24:01.486" v="7851"/>
          <ac:inkMkLst>
            <pc:docMk/>
            <pc:sldMk cId="3939353524" sldId="279"/>
            <ac:inkMk id="66" creationId="{28AB6E9B-9F46-4B4A-82C2-6B57CD893FDF}"/>
          </ac:inkMkLst>
        </pc:inkChg>
        <pc:inkChg chg="add mod">
          <ac:chgData name="MT2020013 Apoorv Panse" userId="a3421d7c-e08a-4eb8-a39c-7a0ba58c109b" providerId="ADAL" clId="{0E45ACE3-E206-4256-BE2E-C1977F1E5304}" dt="2020-10-16T15:24:05.625" v="7856"/>
          <ac:inkMkLst>
            <pc:docMk/>
            <pc:sldMk cId="3939353524" sldId="279"/>
            <ac:inkMk id="68" creationId="{D93549C0-6E56-43F1-910F-25BE9C9B9700}"/>
          </ac:inkMkLst>
        </pc:inkChg>
        <pc:inkChg chg="add mod">
          <ac:chgData name="MT2020013 Apoorv Panse" userId="a3421d7c-e08a-4eb8-a39c-7a0ba58c109b" providerId="ADAL" clId="{0E45ACE3-E206-4256-BE2E-C1977F1E5304}" dt="2020-10-16T15:24:05.625" v="7856"/>
          <ac:inkMkLst>
            <pc:docMk/>
            <pc:sldMk cId="3939353524" sldId="279"/>
            <ac:inkMk id="69" creationId="{5D4160FC-1410-4000-BB72-C6670C6001EB}"/>
          </ac:inkMkLst>
        </pc:inkChg>
        <pc:inkChg chg="add mod">
          <ac:chgData name="MT2020013 Apoorv Panse" userId="a3421d7c-e08a-4eb8-a39c-7a0ba58c109b" providerId="ADAL" clId="{0E45ACE3-E206-4256-BE2E-C1977F1E5304}" dt="2020-10-16T15:24:05.625" v="7856"/>
          <ac:inkMkLst>
            <pc:docMk/>
            <pc:sldMk cId="3939353524" sldId="279"/>
            <ac:inkMk id="70" creationId="{F1A81C7E-D6C6-4312-A41D-7755F43818C5}"/>
          </ac:inkMkLst>
        </pc:inkChg>
        <pc:inkChg chg="add mod">
          <ac:chgData name="MT2020013 Apoorv Panse" userId="a3421d7c-e08a-4eb8-a39c-7a0ba58c109b" providerId="ADAL" clId="{0E45ACE3-E206-4256-BE2E-C1977F1E5304}" dt="2020-10-16T15:24:05.625" v="7856"/>
          <ac:inkMkLst>
            <pc:docMk/>
            <pc:sldMk cId="3939353524" sldId="279"/>
            <ac:inkMk id="71" creationId="{FEC8EBD4-BCD0-418E-9C21-CA52343E2DD2}"/>
          </ac:inkMkLst>
        </pc:inkChg>
        <pc:inkChg chg="add del mod">
          <ac:chgData name="MT2020013 Apoorv Panse" userId="a3421d7c-e08a-4eb8-a39c-7a0ba58c109b" providerId="ADAL" clId="{0E45ACE3-E206-4256-BE2E-C1977F1E5304}" dt="2020-10-17T09:51:06.827" v="7944" actId="478"/>
          <ac:inkMkLst>
            <pc:docMk/>
            <pc:sldMk cId="3939353524" sldId="279"/>
            <ac:inkMk id="73" creationId="{BE8A4626-4E5F-4AC5-9B14-983A413102E2}"/>
          </ac:inkMkLst>
        </pc:inkChg>
        <pc:inkChg chg="add mod">
          <ac:chgData name="MT2020013 Apoorv Panse" userId="a3421d7c-e08a-4eb8-a39c-7a0ba58c109b" providerId="ADAL" clId="{0E45ACE3-E206-4256-BE2E-C1977F1E5304}" dt="2020-10-16T15:24:29.830" v="7863"/>
          <ac:inkMkLst>
            <pc:docMk/>
            <pc:sldMk cId="3939353524" sldId="279"/>
            <ac:inkMk id="74" creationId="{11B53CC7-48BA-431C-ADDB-395ABA90C44F}"/>
          </ac:inkMkLst>
        </pc:inkChg>
        <pc:inkChg chg="add mod">
          <ac:chgData name="MT2020013 Apoorv Panse" userId="a3421d7c-e08a-4eb8-a39c-7a0ba58c109b" providerId="ADAL" clId="{0E45ACE3-E206-4256-BE2E-C1977F1E5304}" dt="2020-10-16T15:24:54.300" v="7878"/>
          <ac:inkMkLst>
            <pc:docMk/>
            <pc:sldMk cId="3939353524" sldId="279"/>
            <ac:inkMk id="75" creationId="{EDA5ECCF-7F15-4078-ADA2-5C731D6C22FA}"/>
          </ac:inkMkLst>
        </pc:inkChg>
        <pc:inkChg chg="add mod">
          <ac:chgData name="MT2020013 Apoorv Panse" userId="a3421d7c-e08a-4eb8-a39c-7a0ba58c109b" providerId="ADAL" clId="{0E45ACE3-E206-4256-BE2E-C1977F1E5304}" dt="2020-10-16T15:24:54.300" v="7878"/>
          <ac:inkMkLst>
            <pc:docMk/>
            <pc:sldMk cId="3939353524" sldId="279"/>
            <ac:inkMk id="76" creationId="{70FB65BE-14B9-4A60-9885-9642B3807CC1}"/>
          </ac:inkMkLst>
        </pc:inkChg>
        <pc:inkChg chg="add mod">
          <ac:chgData name="MT2020013 Apoorv Panse" userId="a3421d7c-e08a-4eb8-a39c-7a0ba58c109b" providerId="ADAL" clId="{0E45ACE3-E206-4256-BE2E-C1977F1E5304}" dt="2020-10-16T15:24:54.300" v="7878"/>
          <ac:inkMkLst>
            <pc:docMk/>
            <pc:sldMk cId="3939353524" sldId="279"/>
            <ac:inkMk id="79" creationId="{FC71B66A-41E2-4D23-88F6-2C64EF134F0F}"/>
          </ac:inkMkLst>
        </pc:inkChg>
        <pc:inkChg chg="add mod">
          <ac:chgData name="MT2020013 Apoorv Panse" userId="a3421d7c-e08a-4eb8-a39c-7a0ba58c109b" providerId="ADAL" clId="{0E45ACE3-E206-4256-BE2E-C1977F1E5304}" dt="2020-10-16T15:24:54.300" v="7878"/>
          <ac:inkMkLst>
            <pc:docMk/>
            <pc:sldMk cId="3939353524" sldId="279"/>
            <ac:inkMk id="81" creationId="{832D4BD8-9A16-4C61-BD4A-F7F34023E98C}"/>
          </ac:inkMkLst>
        </pc:inkChg>
        <pc:inkChg chg="add mod">
          <ac:chgData name="MT2020013 Apoorv Panse" userId="a3421d7c-e08a-4eb8-a39c-7a0ba58c109b" providerId="ADAL" clId="{0E45ACE3-E206-4256-BE2E-C1977F1E5304}" dt="2020-10-16T15:24:54.300" v="7878"/>
          <ac:inkMkLst>
            <pc:docMk/>
            <pc:sldMk cId="3939353524" sldId="279"/>
            <ac:inkMk id="82" creationId="{69E0283F-E344-46F1-9850-68BABA59A8C4}"/>
          </ac:inkMkLst>
        </pc:inkChg>
        <pc:inkChg chg="add mod">
          <ac:chgData name="MT2020013 Apoorv Panse" userId="a3421d7c-e08a-4eb8-a39c-7a0ba58c109b" providerId="ADAL" clId="{0E45ACE3-E206-4256-BE2E-C1977F1E5304}" dt="2020-10-16T15:24:54.300" v="7878"/>
          <ac:inkMkLst>
            <pc:docMk/>
            <pc:sldMk cId="3939353524" sldId="279"/>
            <ac:inkMk id="83" creationId="{952A5DDA-86FA-4AE0-8B79-D32E60C0DB0D}"/>
          </ac:inkMkLst>
        </pc:inkChg>
        <pc:inkChg chg="add mod">
          <ac:chgData name="MT2020013 Apoorv Panse" userId="a3421d7c-e08a-4eb8-a39c-7a0ba58c109b" providerId="ADAL" clId="{0E45ACE3-E206-4256-BE2E-C1977F1E5304}" dt="2020-10-16T15:24:54.300" v="7878"/>
          <ac:inkMkLst>
            <pc:docMk/>
            <pc:sldMk cId="3939353524" sldId="279"/>
            <ac:inkMk id="84" creationId="{E3151FB7-1595-46C9-B7E0-F9FF2AAF200C}"/>
          </ac:inkMkLst>
        </pc:inkChg>
        <pc:inkChg chg="add mod">
          <ac:chgData name="MT2020013 Apoorv Panse" userId="a3421d7c-e08a-4eb8-a39c-7a0ba58c109b" providerId="ADAL" clId="{0E45ACE3-E206-4256-BE2E-C1977F1E5304}" dt="2020-10-16T15:24:54.300" v="7878"/>
          <ac:inkMkLst>
            <pc:docMk/>
            <pc:sldMk cId="3939353524" sldId="279"/>
            <ac:inkMk id="86" creationId="{9D34E240-3F3F-494E-B30B-0C32C8DF2F02}"/>
          </ac:inkMkLst>
        </pc:inkChg>
        <pc:inkChg chg="add mod">
          <ac:chgData name="MT2020013 Apoorv Panse" userId="a3421d7c-e08a-4eb8-a39c-7a0ba58c109b" providerId="ADAL" clId="{0E45ACE3-E206-4256-BE2E-C1977F1E5304}" dt="2020-10-16T15:24:54.300" v="7878"/>
          <ac:inkMkLst>
            <pc:docMk/>
            <pc:sldMk cId="3939353524" sldId="279"/>
            <ac:inkMk id="87" creationId="{148D9602-2F5A-4CA7-9E25-3D9B9073A22A}"/>
          </ac:inkMkLst>
        </pc:inkChg>
        <pc:inkChg chg="add mod">
          <ac:chgData name="MT2020013 Apoorv Panse" userId="a3421d7c-e08a-4eb8-a39c-7a0ba58c109b" providerId="ADAL" clId="{0E45ACE3-E206-4256-BE2E-C1977F1E5304}" dt="2020-10-16T15:24:54.300" v="7878"/>
          <ac:inkMkLst>
            <pc:docMk/>
            <pc:sldMk cId="3939353524" sldId="279"/>
            <ac:inkMk id="88" creationId="{4F54C8E8-A494-4A13-83C2-DE88B356D96E}"/>
          </ac:inkMkLst>
        </pc:inkChg>
        <pc:inkChg chg="add mod">
          <ac:chgData name="MT2020013 Apoorv Panse" userId="a3421d7c-e08a-4eb8-a39c-7a0ba58c109b" providerId="ADAL" clId="{0E45ACE3-E206-4256-BE2E-C1977F1E5304}" dt="2020-10-16T15:24:54.300" v="7878"/>
          <ac:inkMkLst>
            <pc:docMk/>
            <pc:sldMk cId="3939353524" sldId="279"/>
            <ac:inkMk id="89" creationId="{D32CD2EC-8721-4FCB-8C72-8D1B612A4F74}"/>
          </ac:inkMkLst>
        </pc:inkChg>
        <pc:inkChg chg="add mod">
          <ac:chgData name="MT2020013 Apoorv Panse" userId="a3421d7c-e08a-4eb8-a39c-7a0ba58c109b" providerId="ADAL" clId="{0E45ACE3-E206-4256-BE2E-C1977F1E5304}" dt="2020-10-16T15:24:54.300" v="7878"/>
          <ac:inkMkLst>
            <pc:docMk/>
            <pc:sldMk cId="3939353524" sldId="279"/>
            <ac:inkMk id="90" creationId="{CB6EFB23-030D-4A11-B68C-ED1711EB1E00}"/>
          </ac:inkMkLst>
        </pc:inkChg>
        <pc:inkChg chg="add mod">
          <ac:chgData name="MT2020013 Apoorv Panse" userId="a3421d7c-e08a-4eb8-a39c-7a0ba58c109b" providerId="ADAL" clId="{0E45ACE3-E206-4256-BE2E-C1977F1E5304}" dt="2020-10-16T15:24:54.300" v="7878"/>
          <ac:inkMkLst>
            <pc:docMk/>
            <pc:sldMk cId="3939353524" sldId="279"/>
            <ac:inkMk id="91" creationId="{C0E49315-1F90-49F3-BF42-7AE519BC6580}"/>
          </ac:inkMkLst>
        </pc:inkChg>
        <pc:inkChg chg="add mod">
          <ac:chgData name="MT2020013 Apoorv Panse" userId="a3421d7c-e08a-4eb8-a39c-7a0ba58c109b" providerId="ADAL" clId="{0E45ACE3-E206-4256-BE2E-C1977F1E5304}" dt="2020-10-16T15:24:54.300" v="7878"/>
          <ac:inkMkLst>
            <pc:docMk/>
            <pc:sldMk cId="3939353524" sldId="279"/>
            <ac:inkMk id="92" creationId="{EC4B9957-B0F0-45C7-984A-FB06B9E82AF0}"/>
          </ac:inkMkLst>
        </pc:inkChg>
        <pc:inkChg chg="add mod">
          <ac:chgData name="MT2020013 Apoorv Panse" userId="a3421d7c-e08a-4eb8-a39c-7a0ba58c109b" providerId="ADAL" clId="{0E45ACE3-E206-4256-BE2E-C1977F1E5304}" dt="2020-10-16T15:24:54.300" v="7878"/>
          <ac:inkMkLst>
            <pc:docMk/>
            <pc:sldMk cId="3939353524" sldId="279"/>
            <ac:inkMk id="93" creationId="{EF240097-CB0A-4B82-98FB-2141D0503EA5}"/>
          </ac:inkMkLst>
        </pc:inkChg>
        <pc:inkChg chg="add mod">
          <ac:chgData name="MT2020013 Apoorv Panse" userId="a3421d7c-e08a-4eb8-a39c-7a0ba58c109b" providerId="ADAL" clId="{0E45ACE3-E206-4256-BE2E-C1977F1E5304}" dt="2020-10-16T15:24:54.300" v="7878"/>
          <ac:inkMkLst>
            <pc:docMk/>
            <pc:sldMk cId="3939353524" sldId="279"/>
            <ac:inkMk id="94" creationId="{91C4E0EC-5AF8-45C7-B25B-553D5415ED65}"/>
          </ac:inkMkLst>
        </pc:inkChg>
        <pc:inkChg chg="add mod">
          <ac:chgData name="MT2020013 Apoorv Panse" userId="a3421d7c-e08a-4eb8-a39c-7a0ba58c109b" providerId="ADAL" clId="{0E45ACE3-E206-4256-BE2E-C1977F1E5304}" dt="2020-10-16T15:25:13.327" v="7886"/>
          <ac:inkMkLst>
            <pc:docMk/>
            <pc:sldMk cId="3939353524" sldId="279"/>
            <ac:inkMk id="96" creationId="{B2CD74B3-9A2E-42C2-B9B9-5110803657AA}"/>
          </ac:inkMkLst>
        </pc:inkChg>
        <pc:inkChg chg="add mod">
          <ac:chgData name="MT2020013 Apoorv Panse" userId="a3421d7c-e08a-4eb8-a39c-7a0ba58c109b" providerId="ADAL" clId="{0E45ACE3-E206-4256-BE2E-C1977F1E5304}" dt="2020-10-16T15:25:13.327" v="7886"/>
          <ac:inkMkLst>
            <pc:docMk/>
            <pc:sldMk cId="3939353524" sldId="279"/>
            <ac:inkMk id="97" creationId="{813511DB-DEE2-4CB4-AEB8-BE52AFEDBD1F}"/>
          </ac:inkMkLst>
        </pc:inkChg>
        <pc:inkChg chg="add mod">
          <ac:chgData name="MT2020013 Apoorv Panse" userId="a3421d7c-e08a-4eb8-a39c-7a0ba58c109b" providerId="ADAL" clId="{0E45ACE3-E206-4256-BE2E-C1977F1E5304}" dt="2020-10-16T15:25:13.327" v="7886"/>
          <ac:inkMkLst>
            <pc:docMk/>
            <pc:sldMk cId="3939353524" sldId="279"/>
            <ac:inkMk id="99" creationId="{94DA229C-74AA-459B-9F58-33A71F87B2B1}"/>
          </ac:inkMkLst>
        </pc:inkChg>
        <pc:inkChg chg="add mod">
          <ac:chgData name="MT2020013 Apoorv Panse" userId="a3421d7c-e08a-4eb8-a39c-7a0ba58c109b" providerId="ADAL" clId="{0E45ACE3-E206-4256-BE2E-C1977F1E5304}" dt="2020-10-16T15:25:13.327" v="7886"/>
          <ac:inkMkLst>
            <pc:docMk/>
            <pc:sldMk cId="3939353524" sldId="279"/>
            <ac:inkMk id="100" creationId="{60AD735B-F54C-4369-B985-3D03AAAF7B79}"/>
          </ac:inkMkLst>
        </pc:inkChg>
        <pc:inkChg chg="add mod">
          <ac:chgData name="MT2020013 Apoorv Panse" userId="a3421d7c-e08a-4eb8-a39c-7a0ba58c109b" providerId="ADAL" clId="{0E45ACE3-E206-4256-BE2E-C1977F1E5304}" dt="2020-10-16T15:25:13.327" v="7886"/>
          <ac:inkMkLst>
            <pc:docMk/>
            <pc:sldMk cId="3939353524" sldId="279"/>
            <ac:inkMk id="101" creationId="{4A2C73F7-FB4C-4167-BD5E-D499EA7CC417}"/>
          </ac:inkMkLst>
        </pc:inkChg>
        <pc:inkChg chg="add mod">
          <ac:chgData name="MT2020013 Apoorv Panse" userId="a3421d7c-e08a-4eb8-a39c-7a0ba58c109b" providerId="ADAL" clId="{0E45ACE3-E206-4256-BE2E-C1977F1E5304}" dt="2020-10-16T15:25:13.327" v="7886"/>
          <ac:inkMkLst>
            <pc:docMk/>
            <pc:sldMk cId="3939353524" sldId="279"/>
            <ac:inkMk id="102" creationId="{19870EAC-646C-4B11-9CCC-610C8D946195}"/>
          </ac:inkMkLst>
        </pc:inkChg>
        <pc:inkChg chg="add del">
          <ac:chgData name="MT2020013 Apoorv Panse" userId="a3421d7c-e08a-4eb8-a39c-7a0ba58c109b" providerId="ADAL" clId="{0E45ACE3-E206-4256-BE2E-C1977F1E5304}" dt="2020-10-17T09:51:15.602" v="7948" actId="478"/>
          <ac:inkMkLst>
            <pc:docMk/>
            <pc:sldMk cId="3939353524" sldId="279"/>
            <ac:inkMk id="104" creationId="{7BC44C3E-F036-4927-AC87-0323D7E5F64E}"/>
          </ac:inkMkLst>
        </pc:inkChg>
        <pc:inkChg chg="add">
          <ac:chgData name="MT2020013 Apoorv Panse" userId="a3421d7c-e08a-4eb8-a39c-7a0ba58c109b" providerId="ADAL" clId="{0E45ACE3-E206-4256-BE2E-C1977F1E5304}" dt="2020-10-16T15:25:47.072" v="7888"/>
          <ac:inkMkLst>
            <pc:docMk/>
            <pc:sldMk cId="3939353524" sldId="279"/>
            <ac:inkMk id="105" creationId="{729B35AA-C6B7-4DF7-9166-BED455584F84}"/>
          </ac:inkMkLst>
        </pc:inkChg>
        <pc:inkChg chg="add">
          <ac:chgData name="MT2020013 Apoorv Panse" userId="a3421d7c-e08a-4eb8-a39c-7a0ba58c109b" providerId="ADAL" clId="{0E45ACE3-E206-4256-BE2E-C1977F1E5304}" dt="2020-10-16T15:25:47.073" v="7889"/>
          <ac:inkMkLst>
            <pc:docMk/>
            <pc:sldMk cId="3939353524" sldId="279"/>
            <ac:inkMk id="106" creationId="{946F6AB8-A98D-48D3-95DD-0183AF0654DA}"/>
          </ac:inkMkLst>
        </pc:inkChg>
        <pc:inkChg chg="add">
          <ac:chgData name="MT2020013 Apoorv Panse" userId="a3421d7c-e08a-4eb8-a39c-7a0ba58c109b" providerId="ADAL" clId="{0E45ACE3-E206-4256-BE2E-C1977F1E5304}" dt="2020-10-16T15:25:57.263" v="7890" actId="9405"/>
          <ac:inkMkLst>
            <pc:docMk/>
            <pc:sldMk cId="3939353524" sldId="279"/>
            <ac:inkMk id="107" creationId="{3971F379-E9D9-4C45-87CA-7E95D474DF4E}"/>
          </ac:inkMkLst>
        </pc:inkChg>
      </pc:sldChg>
      <pc:sldChg chg="addSp delSp modSp add mod">
        <pc:chgData name="MT2020013 Apoorv Panse" userId="a3421d7c-e08a-4eb8-a39c-7a0ba58c109b" providerId="ADAL" clId="{0E45ACE3-E206-4256-BE2E-C1977F1E5304}" dt="2020-10-18T17:25:30.069" v="11469" actId="20577"/>
        <pc:sldMkLst>
          <pc:docMk/>
          <pc:sldMk cId="1290799027" sldId="280"/>
        </pc:sldMkLst>
        <pc:spChg chg="mod">
          <ac:chgData name="MT2020013 Apoorv Panse" userId="a3421d7c-e08a-4eb8-a39c-7a0ba58c109b" providerId="ADAL" clId="{0E45ACE3-E206-4256-BE2E-C1977F1E5304}" dt="2020-10-17T12:50:27.863" v="9664" actId="20577"/>
          <ac:spMkLst>
            <pc:docMk/>
            <pc:sldMk cId="1290799027" sldId="280"/>
            <ac:spMk id="4" creationId="{A580C59E-46CC-40C9-AFE3-CC1F374474B0}"/>
          </ac:spMkLst>
        </pc:spChg>
        <pc:spChg chg="add mod">
          <ac:chgData name="MT2020013 Apoorv Panse" userId="a3421d7c-e08a-4eb8-a39c-7a0ba58c109b" providerId="ADAL" clId="{0E45ACE3-E206-4256-BE2E-C1977F1E5304}" dt="2020-10-18T17:25:30.069" v="11469" actId="20577"/>
          <ac:spMkLst>
            <pc:docMk/>
            <pc:sldMk cId="1290799027" sldId="280"/>
            <ac:spMk id="5" creationId="{B4AE4C46-3889-478B-8248-C2D38E160DC2}"/>
          </ac:spMkLst>
        </pc:spChg>
        <pc:spChg chg="del mod">
          <ac:chgData name="MT2020013 Apoorv Panse" userId="a3421d7c-e08a-4eb8-a39c-7a0ba58c109b" providerId="ADAL" clId="{0E45ACE3-E206-4256-BE2E-C1977F1E5304}" dt="2020-10-17T12:48:45.487" v="9555"/>
          <ac:spMkLst>
            <pc:docMk/>
            <pc:sldMk cId="1290799027" sldId="280"/>
            <ac:spMk id="6" creationId="{715133F3-350D-431F-A155-16A4A9FAF27E}"/>
          </ac:spMkLst>
        </pc:spChg>
        <pc:picChg chg="add mod">
          <ac:chgData name="MT2020013 Apoorv Panse" userId="a3421d7c-e08a-4eb8-a39c-7a0ba58c109b" providerId="ADAL" clId="{0E45ACE3-E206-4256-BE2E-C1977F1E5304}" dt="2020-10-17T12:48:35.383" v="9552" actId="14100"/>
          <ac:picMkLst>
            <pc:docMk/>
            <pc:sldMk cId="1290799027" sldId="280"/>
            <ac:picMk id="3" creationId="{D8DE3A82-FA98-4992-AB2A-83FF311C1E2A}"/>
          </ac:picMkLst>
        </pc:picChg>
        <pc:picChg chg="del">
          <ac:chgData name="MT2020013 Apoorv Panse" userId="a3421d7c-e08a-4eb8-a39c-7a0ba58c109b" providerId="ADAL" clId="{0E45ACE3-E206-4256-BE2E-C1977F1E5304}" dt="2020-10-17T12:48:30.271" v="9550" actId="478"/>
          <ac:picMkLst>
            <pc:docMk/>
            <pc:sldMk cId="1290799027" sldId="280"/>
            <ac:picMk id="10" creationId="{DCECD5D7-6AD6-4FC7-B74B-A3C3211FABC3}"/>
          </ac:picMkLst>
        </pc:picChg>
      </pc:sldChg>
      <pc:sldMasterChg chg="setBg modSldLayout">
        <pc:chgData name="MT2020013 Apoorv Panse" userId="a3421d7c-e08a-4eb8-a39c-7a0ba58c109b" providerId="ADAL" clId="{0E45ACE3-E206-4256-BE2E-C1977F1E5304}" dt="2020-10-16T09:49:01.566" v="897"/>
        <pc:sldMasterMkLst>
          <pc:docMk/>
          <pc:sldMasterMk cId="55199018" sldId="2147483694"/>
        </pc:sldMasterMkLst>
        <pc:sldLayoutChg chg="setBg">
          <pc:chgData name="MT2020013 Apoorv Panse" userId="a3421d7c-e08a-4eb8-a39c-7a0ba58c109b" providerId="ADAL" clId="{0E45ACE3-E206-4256-BE2E-C1977F1E5304}" dt="2020-10-16T09:49:01.566" v="897"/>
          <pc:sldLayoutMkLst>
            <pc:docMk/>
            <pc:sldMasterMk cId="55199018" sldId="2147483694"/>
            <pc:sldLayoutMk cId="229514109" sldId="2147483695"/>
          </pc:sldLayoutMkLst>
        </pc:sldLayoutChg>
        <pc:sldLayoutChg chg="setBg">
          <pc:chgData name="MT2020013 Apoorv Panse" userId="a3421d7c-e08a-4eb8-a39c-7a0ba58c109b" providerId="ADAL" clId="{0E45ACE3-E206-4256-BE2E-C1977F1E5304}" dt="2020-10-16T09:49:01.566" v="897"/>
          <pc:sldLayoutMkLst>
            <pc:docMk/>
            <pc:sldMasterMk cId="55199018" sldId="2147483694"/>
            <pc:sldLayoutMk cId="1462322693" sldId="2147483696"/>
          </pc:sldLayoutMkLst>
        </pc:sldLayoutChg>
        <pc:sldLayoutChg chg="setBg">
          <pc:chgData name="MT2020013 Apoorv Panse" userId="a3421d7c-e08a-4eb8-a39c-7a0ba58c109b" providerId="ADAL" clId="{0E45ACE3-E206-4256-BE2E-C1977F1E5304}" dt="2020-10-16T09:49:01.566" v="897"/>
          <pc:sldLayoutMkLst>
            <pc:docMk/>
            <pc:sldMasterMk cId="55199018" sldId="2147483694"/>
            <pc:sldLayoutMk cId="1472193658" sldId="2147483697"/>
          </pc:sldLayoutMkLst>
        </pc:sldLayoutChg>
        <pc:sldLayoutChg chg="setBg">
          <pc:chgData name="MT2020013 Apoorv Panse" userId="a3421d7c-e08a-4eb8-a39c-7a0ba58c109b" providerId="ADAL" clId="{0E45ACE3-E206-4256-BE2E-C1977F1E5304}" dt="2020-10-16T09:49:01.566" v="897"/>
          <pc:sldLayoutMkLst>
            <pc:docMk/>
            <pc:sldMasterMk cId="55199018" sldId="2147483694"/>
            <pc:sldLayoutMk cId="3591168158" sldId="2147483698"/>
          </pc:sldLayoutMkLst>
        </pc:sldLayoutChg>
        <pc:sldLayoutChg chg="setBg">
          <pc:chgData name="MT2020013 Apoorv Panse" userId="a3421d7c-e08a-4eb8-a39c-7a0ba58c109b" providerId="ADAL" clId="{0E45ACE3-E206-4256-BE2E-C1977F1E5304}" dt="2020-10-16T09:49:01.566" v="897"/>
          <pc:sldLayoutMkLst>
            <pc:docMk/>
            <pc:sldMasterMk cId="55199018" sldId="2147483694"/>
            <pc:sldLayoutMk cId="2811532013" sldId="2147483699"/>
          </pc:sldLayoutMkLst>
        </pc:sldLayoutChg>
        <pc:sldLayoutChg chg="setBg">
          <pc:chgData name="MT2020013 Apoorv Panse" userId="a3421d7c-e08a-4eb8-a39c-7a0ba58c109b" providerId="ADAL" clId="{0E45ACE3-E206-4256-BE2E-C1977F1E5304}" dt="2020-10-16T09:49:01.566" v="897"/>
          <pc:sldLayoutMkLst>
            <pc:docMk/>
            <pc:sldMasterMk cId="55199018" sldId="2147483694"/>
            <pc:sldLayoutMk cId="4084211008" sldId="2147483700"/>
          </pc:sldLayoutMkLst>
        </pc:sldLayoutChg>
        <pc:sldLayoutChg chg="setBg">
          <pc:chgData name="MT2020013 Apoorv Panse" userId="a3421d7c-e08a-4eb8-a39c-7a0ba58c109b" providerId="ADAL" clId="{0E45ACE3-E206-4256-BE2E-C1977F1E5304}" dt="2020-10-16T09:49:01.566" v="897"/>
          <pc:sldLayoutMkLst>
            <pc:docMk/>
            <pc:sldMasterMk cId="55199018" sldId="2147483694"/>
            <pc:sldLayoutMk cId="82707728" sldId="2147483701"/>
          </pc:sldLayoutMkLst>
        </pc:sldLayoutChg>
        <pc:sldLayoutChg chg="setBg">
          <pc:chgData name="MT2020013 Apoorv Panse" userId="a3421d7c-e08a-4eb8-a39c-7a0ba58c109b" providerId="ADAL" clId="{0E45ACE3-E206-4256-BE2E-C1977F1E5304}" dt="2020-10-16T09:49:01.566" v="897"/>
          <pc:sldLayoutMkLst>
            <pc:docMk/>
            <pc:sldMasterMk cId="55199018" sldId="2147483694"/>
            <pc:sldLayoutMk cId="3638993662" sldId="2147483702"/>
          </pc:sldLayoutMkLst>
        </pc:sldLayoutChg>
        <pc:sldLayoutChg chg="setBg">
          <pc:chgData name="MT2020013 Apoorv Panse" userId="a3421d7c-e08a-4eb8-a39c-7a0ba58c109b" providerId="ADAL" clId="{0E45ACE3-E206-4256-BE2E-C1977F1E5304}" dt="2020-10-16T09:49:01.566" v="897"/>
          <pc:sldLayoutMkLst>
            <pc:docMk/>
            <pc:sldMasterMk cId="55199018" sldId="2147483694"/>
            <pc:sldLayoutMk cId="3061695466" sldId="2147483703"/>
          </pc:sldLayoutMkLst>
        </pc:sldLayoutChg>
        <pc:sldLayoutChg chg="setBg">
          <pc:chgData name="MT2020013 Apoorv Panse" userId="a3421d7c-e08a-4eb8-a39c-7a0ba58c109b" providerId="ADAL" clId="{0E45ACE3-E206-4256-BE2E-C1977F1E5304}" dt="2020-10-16T09:49:01.566" v="897"/>
          <pc:sldLayoutMkLst>
            <pc:docMk/>
            <pc:sldMasterMk cId="55199018" sldId="2147483694"/>
            <pc:sldLayoutMk cId="3875270410" sldId="2147483704"/>
          </pc:sldLayoutMkLst>
        </pc:sldLayoutChg>
        <pc:sldLayoutChg chg="setBg">
          <pc:chgData name="MT2020013 Apoorv Panse" userId="a3421d7c-e08a-4eb8-a39c-7a0ba58c109b" providerId="ADAL" clId="{0E45ACE3-E206-4256-BE2E-C1977F1E5304}" dt="2020-10-16T09:49:01.566" v="897"/>
          <pc:sldLayoutMkLst>
            <pc:docMk/>
            <pc:sldMasterMk cId="55199018" sldId="2147483694"/>
            <pc:sldLayoutMk cId="1539593977" sldId="2147483705"/>
          </pc:sldLayoutMkLst>
        </pc:sldLayoutChg>
        <pc:sldLayoutChg chg="setBg">
          <pc:chgData name="MT2020013 Apoorv Panse" userId="a3421d7c-e08a-4eb8-a39c-7a0ba58c109b" providerId="ADAL" clId="{0E45ACE3-E206-4256-BE2E-C1977F1E5304}" dt="2020-10-16T09:49:01.566" v="897"/>
          <pc:sldLayoutMkLst>
            <pc:docMk/>
            <pc:sldMasterMk cId="55199018" sldId="2147483694"/>
            <pc:sldLayoutMk cId="2360616059" sldId="2147483706"/>
          </pc:sldLayoutMkLst>
        </pc:sldLayoutChg>
        <pc:sldLayoutChg chg="setBg">
          <pc:chgData name="MT2020013 Apoorv Panse" userId="a3421d7c-e08a-4eb8-a39c-7a0ba58c109b" providerId="ADAL" clId="{0E45ACE3-E206-4256-BE2E-C1977F1E5304}" dt="2020-10-16T09:49:01.566" v="897"/>
          <pc:sldLayoutMkLst>
            <pc:docMk/>
            <pc:sldMasterMk cId="55199018" sldId="2147483694"/>
            <pc:sldLayoutMk cId="3515131005" sldId="2147483707"/>
          </pc:sldLayoutMkLst>
        </pc:sldLayoutChg>
        <pc:sldLayoutChg chg="setBg">
          <pc:chgData name="MT2020013 Apoorv Panse" userId="a3421d7c-e08a-4eb8-a39c-7a0ba58c109b" providerId="ADAL" clId="{0E45ACE3-E206-4256-BE2E-C1977F1E5304}" dt="2020-10-16T09:49:01.566" v="897"/>
          <pc:sldLayoutMkLst>
            <pc:docMk/>
            <pc:sldMasterMk cId="55199018" sldId="2147483694"/>
            <pc:sldLayoutMk cId="1710772644" sldId="2147483708"/>
          </pc:sldLayoutMkLst>
        </pc:sldLayoutChg>
        <pc:sldLayoutChg chg="setBg">
          <pc:chgData name="MT2020013 Apoorv Panse" userId="a3421d7c-e08a-4eb8-a39c-7a0ba58c109b" providerId="ADAL" clId="{0E45ACE3-E206-4256-BE2E-C1977F1E5304}" dt="2020-10-16T09:49:01.566" v="897"/>
          <pc:sldLayoutMkLst>
            <pc:docMk/>
            <pc:sldMasterMk cId="55199018" sldId="2147483694"/>
            <pc:sldLayoutMk cId="2230537837" sldId="2147483709"/>
          </pc:sldLayoutMkLst>
        </pc:sldLayoutChg>
        <pc:sldLayoutChg chg="setBg">
          <pc:chgData name="MT2020013 Apoorv Panse" userId="a3421d7c-e08a-4eb8-a39c-7a0ba58c109b" providerId="ADAL" clId="{0E45ACE3-E206-4256-BE2E-C1977F1E5304}" dt="2020-10-16T09:49:01.566" v="897"/>
          <pc:sldLayoutMkLst>
            <pc:docMk/>
            <pc:sldMasterMk cId="55199018" sldId="2147483694"/>
            <pc:sldLayoutMk cId="936164312" sldId="2147483710"/>
          </pc:sldLayoutMkLst>
        </pc:sldLayoutChg>
        <pc:sldLayoutChg chg="setBg">
          <pc:chgData name="MT2020013 Apoorv Panse" userId="a3421d7c-e08a-4eb8-a39c-7a0ba58c109b" providerId="ADAL" clId="{0E45ACE3-E206-4256-BE2E-C1977F1E5304}" dt="2020-10-16T09:49:01.566" v="897"/>
          <pc:sldLayoutMkLst>
            <pc:docMk/>
            <pc:sldMasterMk cId="55199018" sldId="2147483694"/>
            <pc:sldLayoutMk cId="2586485006" sldId="214748371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08:02.07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107 28 104,'-1'2'10711,"0"3"-5173,-5 9-1984,-42 25-2831,35-38-709,13-1-13,0 0-1,0 0 0,0 0 0,0 0 1,0 0-1,0 0 0,-1-1 0,1 1 0,0 0 1,0 0-1,0 0 0,0 0 0,0 0 1,0 0-1,0 0 0,-1 0 0,1 0 1,0 0-1,0 0 0,0 0 0,0 0 1,0 1-1,0-1 0,-1 0 0,1 0 1,0 0-1,0 0 0,0 0 0,0 0 1,0 0-1,0 0 0,0 0 0,0 0 1,0 0-1,-1 0 0,1 1 0,0-1 1,0 0-1,0 0 0,0 0 0,0 0 1,0 0-1,0 0 0,0 0 0,0 1 1,0-1-1,0 0 0,0 0 0,0 0 1,0 0-1,0 0 0,0 0 0,0 0 0,0 1 1,0-1-1,0 0 0,0 0 0,0 0 1,0 0-1,0 0 0,0 0 0,0 1 1,0-1-1,0 0 0,1 0 0,-1 1 155,1-41 817,0 40-968,-1 0-1,1-1 1,-1 1-1,1 0 1,-1 0-1,1-1 1,-1 1-1,0 0 1,1-1-1,-1 1 1,1-1-1,-1 1 1,0 0-1,1-1 1,-1 1-1,0-1 1,0 1-1,1-1 1,-1 1-1,0-1 1,0 1-1,0-1 1,1 1 0,-1-1-1,0 0 1,0 0-1,5-12 108,26-9-57,-28 21-54,-1 0-1,1 0 1,0 0-1,-1 0 1,1 1-1,0-1 0,0 1 1,0 0-1,-1 0 1,1 0-1,0 0 1,0 0-1,0 0 0,-1 1 1,1 0-1,0-1 1,5 3-1,-1-1 1,-6-1-2,0-1 1,0 1-1,0-1 1,0 0-1,0 1 1,0 0-1,0-1 1,0 1-1,0 0 1,0-1-1,-1 1 1,1 0 0,0 0-1,0 0 1,-1 0-1,1-1 1,0 3-1,1 0-5,0-1 1,-1 0-1,1 1 0,0-1 1,0 0-1,0 0 0,0 0 1,1-1-1,-1 1 0,5 2 1,11 17 50,-16-19-44,-1 1 1,0-1 0,0 0 0,-1 0-1,1 0 1,0 1 0,-1-1 0,1 0-1,-1 1 1,1 2 0,-2-3-4,1-1 0,1 1-1,-1 0 1,0-1 0,0 1 0,1-1 0,-1 1 0,0-1 0,1 1-1,0-1 1,-1 1 0,1-1 0,0 0 0,0 1 0,0-1 0,1 2-1,0 0 16,-1 0 0,1 0 0,-1 0 0,0 0 0,0 0 0,-1 0 0,1 0 0,-1 0 0,1 0 0,-1 0 0,0 0 0,0 0 0,-1 5 0,0-4-6,-1 0 0,0 0-1,1 1 1,0-1-1,0 0 1,0 1-1,1-1 1,0 0-1,-1 1 1,2-1 0,-1 1-1,1 6 1,0 7 21,-10 28 61,0 9-30,1-33-62,-2 7 0,10-20 5,0-7 1,1 1 0,-1-1 0,0 0 0,0 0 0,0 0 0,-1 1 0,1-1 0,-1 0 0,1 0-1,-1 0 1,1 0 0,-1 0 0,0 0 0,0 0 0,-2 3 0,-6 35 23,0 1-49,-1-1-1,10 149 58,9-124 43,0-24-131,-6-34 57,-2-6-2,-1 0 0,1-1 0,-1 1 0,1 0 0,-1-1 0,1 1 0,-1 0 0,0-1 0,1 1 0,-1 0 0,0 0 0,1 0 0,-1-1 0,0 1 0,0 0 0,0 0 0,0 0 0,0-1 0,0 1 0,0 0 0,0 1 0,0 0-2,1 1 1,0-1 0,0 0-1,0 0 1,0 1-1,0-1 1,0 0 0,1 0-1,-1 0 1,1 0-1,2 2 1,-2-2 3,0 1-1,0-1 1,0 0 0,-1 0 0,1 1-1,0-1 1,-1 1 0,0 0-1,0-1 1,0 1 0,0 0-1,1 4 1,-1-5-1,-1 0 0,1-1-1,0 1 1,0 0 0,0-1-1,0 1 1,0-1 0,1 1-1,-1-1 1,0 0 0,1 1 0,-1-1-1,1 0 1,0 0 0,1 1-1,-1-1 5,0 0-1,-1 0 0,1 1 0,0-1 0,-1 0 0,1 1 0,-1-1 0,1 1 0,-1 0 0,0-1 0,1 1 0,-1 0 0,0 0 0,0 0 0,1 3 0,-1-3 0,0-1-1,1 1 1,-1-1 0,0 1 0,1-1-1,-1 0 1,1 0 0,0 0-1,-1 0 1,1 0 0,0 0-1,0 0 1,3 0 0,16 12 9,-9-4 1,-11-8-14,0-1-1,0 1 1,0-1-1,0 1 1,0 0-1,0-1 1,-1 1-1,1 0 1,0 0-1,-1-1 1,1 1-1,0 0 1,-1 0-1,1 0 1,-1 0-1,1 0 0,-1 0 1,1 1-1,2 3 7,11 6 3,5 9-13,1 0 79,2-20 237,-14 0 531,-14 0 2914,-1 2-3698,0 0 1,0 1 0,0 0 0,0 0 0,1 1 0,0-1 0,0 1 0,0 1 0,0-1-1,-7 9 1,8-8-53,1 1 0,-1-1-1,1 1 1,1 0 0,-1 0-1,1 1 1,1-1 0,-1 1-1,-2 10 1,-15 18 96,15-27-104,-1 0 0,1 0 0,0 1 0,1 0 0,-1 0 0,-2 11 0,-16 30 90,20-43-85,0-1 0,0 1 0,1 0-1,0 0 1,0 0 0,1 0 0,-1 0-1,2 0 1,-1 8 0,-8 30-20,0 5 50,-9 17-4,9 75-36,9-130 21,0-7-15,1 0 0,-1-1 0,-1 1 0,1 0-1,0 0 1,-1-1 0,0 1 0,0 0 0,-4 7 0,3-5 3,1 0 1,0 1 0,0-1-1,1 1 1,-1-1 0,2 0 0,-1 1-1,2 7 1,0 11 4,-2 166 23,9-150 78,0 3 595,-9 58 795,-1-101-1437,0 0 0,0 1-1,0-1 1,0 0-1,0 0 1,0 0 0,0 0-1,-1 0 1,1 0 0,-1 0-1,0 0 1,0 0 0,1-1-1,-1 1 1,0-1 0,0 1-1,-3 0 1,-4 2 57,0 0 1,0-1-1,-1-1 0,1 1 1,-15 1-1,-3 5-119,19-7 0,-12 6 0,20-8 0,0-1 0,0 1 0,1 0 0,-1 0 0,0 0 0,0-1 0,0 1 0,0 0 0,0 0 0,0 0 0,0-1 0,0 1 0,0 0 0,0 0 0,0-1 0,0 1 0,0 0 0,0 0 0,0-1 0,0 1 0,0 0 0,0 0 0,0-1 0,0 1 0,0 0 0,0 0 0,0 0 0,0-1 0,-1 1 0,1 0 0,0 0 0,0 0 0,0-1 0,0 1 0,-1 0 0,1 0 0,0 0 0,0 0 0,0 0 0,-1-1 0,1 1 0,0 0 0,0 0 0,0 0 0,-1 0 0,1 0 0,0 0 0,0 0 0,-1 0 0,1 0 0,0 0 0,0 0 0,-1 0 0,1 0 0,0 0 0,0 0 0,-1 0 0,1 0 0,0 0 0,0 0 0,0 0 0,-1 1 0,11-20-4648,2-14-11243,-7 17 11547,3-3-1292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08:14.43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71 21 3257,'-71'-21'28019,"83"25"-26371,10 0-9488,6 3-8450,-19-6 11441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24.179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1 229 2128,'9'-67'11063,"0"-13"-4186,-5 43-3550,1-6 4429,-5 42-6700,0 2-729,-9 333-94,9-107-233,9-151-19,-9-76-66,0 0-1,0 1 1,0-1-1,0 0 0,0 1 1,0-1-1,0 0 1,0 0-1,0 1 1,0-1-1,1 0 0,-1 0 1,0 1-1,0-1 1,0 0-1,1 0 0,-1 0 1,0 1-1,0-1 1,0 0-1,1 0 1,-1 0-1,0 0 0,0 1 1,1-1-1,-1 0 1,0 0-1,0 0 1,1 0-1,-1 0 0,0 0 1,1 0-1,-1 0 1,0 0-1,0 0 0,1 0 1,-1 0-1,0 0 1,1 0-1,-1 0 1,0 0-1,0 0 0,1 0 1,-1-1-1,0 1 1,0 0-1,1 0 1,-1 0-1,0 0 0,0 0 1,1-1-1,-1 1 1,0 0-1,0 0 0,0-1 1,0 1-1,1 0 1,-1 0-1,14-11-8213,-13 10 8030,26-25-14169,-18 16 9857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24.537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45 36 1568,'-32'-3'11152,"19"1"-2037,38-2-5016,-2-3-3382,131-9-4278,-103 14-1988,1 1-4632,-41 1 6110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25.163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89 335 2481,'0'0'259,"0"1"0,0-1 1,0 1-1,0-1 1,0 0-1,1 1 1,-1-1-1,0 1 1,0-1-1,0 0 0,0 1 1,0-1-1,1 1 1,-1-1-1,0 0 1,0 1-1,1-1 1,-1 0-1,0 1 0,0-1 1,1 0-1,-1 0 1,0 1-1,1-1 1,-1 0-1,0 0 0,1 0 1,-1 1-1,1-1 1,-1 0-1,0 0 1,1 0-1,-1 0 1,1 0-1,-1 0 0,0 0 1,1 0-1,0 0 1,24-6 3245,20-19-1572,-37 18-1708,0-1 0,0 1 0,-1-1 0,-1-1 0,1 1 0,-2-1 0,1 0 0,-1-1 0,6-13 0,-8 16-169,-1 0 0,0 0-1,-1 0 1,1 0 0,-1 0-1,0 0 1,-1 0 0,0 0-1,0-1 1,-1 1 0,1 0-1,-2 0 1,1 0 0,-1 0-1,-2-7 1,2 9-32,-2-4 19,1 0 0,-1 0 1,-1 0-1,1 1 0,-9-11 1,11 17-42,0-1 1,-1 1 0,1 0 0,-1-1-1,0 1 1,0 1 0,0-1-1,0 0 1,0 1 0,0-1-1,0 1 1,-1 0 0,1 0-1,0 0 1,-1 0 0,1 1-1,-1-1 1,1 1 0,-5 0-1,2 1-5,0-1-1,0 1 0,0 0 1,0 0-1,0 1 0,0 0 1,1 0-1,-1 0 1,1 1-1,-1 0 0,1 0 1,0 0-1,0 1 0,0 0 1,0 0-1,1 0 0,0 0 1,-1 1-1,2-1 1,-1 1-1,0 0 0,1 0 1,0 1-1,0-1 0,1 1 1,-1-1-1,1 1 1,1 0-1,-3 12 0,1-8 40,1 0 0,1 1 0,-1-1 0,2 1 1,-1 0-1,2-1 0,-1 1 0,1-1 0,1 1 0,0-1 0,0 1 0,1-1 0,1 0 0,0 0 0,0-1 0,8 15 0,-9-21-24,-1 0 0,1 0 0,-1 0 0,1 0 0,0 0 0,1 0 0,-1-1 0,0 0 0,1 1 0,-1-1 0,1-1 0,-1 1 0,1 0 0,0-1 0,0 0 0,0 0 0,0 0 0,0 0 0,0-1 0,0 1 0,0-1 0,0 0 0,0 0 0,6-2 0,-4 1 3,0 0 1,-1-1 0,1 1 0,-1-1 0,1-1 0,-1 1 0,0-1 0,0 0 0,0 0-1,0-1 1,-1 1 0,1-1 0,-1 0 0,0 0 0,6-9 0,-5 7 663,0-1 1,-1 0 0,-1 0-1,1-1 1,-1 1-1,0-1 1,-1 0 0,1 0-1,-2 1 1,1-2 0,-1 1-1,0 0 1,-1 0-1,0-12 1,-9 70-680,9-41 0,0 1 0,1-1 0,1 0 0,0 0 0,0 0 0,0 0 0,6 10 0,-6-12 0,-1-5-133,1 0 1,-1 1-1,1-1 0,0 0 0,0 0 1,-1 0-1,1 0 0,0-1 0,1 1 1,-1 0-1,0-1 0,0 0 1,1 1-1,-1-1 0,1 0 0,-1 0 1,1 0-1,-1-1 0,1 1 0,0-1 1,-1 1-1,1-1 0,4 0 0,65-1-5366,-67 0 5093,68-14-14867,-38 6 10223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25.513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228 127 280,'-3'-5'1741,"0"0"0,0 0 0,1-1 0,0 1-1,0-1 1,0 1 0,0-1 0,0-7 0,-12-31 4612,13 42-6192,0 1-1,0-1 1,0 0 0,0 0 0,0 1 0,0-1-1,0 1 1,-1-1 0,1 1 0,0 0 0,-1-1-1,1 1 1,-1 0 0,0 0 0,1 0 0,-1 0-1,0 0 1,-2 0 0,1 1-130,1 0 0,-1 0 0,1 0 0,-1 0 0,0 0 0,1 1 0,-1 0 0,1-1 1,-1 1-1,1 0 0,0 0 0,-1 0 0,1 0 0,0 1 0,0-1 0,-1 1 0,1-1 0,0 1 0,0 0 0,1 0 0,-1 0 0,0 0 0,1 0 0,-1 0 0,1 0 0,-2 4 0,0-2-27,1 0 1,0 0-1,0 0 0,0 0 0,0 0 0,0 1 0,1-1 0,0 0 1,0 1-1,0-1 0,1 1 0,-1 0 0,1-1 0,0 7 0,8 14 35,0-1 0,1 0-1,1-1 1,17 28 0,-22-43-86,-1 0 1,0 1-1,0-1 1,4 18-1,-7-25 35,0 1-1,-1 0 0,1 0 1,-1 0-1,0 0 0,0 0 1,0-1-1,0 1 0,0 0 1,0 0-1,0 0 0,0 0 1,-1 0-1,1 0 0,-1 0 1,1-1-1,-1 1 0,0 0 1,0 0-1,0-1 0,0 1 1,0-1-1,0 1 0,0-1 1,0 1-1,-1-1 0,1 0 1,-1 1-1,-1 0 1,-4 1-21,0 0 0,-1-1 1,1 0-1,-1 0 1,1-1-1,-1 0 1,0 0-1,1 0 1,-1-1-1,-11-2 0,13 2-639,-1-1 0,1 0 0,-1 0 0,1-1 0,0 0 0,0 0 0,-8-4 0,14 6 509,0 0 0,-1 0 1,1-1-1,0 1 0,0 0 0,0 0 0,-1-1 1,1 1-1,0 0 0,0 0 0,0-1 0,-1 1 1,1 0-1,0-1 0,0 1 0,0 0 1,0-1-1,0 1 0,0 0 0,0-1 0,0 1 1,0 0-1,0-1 0,0 1 0,0 0 0,0-1 1,0 1-1,0 0 0,0-1 0,0 1 0,0 0 1,1-1-1,-1 1 0,0 0 0,0-1 1,0 1-1,0 0 0,1 0 0,-1-1 0,0 1 1,0 0-1,1 0 0,-1-1 0,0 1 0,0 0 1,1 0-1,-1 0 0,1-1 0,14-9-7015,-6 5 2982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28.779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64 76 1056,'-7'4'2904,"5"-4"-2512,1 1 0,-1 0 1,0-1-1,1 1 0,-1 0 1,1 0-1,-1 0 0,1 0 0,-1 0 1,1 0-1,0 0 0,-1 1 1,1-1-1,0 1 0,0-1 1,0 0-1,0 1 0,0 0 1,0-1-1,1 1 0,-2 2 1,-2 12 1528,3-15-1810,0 0-1,1 0 0,-1 1 1,1-1-1,0 0 0,-1 0 0,1 0 1,0 0-1,0 0 0,-1 0 1,1 0-1,0 1 0,0-1 0,0 0 1,0 0-1,1 0 0,-1 0 0,0 0 1,0 1-1,1-1 0,-1 0 1,1 0-1,-1 0 0,1 0 0,-1 0 1,1 0-1,0 0 0,1 1 0,1 8 1355,-3-9-1432,0-1 1,0 0-1,0 1 1,0-1 0,0 0-1,0 1 1,0-1-1,0 0 1,0 1-1,0-1 1,0 0-1,0 1 1,0-1 0,0 0-1,1 1 1,-1-1-1,0 0 1,0 1-1,0-1 1,1 0-1,-1 0 1,0 1-1,0-1 1,1 0 0,-1 0-1,0 0 1,0 1-1,1-1 1,-1 0-1,0 0 1,1 0-1,-1 0 1,0 0 0,1 1-1,-1-1 1,0 0-1,1 0 1,3 0 100,0 1 0,0-1 0,0 0 0,0 0 0,0 0 0,0-1 0,0 1 0,0-1 0,0 0 0,0 0 0,0-1 0,-1 1 0,1-1 0,0 0 0,-1 0 0,1 0 0,-1 0 0,0 0-1,0-1 1,0 0 0,0 1 0,0-1 0,0 0 0,-1 0 0,0-1 0,1 1 0,2-7 0,-3 7-108,1-1 0,-1 0 0,0 0 0,-1 1 0,1-1-1,-1-1 1,0 1 0,1 0 0,-2 0 0,1 0-1,0 0 1,-1-1 0,0 1 0,0 0 0,0-1 0,-1 1-1,1 0 1,-1 0 0,0 0 0,0 0 0,-1-1 0,1 1-1,-1 1 1,0-1 0,0 0 0,-4-6 0,4 9-19,0 0 0,0 0 0,0 0 1,1 0-1,-1 0 0,-1 0 1,1 1-1,0-1 0,0 1 0,0-1 1,0 1-1,0 0 0,0 0 1,-1 0-1,1 0 0,0 0 0,0 0 1,0 0-1,0 1 0,0-1 1,-1 1-1,1 0 0,0 0 0,0 0 1,1 0-1,-1 0 0,-3 2 0,1-1-14,0 0 0,0 1 0,0-1-1,0 1 1,1 0 0,-1 0 0,1 0-1,0 0 1,0 1 0,0-1 0,0 1-1,-3 7 1,-5 13 2,9-20 19,0 0 0,0 0 0,0 0 0,0 0 0,1 1 1,0-1-1,0 0 0,0 1 0,0 8 0,1 0 99,0 0 0,1 0 1,0 0-1,1 0 0,0 0 0,1 0 1,1-1-1,9 22 0,-12-31-91,1 0 0,-1 0 0,1 0 0,0 0 0,0 0 0,1 0 0,-1-1 0,0 1 0,1-1 1,-1 0-1,1 0 0,0 1 0,0-2 0,0 1 0,0 0 0,0-1 0,0 1 0,1-1 0,-1 0 0,0 0 0,1 0 0,-1-1 0,1 1 0,-1-1 0,0 0 0,1 1 0,-1-2 1,1 1-1,-1 0 0,1-1 0,-1 0 0,6-1 0,-4 1-42,1-1-1,-1 0 1,0 0 0,1-1 0,-1 1-1,0-1 1,-1 0 0,1-1-1,0 1 1,-1-1 0,0 0 0,0 0-1,0 0 1,0 0 0,-1-1 0,1 0-1,-1 1 1,0-1 0,2-6 0,34-100-235,-35 100 263,1 0 0,0 0 0,1 0 0,0 1 0,15-19 0,-18 25 4,1 0 1,0 0-1,-1 0 0,2 1 1,-1-1-1,0 1 1,6-3-1,-8 5-9,-1 0-1,1 1 1,-1-1 0,1 0 0,0 1-1,-1-1 1,1 1 0,0 0-1,-1 0 1,1-1 0,0 1 0,0 0-1,-1 0 1,1 1 0,0-1-1,0 0 1,-1 1 0,1-1 0,0 1-1,-1-1 1,3 2 0,-1-1-6,-1 1 0,0-1 1,0 0-1,1 1 0,-1 0 1,0-1-1,0 1 0,-1 0 1,1 0-1,0 0 0,-1 0 1,1 1-1,-1-1 1,1 0-1,-1 1 0,0-1 1,0 1-1,0-1 0,-1 1 1,1-1-1,0 6 0,-1 0-4,0 0-1,-1 0 0,0 0 1,-1 0-1,-3 14 0,-3 8 1,-28 76-9,25-78-11,8-24 22,1 0 0,1 0 0,-1 0-1,0 1 1,1-1 0,0 1 0,0-1-1,0 9 1,1-13 6,-1 0 0,1-1 1,0 1-1,0 0 0,0 0 0,-1 0 0,1 0 0,0 0 0,0-1 0,0 1 0,-1 0 0,1 0 1,0 0-1,0 0 0,-1 0 0,1 0 0,0 0 0,0 0 0,0 0 0,-1 0 0,1 0 0,0 0 0,0 0 1,-1 0-1,1 0 0,0 0 0,0 0 0,-1 0 0,1 0 0,0 0 0,0 0 0,-1 0 0,1 1 1,0-1-1,0 0 0,0 0 0,-1 0 0,1 0 0,0 1 0,0-1 0,0 0 0,0 0 0,0 0 0,-1 1 1,1-1-1,0 0 0,0 0 0,0 0 0,0 1 0,0-1 0,0 0 0,0 0 0,0 1 0,0-1 1,0 0-1,0 0 0,0 1 0,0-1 0,0 0 0,0 0 0,0 1 0,0-1 0,0 0 0,0 0 0,0 0 1,0 1-1,0-1 0,0 0 0,1 1 0,-2-2 2,0-1 0,0 1 0,0 0 0,0 0 0,1 0 0,-1-1 0,0 1 0,1 0 0,-1-1 0,1 1 0,0-1 0,-1 1 0,1 0 1,0-1-1,0-1 0,1-8-18,0-1 0,1 1 1,0 0-1,1 0 0,1 1 1,0-1-1,6-12 0,9-6-1127,2 0 0,29-29 0,-43 50 1006,0 1 0,0 0 0,1 0 0,15-9 0,-23 16 272,-1-1 1,1 1-1,-1 0 0,1 0 0,-1-1 1,0 1-1,1 0 0,-1 0 1,1 0-1,-1 0 0,0 0 0,1 0 1,-1 0-1,1 0 0,-1 0 1,0 1-1,1-1 0,-1 0 0,1 0 1,-1 0-1,1 1 0,-1-1 0,1 0 1,-1 0-1,1 1 0,-1-1 1,1 1-1,-1-1 0,1 0 0,-1 1 1,0 0-1,-8 10 508,0 0 1,1 1-1,0 0 1,0 0-1,-10 27 1,15-32-475,0 0 0,1 1 1,0-1-1,0 1 0,1 0 1,0-1-1,0 1 1,1 0-1,0 0 0,1-1 1,-1 1-1,2 0 1,1 9-1,-2-15-234,0 1-1,-1-1 1,1 0 0,0 1-1,0-1 1,1 0 0,-1 0-1,0 0 1,1 0 0,-1 0-1,1 0 1,0 0 0,0-1-1,0 1 1,-1 0 0,1-1-1,1 0 1,-1 1 0,4 1-1,-2-2-431,0 0 0,0 0 0,0-1-1,0 1 1,0-1 0,0 0 0,0 0 0,0 0-1,0 0 1,8-2 0,3-2-3213,0-1-1,0 0 1,0-1-1,26-15 1,-22 10-925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29.119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65 15 2889,'0'-1'836,"0"0"0,0 1 0,0-1 0,0 0 0,0 1 0,-1-1 0,1 0 0,0 1 0,0-1 0,-1 0 0,1 1 0,0-1-1,-1 1 1,1-1 0,-1 1 0,1-1 0,0 1 0,-1-1 0,1 1 0,-1-1 0,0 1 0,1 0 0,-2-1 0,-4 3 5519,3 10-4989,0 66-857,-25 135-1,25-191-451,-6 55-284,6-26-596,3-50 631,0 1 1,0-1-1,-1 0 1,1 1-1,0-1 0,1 1 1,-1-1-1,0 0 1,0 1-1,1-1 1,-1 0-1,1 1 0,-1-1 1,1 0-1,-1 1 1,1-1-1,0 0 1,0 0-1,-1 0 0,1 0 1,0 0-1,0 0 1,0 0-1,0 0 1,1 0-1,-1 0 1,0 0-1,2 0 0,-1-1-688,0-1-1,0 1 1,-1-1-1,1 0 1,0 0-1,0 0 1,0 0-1,-1 0 0,1 0 1,0-1-1,-1 1 1,1 0-1,-1-1 1,0 1-1,1-1 1,0-2-1,6-4-3568,1 2-42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29.460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0 118 1448,'15'-29'7642,"-14"24"-6859,2 0 0,-1 0 0,0 0 0,1 1 0,0-1 0,0 1 0,1-1 0,-1 1-1,1 0 1,0 1 0,5-5 0,-4 4-430,0 0-1,1 0 1,-1 1-1,1-1 1,0 1-1,0 1 1,0-1-1,10-1 1,-14 3-334,0 1 0,-1 0 0,1 0 0,0 0-1,0 0 1,0 0 0,-1 1 0,1-1 0,0 1 0,-1-1 0,1 1 0,0-1 0,-1 1 0,1 0 0,-1 0 0,1 0 0,-1 0 0,1 0 0,-1 0 0,1 0-1,-1 1 1,0-1 0,0 0 0,0 1 0,0-1 0,0 1 0,0-1 0,0 1 0,0-1 0,-1 1 0,1 0 0,0-1 0,-1 1 0,0 0 0,1 2-1,0 5-28,0 0-1,-1 0 1,0 0 0,0 1-1,-1-1 1,0 0-1,0 0 1,-1 0-1,-1 0 1,0 0-1,0-1 1,0 1-1,-1-1 1,0 0-1,-1 0 1,0 0-1,0 0 1,-1-1-1,1 0 1,-11 9-1,15-15-24,0 0-1,-1 1 1,1-1-1,-1 0 1,0 0-1,1 0 1,-1 0-1,0 0 0,1-1 1,-1 1-1,0 0 1,0-1-1,0 1 1,0-1-1,0 0 1,-3 0-1,4 0-92,0 0 1,0 0-1,0-1 1,0 1-1,0-1 1,0 1-1,0-1 1,0 1-1,0-1 1,0 0-1,0 1 0,0-1 1,0 0-1,1 0 1,-1 0-1,0 0 1,0 0-1,1 0 1,-1 0-1,0-1 0,-8-28-5472,6-2-3771,3 25 5522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29.837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63 113 1232,'-4'1'666,"1"1"-1,0-1 1,0 1 0,0-1-1,0 1 1,0 0-1,1 0 1,-1 0 0,0 0-1,1 1 1,0-1-1,-1 1 1,1-1-1,0 1 1,0 0 0,1 0-1,-1 0 1,0 0-1,1 0 1,0 0-1,0 0 1,0 1 0,0-1-1,0 4 1,3-6-354,0-1 1,0 0-1,0 0 0,0 0 1,0 0-1,0 0 1,0-1-1,0 1 0,0-1 1,0 1-1,2-2 1,-3 2-269,6-2 129,1 0 0,-1 0 0,1-1 0,-1 0 1,0-1-1,0 0 0,0 0 0,-1 0 1,1-1-1,-1 1 0,0-2 0,-1 1 0,1-1 1,-1 0-1,0 0 0,6-10 0,-9 13-105,-1-1-1,0 1 1,0-1-1,-1 1 1,1-1-1,-1 1 1,1-1-1,-1 0 1,-1 1-1,1-1 1,0 1-1,-1-1 1,1 1-1,-1-1 1,0 1-1,-3-6 1,4 7-58,-1 0 1,0 1-1,0-1 1,0 1-1,0-1 0,0 1 1,0-1-1,0 1 1,0 0-1,-1-1 0,1 1 1,-1 0-1,1 0 1,-1 0-1,1 0 0,-1 0 1,1 0-1,-1 1 1,0-1-1,1 0 0,-1 1 1,0 0-1,0-1 1,1 1-1,-1 0 0,0 0 1,0 0-1,0 0 1,0 0-1,1 0 0,-1 0 1,-3 2-1,-1 0 51,0 0-1,1 0 0,0 1 1,-1 0-1,1 0 1,0 0-1,0 1 0,1-1 1,-1 1-1,1 0 1,0 1-1,0-1 0,0 1 1,1 0-1,-1 0 1,1 0-1,0 0 0,1 0 1,-1 1-1,1-1 1,0 1-1,0 0 0,1 0 1,-2 10-1,2-7 177,0 0 0,0 1-1,1-1 1,0 0 0,1 1-1,0-1 1,1 1 0,0-1-1,0 0 1,0 0 0,2 0 0,-1 0-1,1-1 1,0 1 0,7 9-1,-9-15-395,1-1-1,0 1 0,0 0 1,0-1-1,1 0 0,-1 1 0,0-1 1,1-1-1,-1 1 0,1 0 1,0-1-1,0 0 0,-1 0 0,1 0 1,0 0-1,0-1 0,0 1 1,0-1-1,0 0 0,0 0 1,0-1-1,0 1 0,5-2 0,44-10-5246,-8-3-3456,-18 4 4018,0-4 89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30.161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208 26 608,'-13'-10'7375,"11"8"-6735,0 1 0,0-1-1,0 1 1,0 0 0,0-1 0,0 1 0,-1 0 0,1 0-1,0 0 1,0 1 0,-1-1 0,1 1 0,0-1 0,-1 1-1,1 0 1,-5 0 0,2 0-304,0 1-1,0-1 1,0 2-1,0-1 1,1 0 0,-1 1-1,0 0 1,1 0-1,-1 0 1,1 1-1,0 0 1,0-1 0,0 1-1,0 1 1,-5 4-1,-3 5 851,0 1 0,-19 29 0,28-38-1017,0 0-1,0 0 1,1 1-1,0-1 1,0 0-1,1 1 1,-1 0 0,1-1-1,0 1 1,1 0-1,-1-1 1,1 1-1,1 0 1,-1 0-1,1-1 1,-1 1-1,2 0 1,-1-1-1,1 1 1,0-1-1,0 1 1,0-1-1,1 0 1,-1 0 0,8 9-1,-7-10-310,0-1 0,0 1 0,1 0 1,-1-1-1,1 0 0,0 0 0,0 0 0,0 0 0,0-1 0,1 1 0,-1-1 1,1 0-1,0 0 0,-1-1 0,1 0 0,0 0 0,0 0 0,0 0 0,8 0 1,-5-2-748,-1 1 1,1-1-1,-1-1 1,1 1-1,0-1 0,-1-1 1,0 1-1,14-8 1,-9 3-2432,0 0-1,-1-1 1,0 0-1,12-12 1,-12 6-741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30.551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82 180 2953,'-18'-97'13743,"0"16"-4503,15 80-8399,-2 11-465,-4 13-277,7-14-84,0 0 0,0 1 0,1-1 0,0 13 0,-3 18 144,-4 17 517,3 0 0,2 85 0,3-129-624,9 80 271,-8-78-2042,8 10-5077,-8-24 6522,-1 0 0,1-1 0,-1 1 0,1 0 0,-1 0 0,1 0 0,0 0 0,0-1 0,-1 1 1,1 0-1,0-1 0,0 1 0,0-1 0,0 1 0,0-1 0,0 1 0,0-1 0,0 1 0,0-1 0,0 0 0,0 0 0,0 0 0,0 1 0,0-1 0,0 0 0,0 0 1,0 0-1,0 0 0,0-1 0,0 1 0,0 0 0,0 0 0,0-1 0,0 1 0,0-1 0,0 1 0,0 0 0,1-2 0,6-2-4061,1-1 60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08:15.70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10 127 2192,'-1'-1'519,"0"0"0,0-1 0,0 1 0,0 0 0,1-1-1,-1 1 1,0-1 0,0 0 0,1 1 0,-1-1-1,1 1 1,0-1 0,-1 0 0,1 1 0,0-1-1,0-2 1,1-1 575,0-1 1,0 1-1,1 0 0,-1 0 0,1 0 0,5-9 0,-5 10 242,0 0-1,0 0 1,0 0-1,-1 0 1,0 0 0,1 0-1,-1-6 1,0 10-1203,0 0 0,0 0 0,0 0 0,0 0 0,0 0 0,0 0 0,0 0 0,0 0 1,0 0-1,0 1 0,0-1 0,0 0 0,0 1 0,-1-1 0,1 1 0,0-1 0,0 1 1,0 0-1,-1-1 0,2 2 0,0 1-120,1 1 0,-1 0 0,0 0 0,0 0-1,0 1 1,-1-1 0,1 0 0,-1 1 0,0-1 0,-1 1 0,1-1 0,-1 7 0,-1 67-89,-1-36 65,-7 53-51,9-94 220,2-3-142,0 0 0,0 0 0,0 0 0,-1 0 0,1 0 0,-1 0 0,1 0 0,-1 0 0,0-1 0,0 1 0,0 0 0,0-1 0,0 1 0,-1-1 0,1 1 0,-1-1 0,1 0 0,-1-2 0,7-20 15,47-82 25,-50 101-53,0 0 1,0-1-1,1 2 1,0-1-1,0 0 1,0 1-1,8-5 1,23-29 16,-33 35-20,0 1 0,0-1 0,1 1 0,-1 0 0,1 0 0,0 0 0,-1 0 0,6-2 0,-8 5 0,-1 0 0,1 0 0,-1 0 0,1 0 0,-1 0 0,1 0 0,-1 0 0,1 0 0,-1 0 0,1 0 0,-1 0 0,1 0 0,-1 0 0,0 0 0,1 0 0,-1 1 0,1-1 0,-1 0 0,1 0 0,-1 0 0,1 1 0,-1-1 0,0 0 0,1 1 0,-1-1 0,0 0 0,1 1 0,-1-1 0,0 0 0,1 1 0,-1-1 0,0 1 0,4 8 0,-2-6 0,-1 0 0,1 0 0,-1 0 0,0 0 0,0 1 0,0-1 0,-1 0 0,1 1 0,-1-1 0,1 1 0,-1-1 0,0 0 0,-1 4 0,1 1 0,-1-1 0,0 0 0,0 0 0,-1 0 0,-3 9 0,-4 54 0,8-66 0,0-1 0,1 1 0,-1-1 0,1 1 0,0-1 0,0 1 0,0-1 0,0 1 0,0-1 0,1 1 0,0-1 0,0 1 0,0-1 0,0 0 0,0 1 0,2 2 0,5 7 0,2 0 0,-5-11 0,0 0 0,0 0 0,0-1 0,1 1 0,-1-1 0,0-1 0,0 1 0,1-1 0,-1 0 0,1 0 0,-1 0 0,0-1 0,0 0 0,1 0 0,-1 0 0,0-1 0,0 0 0,5-2 0,5-2 0,0-2 0,0 0 0,-1 0 0,16-12 0,-19 11 0,0 1 0,-1-2 0,0 1 0,15-21 0,-21 25 0,0 0 0,-1 0 0,0-1 0,0 0 0,-1 0 0,1 1 0,-1-1 0,-1-1 0,1 1 0,-1 0 0,0 0 0,0-11 0,0 14 0,-1 1 0,0-1 0,0 1 0,0-1 0,-1 1 0,1-1 0,0 1 0,-1 0 0,0-1 0,1 1 0,-1 0 0,0-1 0,0 1 0,0 0 0,-1 0 0,1 0 0,0 0 0,-1 0 0,1 0 0,-1 0 0,0 1 0,0-1 0,0 1 0,1-1 0,-2 1 0,1-1 0,0 1 0,0 0 0,0 0 0,0 0 0,-1 0 0,1 1 0,-4-2 0,-1 2 0,-1-1 0,1 1 0,-1 0 0,1 1 0,-1 0 0,1 0 0,0 1 0,-1 0 0,-12 5 0,8-2 0,0 0 0,1 1 0,0 1 0,1 0 0,-1 0 0,1 1 0,1 0 0,-1 1 0,1 0 0,1 0 0,0 1 0,0 0 0,1 0 0,0 1 0,1 0 0,-8 18 0,13-26 0,0 0 0,0 0 0,0 0 0,1 0 0,-1 0 0,1 0 0,-1 1 0,1-1 0,0 0 0,0 0 0,1 0 0,-1 0 0,1 0 0,-1 0 0,1 0 0,0 0 0,0 0 0,2 4 0,-1-5 0,-1 0 0,1 0 0,0 0 0,-1 0 0,1-1 0,0 1 0,0-1 0,0 1 0,0-1 0,0 0 0,1 1 0,-1-1 0,0 0 0,1-1 0,-1 1 0,0 0 0,1-1 0,-1 1 0,1-1 0,-1 0 0,1 0 0,2 0 0,2 0 0,0 0 0,0 0 0,0-1 0,-1 0 0,1-1 0,0 0 0,-1 0 0,1 0 0,-1-1 0,0 1 0,1-1 0,-1-1 0,-1 0 0,1 1 0,0-2 0,-1 1 0,0-1 0,0 1 0,-1-1 0,1-1 0,-1 1 0,0-1 0,0 1 0,-1-1 0,1 0 0,-2-1 0,4-5 0,4-10 0,-8 18 0,0 0 0,0 0 0,0 0 0,-1 0 0,1 0 0,-1-1 0,0 1 0,1-9 0,2 1 0,-4 12 0,0 0 0,1-1 0,-1 1 0,0 0 0,0-1 0,0 1 0,0 0 0,0-1 0,1 1 0,-1 0 0,0-1 0,0 1 0,0 0 0,0-1 0,0 1 0,0 0 0,0-1 0,0 1 0,0-1 0,0 1 0,0 0 0,0-1 0,-1 1 0,1 0 0,0-1 0,0 1 0,0 0 0,0-1 0,-1 1 0,1 0 0,0 0 0,0-1 0,0 1 0,-1 0 0,1 0 0,0-1 0,-1 1 0,1 0 0,-3-3 0,-1 0 0,1 1 0,0 0 0,-1-1 0,1 2 0,-1-1 0,0 0 0,0 1 0,1-1 0,-1 1 0,0 0 0,0 0 0,0 1 0,-6-1 0,-74-1 0,47 3 0,31-1 0,20 0 0,0 1 0,-1 0 0,1 1 0,0 1 0,25 8 0,-33-9 0,3-1 0,8 7 44,-10-10-114,5-5-109,-2 0-2970,-4-4-7293,4 0-3083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31.080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44 96 3353,'-12'1'1984,"-11"1"5799,15 0-1483,25-2-4695,15 0-1546,-1-1 0,1-2 0,0-1 0,-1-2 0,0-1 0,0-1 1,-1-1-1,0-2 0,-1-1 0,30-18 0,-45 22 205,-25 14 534,-28 22 1086,34-24-1558,1 0 1,0 1-1,0 0 0,0 0 0,1 0 0,0 0 0,-1 0 1,2 1-1,-1-1 0,1 1 0,0 0 0,0 0 0,-1 7 1,3-12-275,1 1 1,-1-1 0,0 0 0,1 1 0,0-1 0,-1 0 0,1 1 0,0-1 0,0 0 0,-1 0 0,1 1-1,0-1 1,0 0 0,0 0 0,0 0 0,1 0 0,-1-1 0,0 1 0,0 0 0,1 0 0,-1-1 0,0 1 0,1-1-1,-1 1 1,0-1 0,1 1 0,-1-1 0,1 0 0,-1 0 0,1 0 0,-1 0 0,1 0 0,-1 0 0,0 0-1,1 0 1,1-1 0,6 1 72,0-1 0,-1 0 1,1-1-1,15-4 0,-18 3-123,0 1 0,0-1 1,-1 0-1,1-1 0,-1 1 0,1-1 1,-1 0-1,6-7 0,-9 9-10,0 0 0,-1 1 0,1-1 0,-1 0 0,0-1 0,1 1 0,-1 0 0,0 0 0,0 0 0,0-1 0,-1 1-1,1-1 1,0 1 0,-1 0 0,0-1 0,1 1 0,-1-1 0,0 1 0,0-1 0,-1 1 0,1-1 0,0 1 0,-1-1 0,0 1 0,1 0-1,-2-4 1,1 4 2,0 0-1,-1 0 1,1 1-1,0-1 0,0 0 1,-1 0-1,0 1 0,1-1 1,-1 0-1,0 1 1,1 0-1,-1-1 0,0 1 1,0 0-1,0 0 0,0 0 1,0 0-1,-1 1 1,1-1-1,0 0 0,0 1 1,0 0-1,-1-1 0,1 1 1,0 0-1,0 0 1,-1 0-1,1 0 0,0 1 1,-3 0-1,0 0 15,0 0 0,0 0 0,0 1 0,1 0 1,-1 0-1,1 0 0,-1 0 0,1 1 0,0 0 0,-1 0 0,1 0 0,-5 6 0,5-4 82,1 0-1,-1 1 1,1 0 0,1 0-1,-1 0 1,1 0-1,0 0 1,0 1-1,1-1 1,0 0-1,-1 13 1,-4 13 129,6-22-219,0-1 0,1 0 0,0 1 0,0-1 0,1 0 0,0 0 0,1 0 0,5 13 0,-6-19-93,-1-1-1,0 0 1,1 1 0,-1-1 0,1 0-1,-1 0 1,1 0 0,0 0 0,0 0-1,0-1 1,0 1 0,0-1 0,0 1-1,1-1 1,-1 0 0,0 0 0,1 0-1,3 1 1,0 0-362,0-1 0,-1 0 0,1-1 0,0 1-1,0-1 1,0-1 0,-1 1 0,9-2 0,-4 0-418,1-1 1,-1 0 0,0 0 0,1-1-1,-1 0 1,-1-1 0,1 0-1,15-12 1,29-28-11967,-36 29 8654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31.828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321 375 1344,'-6'-1'15085,"-4"-5"-11011,-3-2-3685,-10-7-2253,12 10 3375,-23-11-852,29 13-580,1 1 0,-1-1 0,1 1 1,-1 0-1,0 0 0,0 0 0,0 1 1,0 0-1,-8-1 0,-8 1 239,16 0-241,1 1 0,0-1-1,-1 1 1,1 0 0,-1 0 0,1 1-1,0-1 1,-1 1 0,1 0 0,0 0 0,0 0-1,-1 1 1,1 0 0,0 0 0,1 0-1,-8 4 1,8-3 1,-2 0-9,0 0-1,1 1 1,0-1-1,0 1 1,0 0-1,0 1 1,0-1-1,1 0 1,0 1-1,0 0 1,0 0-1,0 0 1,1 0-1,0 0 1,0 0-1,0 1 1,-1 6-1,1 13 154,1-22-194,1 0 0,-1 0 0,1 0 0,0 0 0,0 0 0,0 0 0,0 0 0,1 0 0,-1 0 0,2 3-1,2 13 135,10 20 189,-13-37-337,0-1 1,0 1-1,1-1 1,-1 0-1,0 0 1,1 1-1,-1-1 1,1 0-1,0 0 1,-1 0-1,1-1 1,0 1-1,-1 0 1,1 0-1,0-1 0,0 0 1,0 1-1,0-1 1,-1 0-1,1 0 1,4 0-1,0 0-18,-1-1-1,1 0 0,0 0 0,-1 0 1,1-1-1,-1 1 0,1-1 0,-1-1 1,0 1-1,0-1 0,0 0 0,0 0 0,0 0 1,-1-1-1,1 0 0,-1 0 0,0 0 1,0 0-1,-1-1 0,1 1 0,-1-1 1,0 0-1,0 0 0,-1 0 0,4-9 1,0-2-57,0-1 1,-1 1 0,0-1 0,-2-1 0,0 1-1,-1 0 1,0-24 0,-2-146 191,-9 100 1114,2 65 318,5 19 1986,2 256-2949,-5-183-600,3-54 0,0-1 0,1 1 0,1 0 0,0-1 0,1 1 0,6 28 0,-4-24 0,-3-19 0,0 1 0,0 0 0,0 0 0,0-1 0,0 1 0,1 0 0,-1 0 0,1-1 0,-1 1 0,1 0 0,0-1 0,0 1 0,-1-1 0,3 3 0,3 4 1,-5-5-25,0-1 0,0 0 0,0 0 0,0 0 0,1 0 0,-1 0 0,1 0 1,-1 0-1,1-1 0,0 1 0,0 0 0,0-1 0,0 0 0,0 1 0,0-1 0,0 0 1,0 0-1,0 0 0,1 0 0,-1 0 0,0-1 0,1 1 0,-1-1 0,0 1 0,1-1 1,-1 0-1,1 0 0,2-1 0,35-13-5011,0-10-4112,-13 8 985,-9 5 3088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32.168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8 1 648,'-7'0'32007,"7"0"-32001,1 0-1,-1 0 1,0 0 0,1 0-1,-1 0 1,1-1-1,-1 1 1,1 0 0,-1 0-1,1 0 1,-1 0 0,1 0-1,-1 0 1,0 0 0,1 1-1,-1-1 1,1 0-1,-1 0 1,1 0 0,-1 0-1,1 1 1,-1-1 0,0 0-1,1 0 1,-1 1 0,0-1-1,1 0 1,-1 0-1,0 1 1,1-1 0,-1 0-1,0 1 1,1-1 0,-1 1-1,0-1 1,0 0 0,0 1-1,1-1 1,-1 1-1,0-1 1,0 1 0,0-1-1,0 1 1,1 5-9345,-1-2 4104,2 11-6625,5-9 6559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34.173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261 16 2577,'2'-1'723,"-1"0"1,0 0 0,0 0 0,0 1 0,1-1 0,-1 0 0,0 1 0,1-1 0,-1 1-1,0-1 1,1 1 0,-1 0 0,1-1 0,-1 1 0,1 0 0,-1 0 0,1 0 0,1 0-1,31-1 4489,-34 1-5176,1 0 1,-1 0-1,0 1 1,0-1 0,1 0-1,-1 0 1,0 0-1,0 1 1,0-1-1,1 0 1,-1 0-1,0 1 1,0-1-1,0 0 1,0 1-1,1-1 1,-1 0-1,0 1 1,0-1-1,0 0 1,0 0-1,0 1 1,0-1-1,0 0 1,0 1-1,0-1 1,0 0 0,0 1-1,0-1 1,0 0-1,0 1 1,0-1-1,0 0 1,-1 1-1,1-1 1,0 0-1,0 0 1,0 1-1,0-1 1,-1 1-1,-6 15 3,6-14 64,-29 22 158,28-23-253,1 0 1,-1 0 0,1-1-1,-1 1 1,1-1 0,-1 1-1,1-1 1,-1 0 0,0 1-1,1-1 1,-1 0 0,0 0-1,1 0 1,-1 0 0,0 0-1,1-1 1,-1 1 0,1 0-1,-1-1 1,-2 0 0,-2-2 39,-10-9 792,16 12-817,0-1 0,0 1 0,-1-1-1,1 1 1,0-1 0,0 1-1,0-1 1,0 1 0,0-1-1,-1 1 1,1-1 0,0 0-1,0 1 1,1-1 0,-1 1 0,0-1-1,0 1 1,0-1 0,0 1-1,0-1 1,0 1 0,1-1-1,-1 1 1,0-1 0,1 1 0,-1-1-1,0 1 1,1-1 0,-1 1-1,0 0 1,1-1 0,0 0-1,7-13 756,-8 13-751,0 1-1,0-1 0,0 0 1,1 0-1,-1 0 1,0 1-1,1-1 1,-1 0-1,1 0 1,-1 1-1,1-1 1,-1 0-1,1 1 0,0-1 1,-1 1-1,1-1 1,-1 1-1,1-1 1,0 1-1,0-1 1,-1 1-1,1-1 0,0 1 1,0 0-1,0 0 1,-1-1-1,1 1 1,0 0-1,0 0 1,1 0-1,7 0 172,16 0 49,-25 0-245,1 0 0,-1 0 1,1 0-1,-1 0 0,1 0 0,-1 0 0,1 0 0,-1 0 0,1 1 0,-1-1 0,1 0 1,-1 0-1,1 0 0,-1 1 0,1-1 0,-1 0 0,0 1 0,1-1 0,-1 0 0,0 1 1,1-1-1,-1 1 0,0-1 0,1 0 0,-1 1 0,0-1 0,1 1 0,-1-1 0,0 1 0,0-1 1,0 1-1,0 0 0,5 13-37,-5-14 33,1 1-1,-1-1 0,0 1 1,1 0-1,-1-1 0,0 1 1,0-1-1,1 1 1,-1 0-1,0-1 0,0 1 1,0 0-1,0-1 0,0 1 1,0 0-1,0-1 1,0 1-1,0 0 0,0-1 1,0 1-1,0 0 0,-1-1 1,1 1-1,0-1 0,0 1 1,-1 0-1,1-1 1,0 1-1,-1-1 0,1 1 1,-1-1-1,1 1 0,-1-1 1,0 2-1,-6 10-3,6-11 10,1 0 1,-1-1 0,1 1 0,-1 0-1,1 0 1,-1 0 0,1 0 0,-1 0-1,0-1 1,0 1 0,1 0-1,-1-1 1,0 1 0,0-1 0,0 1-1,1 0 1,-3 0 0,2-1 2,0 1 0,0-1 1,1 1-1,-1-1 0,0 1 1,0-1-1,0 0 0,0 1 1,0-1-1,0 0 0,0 0 0,0 0 1,0 0-1,0 0 0,0 0 1,0 0-1,0 0 0,0 0 1,0 0-1,0 0 0,0-1 0,0 1 1,0 0-1,0-1 0,1 1 1,-1-1-1,0 1 0,0-1 1,0 1-1,0-1 0,1 0 0,-1 1 1,0-1-1,1 0 0,-2-1 1,1 0 20,-1-1 0,1 0 0,0 0 0,0 0 0,0 0 0,0 0 0,0 0 0,0 0 0,1 0 0,0 0 0,-1-6 0,1 8-28,0 0 0,0 0 1,1 0-1,-1 1 1,0-1-1,0 0 1,0 0-1,1 0 0,-1 0 1,0 0-1,1 0 1,-1 1-1,1-1 1,-1 0-1,1 0 0,0 1 1,-1-1-1,1 0 1,0 1-1,-1-1 1,1 0-1,0 1 0,0-1 1,-1 1-1,1-1 1,0 1-1,0 0 1,0-1-1,0 1 0,-1 0 1,1 0-1,0-1 1,0 1-1,0 0 1,0 0-1,0 0 0,0 0 1,0 0-1,1 1 1,33 5-6,-33-5 5,-1-1-3,0 0 1,0 1-1,0-1 1,-1 0-1,1 1 1,0-1-1,0 1 1,-1-1-1,1 1 1,0-1-1,-1 1 1,1-1-1,-1 1 1,1-1 0,-1 1-1,1 0 1,-1 0-1,1-1 1,-1 1-1,1 0 1,-1 0-1,0-1 1,0 1-1,1 0 1,-1 0-1,0 0 1,0-1-1,0 1 1,0 0-1,0 0 1,0 0 0,0 0-1,0-1 1,0 1-1,-1 1 1,1 0-2,0-1 0,-1 1 0,1-1 1,-1 0-1,0 1 0,1-1 0,-1 0 0,0 0 1,0 1-1,0-1 0,0 0 0,0 0 1,0 0-1,0 0 0,0 0 0,0-1 0,-1 1 1,1 0-1,0 0 0,0-1 0,-4 2 1,-1 0 102,0 0 0,0 0 0,0 0-1,0-1 1,-1 0 0,1-1 0,0 1 0,-1-1 0,1 0 0,-1-1 0,1 1 0,0-1 0,-10-3 0,16 4-40,-1-1 0,1 1 0,0 0 0,0 0 0,-1-1 0,1 1 0,0 0 0,0-1 0,0 1 0,0 0-1,0-1 1,0 1 0,-1 0 0,1-1 0,0 1 0,0 0 0,0-1 0,0 1 0,0 0 0,0-1 0,0 1 0,0 0 0,0-1 0,1 1 0,-1 0-1,0-1 1,0 1 0,0 0 0,0-1 0,0 1 0,1 0 0,-1-1 0,0 1 0,0 0 0,0 0 0,1-1 0,-1 1 0,0 0 0,0 0 0,1 0-1,-1-1 1,0 1 0,1 0 0,-1 0 0,0 0 0,1 0 0,-1-1 0,19-12 574,-16 11-483,1 0-150,-1 0 1,1 0-1,0 0 0,0 0 1,-1 0-1,1 1 1,0 0-1,0 0 0,1 0 1,-1 0-1,0 1 1,0 0-1,0-1 1,0 1-1,6 1 0,-7-1 0,0 1 0,-1-1 0,1 0 0,0 1 0,-1 0 0,1-1 0,0 1 0,-1 0 0,1 0 0,-1 1 0,0-1 0,1 0 0,-1 1 0,0 0 0,0-1-1,0 1 1,0 0 0,0 0 0,0 0 0,0 0 0,-1 0 0,1 1 0,1 3 0,-3-1 0,0 1 0,-1-1 0,1 1 0,-1-1 0,-1 0 0,1 0 0,-1 1 0,0-1 0,0 0 0,-5 9 0,-9 10-258,0-1 0,-2-1 0,0 0 0,-2-1 0,0-1 0,-1-1 0,-47 32 0,64-48-495,-1-1 1,0 0-1,0 0 1,0 0-1,0-1 1,0 0-1,-7 1 1,6-1-641,1-1-1,0 0 1,0 0 0,0-1 0,0 0-1,-1 0 1,1 0 0,0 0 0,0-1-1,1 0 1,-1 0 0,-5-3 0,-8-5-3450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3:10.9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243 349 3129,'0'-13'10380,"0"-16"-6216,1 16-3087,-2 0 0,0 0 0,-1 0-1,0 1 1,-1-1 0,-5-16 0,-37-77 6231,38 84-7088,7 19-217,0 1-1,-1 0 1,0-1-1,1 1 1,-1 0-1,0-1 1,0 1-1,0 0 1,-1 0-1,-1-4 1,1 1-3,1 1 0,0 5 0,0 0 0,0-1 0,1 1 0,-1 0 0,0 0 0,1 0 0,-1 0 0,1 0 0,-1 0 0,1 0 0,-1 0 0,1 0 0,-1 0 0,1 0 0,0 0 0,0 0 0,0 1 0,0-1 0,0 0 0,0 0 0,0 2 0,-3-2 0,2 0 0,1-1 0,-1 1 0,1-1 0,-1 1 0,1-1 0,-1 0 0,1 1 0,0 0 0,-1-1 0,1 1 0,0-1 0,-1 1 0,1-1 0,0 1 0,0 0 0,0-1 0,0 1 0,-1 0 0,1-1 0,0 1 0,0-1 0,0 1 0,0 0 0,1-1 0,-1 1 0,0 0 0,0-1 0,0 1 0,0 0 0,1-1 0,-1 2 0,0-2 0,-7 10 0,5-5 0,2 0 0,0 0 0,1 4 0,-1 0 0,1-1 0,1 1 0,4 16 0,2 22 0,-6-35 0,0-1 0,0 1 0,1-1 0,0 1 0,9 17 0,2 11 0,-2-18 0,-11-20 0,1 0 0,-1 0 0,1 1 0,-1-1 0,0 1 0,0-1 0,0 1 0,0-1 0,0 1 0,-1 0 0,1 3 0,8 12 0,-8-17 0,0 0 0,-1 0 0,1 0 0,0 0 0,0 1 0,0-1 0,-1 0 0,1 1 0,-1-1 0,1 0 0,-1 1 0,1-1 0,-1 1 0,0-1 0,0 3 0,-8-58 0,-2-14 0,10 60 0,-1-1 0,-1 1 0,0-1 0,-4-12 0,-2-9 0,-2-6 0,-1 2 0,-2-1 0,-17-33 0,16 37 0,0 8 0,10 25 0,2 14 0,2 8 0,-1-11 0,1 0 0,1 1 0,0-1 0,1 0 0,3 14 0,11 41 0,-12-49 0,0-1 0,1 1 0,1-1 0,1 0 0,15 30 0,5 8 0,-21-47 0,-1-1 0,0 1 0,0 0 0,-1 0 0,-1 1 0,5 16 0,-3-21 0,-1 1 0,-4-3 0,0-6 0,0-2 0,0-1 0,0 1 0,2 0 0,8-12 0,-3 9 0,0 2 0,1 0 0,-1-1 0,0 0 0,11-13 0,8-9 0,-6 12 0,1 1 0,0 1 0,26-13 0,42-30 0,-35 18 0,82-45 0,24-2 0,-141 72 0,-12 12 0,-7 5 0,-126 81 0,1-3 0,108-69 0,1 1 0,-27 24 0,28-22 0,0-1 0,-31 19 0,16-13 0,0 2 0,-28 25 0,-7 24 0,49-56 0,15-14 0,1 0 0,-1 1 0,0-1 0,1 0 0,-1 0 0,1 1 0,-1-1 0,1 1 0,0-1 0,-1 1 0,1-1 0,-1 0 0,1 1 0,0-1 0,-1 1 0,1 0 0,0-1 0,0 1 0,-1-1 0,1 1 0,0-1 0,0 1 0,0 0 0,-2 4 0,-5-4 0,-1 3 0,8-3 0,-1 0 0,0 1 0,0-1 0,0 0 0,-1 1 0,1-1 0,0 0 0,-1 0 0,1 0 0,-1 0 0,1 0 0,-1 0 0,1 0 0,-1 0 0,0-1 0,1 1 0,-1-1 0,0 1 0,0-1 0,1 1 0,-1-1 0,-3 0 0,2-4 0,-24-22 0,0-3 0,10 11 0,-2-6 0,11 14 0,0 0 0,-1 0 0,-19-16 0,25 23 0,0-1 0,0 1 0,0-1 0,0 1 0,0-1 0,1 0 0,0 0 0,0 0 0,0-1 0,0 1 0,1 0 0,-1-1 0,1 1 0,-1-7 0,0-70 0,2 52 0,0 25 0,0 1 0,0-1 0,-1 1 0,1-1 0,-1 1 0,0-1 0,0 1 0,0 0 0,-1 0 0,1-1 0,-1 1 0,0 0 0,0 0 0,0 0 0,0 0 0,0 1 0,-1-1 0,-2-2 0,-28-39 0,31 34 0,2 6 0,0 8 0,0-1 0,0-6 0,0-3 0,2 1 0,3-2 0,3 4 0,-5 3 0,0 1 0,-1-1 0,0 1 0,1 0 0,-1 0 0,0 0 0,0 0 0,0 0 0,0 0 0,0 1 0,0-1 0,0 1 0,0 0 0,0-1 0,-1 1 0,1 0 0,0 0 0,-1 0 0,0 0 0,1 0 0,-1 0 0,0 0 0,0 1 0,1 2 0,7 11 0,12 24 0,-5-7 0,5 22 0,-6-11 0,12 43 0,-13-50 0,-12-29 0,1-1 0,0 1 0,0 0 0,0-1 0,1 0 0,8 12 0,-11-15 0,-2 0 0,10 8 0,-8-7 0,-1 0 0,0 0 0,0-1 0,2-8 0,7-4 0,-1 0 0,2 0 0,-1 0 0,1 1 0,1 1 0,18-10 0,29-20 0,-53 33-15,31-25-3164,-2 0-1,0-3 0,37-44 1,-18 22-8145,-26 24 5959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3:13.00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82 143 376,'-12'-14'9966,"7"-8"-5505,3-25-845,3 34-1181,-9-1 3812,4 14-2333,8 9-2162,0-1-1752,-1 0 0,0 1 0,-1-1 0,0 1 0,0-1 0,-1 1 0,1 13 0,6 32 0,1-3 0,6 16 0,-12-54 0,-3-11 0,0 0 0,1 0 0,-1 1 0,1-1 0,-1 0 0,1 0 0,0 0 0,0-1 0,0 1 0,0 0 0,0 0 0,0 0 0,1-1 0,-1 1 0,2 1 0,-12-17 0,1 0 0,0 0 0,-7-20 0,-6-12 0,15 34 0,2 0 0,0 0 0,-5-22 0,7 21 0,-1 0 0,-1 0 0,-9-20 0,9 25 0,1 0 0,0 0 0,1-1 0,0 1 0,0 0 0,1-1 0,-1-8 0,13 46 0,-8-25 0,-1 1 0,1 0 0,-1 0 0,-1 0 0,1 0 0,-1 0 0,2 8 0,-2 2 0,1 0 0,1 0 0,1 0 0,0 0 0,11 23 0,-7-15 0,-2-9 0,1 0 0,0-1 0,16 23 0,12 24 0,-33-54 0,0-1 0,0 1 0,-1 0 0,1-1 0,-1 1 0,-1 0 0,1-1 0,-1 10 0,3-5 0,-2-9 0,0 1 0,-1-1 0,1 0 0,0 0 0,-1 1 0,1-1 0,-1 0 0,0 1 0,1-1 0,-1 1 0,0-1 0,0 1 0,0-1 0,0 0 0,0 1 0,0-1 0,0 3 0,0-1 0,0-6 0,0-2 0,27-21 0,125-91 0,121-100 0,-202 172 0,-71 44 0,1 1 0,0-1 0,0 1 0,0-1 0,-1 1 0,1 0 0,0-1 0,0 1 0,0 0 0,0 0 0,0 0 0,0 0 0,0-1 0,0 1 0,0 0 0,0 1 0,0-1 0,0 0 0,1 0 0,-1 1 0,1-1 0,-1 0 0,0 0 0,1 0 0,-1 0 0,0 0 0,1 0 0,-1 0 0,1 0 0,-1-1 0,0 1 0,1-1 0,-1 1 0,0-1 0,0 1 0,1-1 0,-1 0 0,0 1 0,0-1 0,0 0 0,0 0 0,0 0 0,0 0 0,0 0 0,1-1 0,-2-2 0,-1 4 0,0 0 0,0 0 0,1 0 0,-1 0 0,0 0 0,0 0 0,0 0 0,0 1 0,0-1 0,1 0 0,-1 1 0,0-1 0,0 0 0,0 1 0,1-1 0,-1 1 0,0 0 0,1-1 0,-1 1 0,0-1 0,0 2 0,-221 132 0,166-99 0,-69 58 0,62-45 0,18-11 0,32-29 0,0 1 0,-23 21 0,16-12 0,8-7 0,-3 8 0,13-15 0,2-4 0,-1 0 0,1 0 0,-1 0 0,1-1 0,0 1 0,-1 0 0,1 0 0,-1-1 0,1 1 0,0 0 0,-1-1 0,1 1 0,0 0 0,-1-1 0,1 1 0,0 0 0,0-1 0,-1 1 0,1-1 0,0 1 0,0-1 0,0 1 0,0-1 0,-1 1 0,1 0 0,0-1 0,0 1 0,0-1 0,0 1 0,0-1 0,0 1 0,0-1 0,1 0 0,-3-15 0,-9-15 0,1 1 0,-8-47 0,-3-8 0,17 71 0,0 3 0,1-1 0,0 1 0,-3-23 0,5 20 0,1 11 0,0 0 0,-1 0 0,1 0 0,0 0 0,0 0 0,0 0 0,1 0 0,-1 0 0,1 0 0,0 0 0,-1 0 0,1 1 0,1-1 0,-1 0 0,0 0 0,1 1 0,-1-1 0,1 1 0,0-1 0,2-2 0,-2 2 0,-2 3 0,1 1 0,-1-1 0,1 0 0,0 1 0,-1-1 0,1 1 0,-1-1 0,1 1 0,-1-1 0,1 1 0,-1-1 0,0 1 0,1 0 0,-1-1 0,0 1 0,1-1 0,-1 1 0,0 0 0,0-1 0,1 1 0,-1 0 0,0 0 0,0-1 0,0 1 0,0 0 0,0-1 0,0 1 0,0 1 0,0 23 0,0-23 0,18 58 0,-18-52 0,2-1 0,-1 1 0,1-1 0,0 1 0,6 13 0,2 6 0,26 59 0,-18-26 0,0-13 0,-16-42 0,-1-1 0,5-4 0,-2-3 0,-1 1 0,0-1 0,1 0 0,-1-1 0,-1 1 0,1 0 0,0-1 0,-1 0 0,0 1 0,0-1 0,3-7 0,15-22 0,30-30-7459,-28 35-763,34-33 1,-22 30 2725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3:17.14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27 34 1040,'-8'-3'28932,"7"1"-26137,1-3-2795,0 0 0,0 0 0,0 0 0,0 0 0,0 1 0,2 7 0,4-1 0,-5 1-57,-1-2-666,-18-2-21723,9-3 17154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3:19.9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155 206 80,'-2'-1'1098,"0"-1"0,0 1 0,0-1 0,0 0 0,1 0 0,-1 0 1,1 0-1,-1 0 0,1 0 0,0 0 0,0-1 0,0 1 0,-1-5 0,-11-16 2632,-5-13 3089,-9-4-131,26 34-6611,1 6-77,0 0 0,0 0 0,0 0 0,0 0 0,0 0 0,0 1 0,0-1 0,0 0 0,0 0 0,1 0 0,-1 0 0,0 0 0,0 0 0,0 0 0,0 0 0,0 0 0,0 0 0,1 0 0,-1 0 0,0 0 0,0 0 0,0 0 0,0 0 0,0 0 0,0 0 0,1 0 0,-1 0 0,0 0 0,0 0 0,0 0 0,0 0 0,0 0 0,1 0 0,-1 0 0,0 0 0,0 0 0,0 0 0,0 0 0,0 0 0,0 0 0,0 0 0,0-1 0,1 1 0,-1 0 0,0 0 0,0 0 0,0 0 0,0 0 0,0 0 0,0 0 0,0-1 0,13 26 0,-10-17 0,1 1 0,-1 0 0,-1 0 0,0 0 0,2 11 0,14 100 0,-17-107 0,0-1 0,1 0 0,0 0 0,1 0 0,1 0 0,8 20 0,-9-10 0,-6-19 0,-3-11 0,-58-108 0,-7-52 0,68 148 0,3 19 0,0 0 0,0 0 0,0-1 0,0 1 0,0 0 0,0 0 0,-1 0 0,1 0 0,0 0 0,-1-1 0,1 1 0,-1 0 0,1 0 0,-1 0 0,1 0 0,-2-1 0,0-3 0,2 4 0,0 1 0,0 0 0,0 0 0,0-1 0,0 1 0,0 0 0,0 0 0,0-1 0,0 1 0,0 0 0,0-1 0,0 1 0,0 0 0,0 0 0,0-1 0,0 1 0,0 0 0,0 0 0,0-1 0,1 1 0,-1 0 0,0 0 0,0-1 0,0 1 0,0 0 0,1 0 0,-1 0 0,0-1 0,0 1 0,0 0 0,1 0 0,-1 0 0,0 0 0,0 0 0,0-1 0,1 1 0,-1 0 0,0 0 0,0 0 0,1 0 0,-1 0 0,1 0 0,10 8 0,7 14 0,-18-22 0,6 13 0,0 0 0,-1 1 0,0 0 0,-1 0 0,4 24 0,-6-25 0,0-1 0,1 1 0,1-1 0,0 0 0,0 0 0,1 0 0,11 17 0,-1-1 0,-11-21 0,-1 0 0,1 0 0,1 0 0,-1-1 0,1 1 0,7 6 0,-10-8 0,-2-4 0,0-1 0,0 0 0,0 1 0,0-1 0,0 1 0,0-1 0,0 0 0,0 1 0,0-1 0,0 0 0,1 1 0,-1-1 0,0 0 0,0 1 0,0-1 0,1 0 0,-1 1 0,0-1 0,0 0 0,1 1 0,-1-1 0,0 0 0,1 0 0,-1 0 0,0 1 0,1-1 0,-1 0 0,0 0 0,1 0 0,-1 0 0,0 1 0,1-1 0,-1 0 0,1 0 0,-1 0 0,0 0 0,1 0 0,-1 0 0,1 0 0,-1 0 0,0 0 0,1 0 0,-1 0 0,0-1 0,1 1 0,-1 0 0,1 0 0,-1 0 0,0 0 0,1-1 0,-1 1 0,0 0 0,1-1 0,24-13 0,-20 11 0,176-116 0,-74 45 0,-34 21 0,-39 28 0,40-23 0,32-9 0,-104 53 0,-2-1 0,-2 1 0,2 4 0,0 0 0,-1 0 0,1 0 0,0 0 0,-1 0 0,1 0 0,0 0 0,-1 0 0,1 0 0,0 0 0,0 0 0,-1 0 0,1 0 0,0 0 0,-1 1 0,1-1 0,0 0 0,0 0 0,-1 0 0,1 0 0,0 1 0,0-1 0,-1 0 0,1 0 0,0 0 0,0 1 0,0-1 0,-1 0 0,1 0 0,0 1 0,0-1 0,0 0 0,0 1 0,0-1 0,-1 0 0,1 0 0,0 1 0,0-1 0,0 0 0,0 1 0,0-1 0,0 0 0,0 1 0,-13 6 0,10-6 0,0 0 0,0 1 0,0 0 0,-1 0 0,2 0 0,-1 0 0,0 1 0,0-1 0,1 1 0,-1-1 0,1 1 0,0 0 0,-3 4 0,-2 2 0,-1-1 0,0 0 0,-1 0 0,0-1 0,0 0 0,-14 8 0,-3 3 0,-162 124 0,170-129 0,15-11 0,0 0 0,0 0 0,0 0 0,0 1 0,1-1 0,-1 1 0,1 0 0,-4 5 0,3-5 0,1-1 0,0 1 0,-1-1 0,0 1 0,1-1 0,-1 0 0,0 0 0,-6 3 0,-15 13 0,14-13 0,0 0 0,0-1 0,0 1 0,-12 2 0,13-3 0,0 1 0,-21 8 0,27-13 0,1 1 0,0 0 0,0 0 0,0 0 0,0 0 0,0 0 0,0 0 0,0 1 0,0-1 0,1 0 0,-1 1 0,0 0 0,1-1 0,-1 1 0,-1 3 0,2-2 0,1-6 0,0-19 0,1 20 0,-1 1 0,0-1 0,0 0 0,0 1 0,0-1 0,0 0 0,0 1 0,0-1 0,0 0 0,-1 1 0,1-1 0,-1 0 0,1 1 0,-1-1 0,0 1 0,1-1 0,-1 1 0,0-1 0,-2-1 0,-5-13 0,-3-5 0,-34-39 0,33 45 0,1-1 0,1-1 0,0 0 0,-9-24 0,17 35 0,0 1 0,0-1 0,0 1 0,1-1 0,0 0 0,0 0 0,1 0 0,0 0 0,0 0 0,1-7 0,-1-2 0,-6 13-4435,-15 4-15008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3:22.05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55 228 1032,'-2'-1'15173,"-5"-7"-7702,7-10-5209,1 11-1711,-1 1 0,0 0 0,-1 0 0,1 0 0,-1 0 0,0-1 0,0 1 0,-4-8 0,-4-52 1319,8 64-1870,1 0 0,-1-1 0,1 1 0,-1 0 0,1 0 0,0-1 0,0 1 0,0 0 0,0-1 0,1-3 0,0-21 0,-1 24 0,0 27 0,1-11 0,0 0 0,1 0 0,7 24 0,-5-25 0,-1 1 0,0 0 0,1 25 0,-4-32 0,1 0 0,0-1 0,0 1 0,1 0 0,-1 0 0,1-1 0,3 6 0,-2-5 0,-1 0 0,0 0 0,0 0 0,-1 0 0,1 0 0,-1 0 0,0 7 0,-5-33 0,0 0 0,-1 0 0,-1 0 0,-1 1 0,-19-37 0,16 34 0,8 16 0,2 4 0,-1 0 0,1 0 0,-1 1 0,0-1 0,1 1 0,-1-1 0,0 0 0,0 1 0,0-1 0,0 1 0,0 0 0,0-1 0,-1 1 0,1 0 0,-2-1 0,2 68 0,1-55 0,0 0 0,1 0 0,0 0 0,1-1 0,0 1 0,1-1 0,0 1 0,1-1 0,5 11 0,9 29 0,-14-45 0,10 12 0,-12-13 0,-3 0 0,1-3 0,-1-1 0,1 1 0,0-1 0,0 1 0,0-1 0,0 1 0,0 0 0,0-1 0,0 1 0,0-1 0,1 1 0,-1-1 0,0 1 0,0-1 0,0 0 0,0 1 0,1-1 0,-1 1 0,0-1 0,1 1 0,-1-1 0,0 0 0,0 1 0,1-1 0,-1 1 0,1-1 0,-1 0 0,0 0 0,1 1 0,-1-1 0,1 0 0,-1 0 0,1 1 0,-1-1 0,1 0 0,-1 0 0,1 0 0,-1 0 0,1 0 0,-1 0 0,1 0 0,5 0 0,21-17 0,0-3 0,-2 0 0,46-46 0,-38 33 0,38-28 0,5-8 0,-17 12 0,-56 54 0,8-8 0,-7 9 0,-1 1 0,0 0 0,1 0 0,-1 0 0,1 1 0,-1-1 0,1 1 0,5 0 0,-11 1 0,-1 0 0,0 1 0,0-1 0,0 1 0,0-1 0,1 1 0,-1 0 0,1 0 0,-1 0 0,1 0 0,-4 5 0,-1-1 0,-65 54 0,-64 56 0,92-75 0,-21 30 0,61-66 0,-1 1 0,0-1 0,-1 0 0,1 0 0,-1-1 0,0 0 0,0 0 0,0 0 0,-1-1 0,-10 5 0,-18 10 0,35-18 0,0 0 0,-1 1 0,1-1 0,0 0 0,0 1 0,-1-1 0,1 0 0,0 0 0,-1 1 0,1-1 0,-1 0 0,1 0 0,0 0 0,-1 0 0,1 1 0,-1-1 0,1 0 0,0 0 0,-1 0 0,1 0 0,-1 0 0,1 0 0,-1 0 0,1 0 0,0 0 0,-1 0 0,1 0 0,-1-1 0,1 1 0,0 0 0,-1 0 0,1 0 0,-1 0 0,1-1 0,-1 1 0,-1-32 0,-7-53 0,8 75 0,0 1 0,0 0 0,0-1 0,-5-10 0,-2-34 0,5 40 0,-3-23 0,7 33 0,5 8 0,3 16 0,2 21 0,-11 64 0,3-87-2291,-2-17 1898,-1-1 0,0 1-1,1 0 1,-1-1 0,1 1 0,-1-1-1,1 1 1,0-1 0,-1 1-1,1-1 1,0 1 0,-1-1-1,1 1 1,0-1 0,-1 0-1,1 1 1,0-1 0,0 0 0,-1 0-1,1 1 1,0-1 0,1 0-1,0 0-694,1-1 0,-1 1-1,1 0 1,-1-1 0,1 1 0,-1-1-1,1 0 1,-1 0 0,0 0 0,1 0-1,-1-1 1,4-2 0,12-10-4339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3:24.22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63 260 2545,'-1'-15'8794,"1"-1"-4569,0 14-4018,0 0 1,0 0-1,0 0 0,0 0 1,0 0-1,1 0 0,-1 0 0,1 0 1,-1 1-1,1-1 0,0 0 0,0 0 1,0 0-1,1-1 0,-1 2-95,-1 0 0,1 0-1,-1 0 1,0 0-1,1 0 1,-1 0 0,0 0-1,0 0 1,0 0-1,0 0 1,1 0 0,-1 0-1,-1 0 1,1 0 0,0 0-1,0 0 1,0 0-1,0-1 1,-1 2 0,1-1-1,-1 0 1,1 0-1,0 0 1,-1 0 0,0 0-1,1 0 1,-2-1 0,-2-9 893,2 4-557,-1 0 1,1 1-1,-1-1 1,0 1-1,-4-7 1,-7-29 268,13 37-347,0-1 0,0 1 1,-1 0-1,0 0 0,0 0 1,0 0-1,-6-9 0,4 2 1565,-1 3-277,5 19-1658,0-1 0,1 1 0,0-1 0,3 11 0,6 19 0,2-1 0,2 0 0,21 43 0,-28-67 0,-3-8 0,-1 0 0,1 0 0,-2 0 0,1 1 0,-1-1 0,3 9 0,-6-12 0,9 10 0,-6-10 0,-4-22 0,-1 11 0,0 1 0,0-1 0,1 0 0,0 0 0,-2-13 0,2 11 0,0 0 0,0 0 0,-1 1 0,-5-14 0,-18-37 0,25 57 0,-1-1 0,1 1 0,-1 0 0,1 0 0,0-1 0,0 1 0,1 0 0,-1-1 0,1 1 0,0-5 0,0 5 0,-1 8 0,1-1 0,0 1 0,1 0 0,-1 0 0,1 0 0,0-1 0,0 1 0,1-1 0,1 6 0,7 33 0,-1 93 0,0-54 0,-9-82 0,0 0 0,0 1 0,0-1 0,0 0 0,0 1 0,0-1 0,0 0 0,0 1 0,0-1 0,0 0 0,0 1 0,1-1 0,-1 0 0,0 1 0,0-1 0,0 0 0,1 0 0,-1 1 0,0-1 0,0 0 0,1 0 0,-1 1 0,0-1 0,0 0 0,1 0 0,-1 0 0,0 1 0,1-1 0,-1 0 0,0 0 0,1 0 0,-1 0 0,0 0 0,1 0 0,-1 0 0,1 0 0,-1 0 0,0 0 0,1 0 0,-1 0 0,0 0 0,1 0 0,-1 0 0,0 0 0,1 0 0,-1 0 0,0-1 0,1 1 0,-1 0 0,0 0 0,1-1 0,19-9 0,-17 9 0,27-19 0,52-41 0,-54 38 0,57-36 0,-60 43 0,-1-1 0,27-24 0,-29 22 0,1 1 0,30-18 0,1 1 0,-8 9 0,-261 179 0,60-11 0,102-87 0,-10 6 0,42-41 0,15-16 0,3-12 0,1 7 0,0-1 0,1 0 0,-1 1 0,0-1 0,1 0 0,-1 0 0,1 0 0,0 0 0,-1 0 0,1-1 0,0 1 0,0 0 0,1 0 0,-1-1 0,0 1 0,1-1 0,-1-3 0,-4-10 0,-5-15 0,10 27 0,-1 1 0,0-1 0,0 0 0,-1 0 0,1 0 0,-1 1 0,1-1 0,-5-5 0,3 5 0,1 0 0,0 1 0,0-1 0,0 0 0,1 0 0,0 0 0,-1 0 0,1 0 0,1-1 0,-2-7 0,-6-23 0,7 32 0,0-1 0,0 0 0,0 0 0,1 0 0,-1 0 0,1 0 0,0 1 0,0-1 0,2-8 0,0-23 0,-11 44 0,6 0-2613,-5 14-8313,8-23 10727,0 1-1,0-1 0,0 1 0,0-1 0,-1 0 1,1 1-1,0-1 0,0 1 0,0-1 1,1 1-1,-1-1 0,0 1 0,0-1 0,0 0 1,0 1-1,0-1 0,0 1 0,1-1 1,-1 0-1,0 1 0,0-1 0,1 0 0,-1 1 1,0-1-1,0 0 0,1 1 0,-1-1 0,0 0 1,1 1-1,-1-1 0,0 0 0,1 0 1,-1 0-1,1 1 0,-1-1 0,0 0 0,1 0 1,-1 0-1,1 0 0,-1 0 0,1 0 1,-1 0-1,0 0 0,2 0 0,7-3-4976,0-2 362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08:16.57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415 35 2296,'5'-12'6901,"-1"-2"931,-11 6-6720,6 8-879,1-1 0,-1 1 0,0 0-1,1 0 1,-1 0 0,1 0 0,-1 0 0,1 0-1,-1 1 1,0-1 0,1 0 0,-1 0 0,1 0 0,-1 0-1,1 1 1,-1-1 0,1 0 0,-1 0 0,1 1-1,-1-1 1,1 1 0,-1-1 0,1 0 0,-1 1-1,1-1 1,0 1 0,-1-1 0,1 1 0,0-1-1,-1 1 1,1-1 0,0 1 0,-16 32 2982,-6 37-199,18-49-2837,1 1-1,-1 38 1,-3 26-3,-5 44-176,3-86 0,3-19 0,2 0 0,-3 43 0,-11 58 0,0-25 0,17-92 0,0 0 0,0 0 0,-1-1 0,0 1 0,-1-1 0,-5 12 0,7-17 0,0-1 0,0 1 0,0 0 0,0-1 0,0 1 0,-1-1 0,1 0 0,-1 1 0,1-1 0,-1 0 0,0 0 0,0 0 0,0 0 0,-1 0 0,1-1 0,0 1 0,0-1 0,-1 1 0,1-1 0,-1 0 0,0 0 0,-2 1 0,-2-4 0,1 0 0,-1 0 0,1-1 0,-1 0 0,1 0 0,0-1 0,0 1 0,1-1 0,-1-1 0,-9-8 0,-7-5 0,11 10 0,1 0 0,0-1 0,0 0 0,1 0 0,0-1 0,-13-21 0,18 26 0,1-1 0,0 0 0,0-1 0,0 1 0,0 0 0,1-1 0,0 1 0,1-1 0,-1 0 0,1 0 0,1 0 0,-1 1 0,1-1 0,0 0 0,2-10 0,0 9 0,1 0 0,0 1 0,0-1 0,0 0 0,1 1 0,0 0 0,1-1 0,0 2 0,7-10 0,61-57 0,-29 32 0,135-125 0,-171 159 0,-6 6 0,0 0 0,-1-1 0,1 1 0,-1 0 0,1-1 0,-1 1 0,1-1 0,-1 0 0,0 1 0,0-1 0,0 0 0,0 0 0,1-2 0,-3 0 0,0 3 2,1 1 0,0 0 0,0 0 0,-1 0 0,1 0 0,0 0 0,-1 0 0,1-1 0,0 1 0,-1 0 0,1 0 0,0 0 0,-1 0 0,1 0 0,0 0 0,-1 0 0,1 0 0,0 0 0,0 1 0,-1-1 0,1 0 0,0 0 0,-1 0 0,1 0 0,0 0 0,-1 0 0,1 1 0,0-1 0,0 0 0,-1 0 0,1 0 0,0 1-1,0-1 1,0 0 0,-1 0 0,1 1 0,0 0 0,-13 9-405,11-9-1447,4-10-7273,-1 8 8118,0 0 0,0-1 0,0 1 0,0 0 0,0 0-1,0-1 1,0 1 0,0 0 0,0 0 0,0 0 0,1 0 0,-1 1 0,3-2 0,12-3-3989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3:26.45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36 394 2056,'0'-41'12173,"0"-56"-3784,-9 28 1760,10 89-10149,1 0 0,8 34 0,-6-34 0,0 1 0,2 37 0,-6-50 0,1 0 0,0 0 0,0 0 0,1-1 0,0 1 0,1 0 0,3 8 0,-6-16 0,1 0 0,-1 0 0,0 1 0,1-1 0,-1 0 0,0 0 0,1 1 0,-1-1 0,0 0 0,0 1 0,0-1 0,1 0 0,-1 1 0,0-1 0,0 0 0,0 1 0,0-1 0,0 1 0,0-1 0,1 0 0,-1 1 0,0-1 0,0 1 0,0-1 0,0 0 0,0 1 0,-1-1 0,1 0 0,0 1 0,0-1 0,0 1 0,0-1 0,0 0 0,0 1 0,-1-1 0,1 0 0,0 1 0,0-1 0,0 0 0,-1 1 0,1-1 0,0 0 0,1-18 0,-1-1 0,-1 0 0,-1 1 0,0-1 0,-1 1 0,-1-1 0,-12-33 0,-19-39 0,26 78 0,16 32 0,1 1 0,-1-3 0,-2 1 0,0 1 0,-1-1 0,4 35 0,-8-47 0,0 1 0,1-1 0,0 1 0,1-1 0,-1 1 0,1-1 0,0 0 0,5 9 0,-7-14 0,1-1 0,-1 1 0,0 0 0,0-1 0,0 1 0,1 0 0,-1-1 0,0 1 0,0 0 0,0-1 0,0 1 0,0 0 0,0-1 0,0 1 0,0 0 0,0-1 0,0 1 0,-1 0 0,1-1 0,0 1 0,0-1 0,-1 1 0,1 0 0,0-1 0,-1 1 0,1-1 0,0 1 0,-1-1 0,1 1 0,-1-1 0,1 1 0,-1-1 0,1 1 0,-2 0 0,1 3 0,1 1 0,1-1 0,7-3 0,1-1 0,-5-1 0,1 1 0,0-1 0,-1-1 0,1 1 0,-1-1 0,0 1 0,1-1 0,-1-1 0,0 1 0,7-5 0,-5 3 0,95-53 0,-3-4 0,110-89 0,-194 139 0,63-49 0,31-1 0,-90 46 0,-12 11 0,-27 21 0,9-5 0,-104 60 0,53-31 0,-56 39 0,31-19 0,52-36 0,3-2 0,28-18 0,1-1 0,-1 0 0,-1-1 0,1 1 0,-11 5 0,9-6 0,0 0 0,1 0 0,0 1 0,-1 0 0,1 1 0,-6 5 0,-18 12 0,28-21 0,0 0 0,0 0 0,0 0 0,0 1 0,1-1 0,-1 0 0,0 1 0,1-1 0,-1 1 0,1-1 0,-1 1 0,1-1 0,-2 5 0,2-5 0,0 1 0,0-1 0,0 0 0,0 1 0,0-1 0,0 0 0,-1 1 0,1-1 0,0 0 0,-1 0 0,1 0 0,-1 0 0,1 0 0,-2 0 0,-6 7 0,9-7 0,0-1 0,-1 0 0,1 0 0,0 0 0,0 0 0,0 1 0,0-1 0,0 0 0,0 0 0,0 0 0,-1 0 0,1 0 0,0 0 0,0 1 0,0-1 0,0 0 0,0 0 0,-1 0 0,1 0 0,0 0 0,0 0 0,0 0 0,-1 0 0,1 0 0,0 0 0,0 0 0,0 0 0,0 0 0,-1 0 0,1 0 0,0 0 0,0 0 0,0 0 0,-1 0 0,1 0 0,0 0 0,0 0 0,0 0 0,0 0 0,-1 0 0,1-1 0,0 1 0,0 0 0,0 0 0,0 0 0,0 0 0,-1 0 0,1-1 0,-1-3 0,1-1 0,0 0 0,0 0 0,-2-31 0,-1 1 0,-2-1 0,-1 1 0,-2 1 0,-21-58 0,27 86 0,0-1 0,0 1 0,0-1 0,1 0 0,0 1 0,1-1 0,-1 0 0,2-7 0,-1 11 0,0 16 0,1 13 0,2-1 0,1 1 0,1-1 0,16 46 0,-12-41 0,0 16 0,-7-21 0,-2-21 0,0-5-230,0 1 0,0-1-1,0 1 1,0-1 0,0 1 0,0-1 0,-1 1-1,1-1 1,0 1 0,0-1 0,0 1 0,0 0 0,-1-1-1,1 1 1,0-1 0,0 1 0,-1 0 0,1-1-1,0 1 1,-1 0 0,1-1 0,0 1 0,-1 0-1,1-1 1,0 1 0,-1 0 0,1 0 0,-1-1-1,-1-1-3635,-3-1 1233,1-9-11735,4 2 9320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3:28.88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49 228 3265,'1'-20'10881,"0"1"-3652,2-18-508,1-44-2094,-13 51-4583,9 53-44,-1-6 0,1 0 0,1 0 0,0 0 0,1 0 0,1-1 0,10 33 0,1 18 0,-3-13 0,0-19 0,-12-46 0,0 1 0,-1-1 0,0 0 0,-1 1 0,0-1 0,0 1 0,-9-15 0,-41-72 0,44 81 0,-3-1 0,10 15 0,7 11 0,-3-5 0,1 0 0,-1 0 0,-1 0 0,1 1 0,0-1 0,-1 1 0,0-1 0,0 1 0,0-1 0,-1 7 0,18 72 0,-17-79 0,-1 0 0,1 0 0,0 0 0,-1 0 0,2 0 0,-1-1 0,0 1 0,1 0 0,0 0 0,0-1 0,0 1 0,0-1 0,0 0 0,5 5 0,-5-6 0,-1 1 0,0-1 0,1 0 0,-1 1 0,0 0 0,0-1 0,-1 1 0,1-1 0,0 1 0,-1 0 0,0 0 0,1-1 0,-1 1 0,0 0 0,-1 0 0,1 4 0,0-5 0,1 2 0,5-4 0,3-10 0,-7 5 0,-1 1 0,7 3 0,28-4 0,-27 4 0,0-1 0,0-2 0,1 0 0,-1 0 0,0 0 0,-1-1 0,1-1 0,10-8 0,-2 2 0,207-155 0,-182 132 0,6-2 0,-2-7 0,-34 34 0,-9 8 0,-1 0 0,0 0 0,1 0 0,0 0 0,-1 1 0,1-1 0,0 1 0,0 0 0,0 0 0,0 0 0,0 0 0,0 0 0,3 0 0,5-4 0,-7 4 0,-8 2 0,1 2 0,-3-1 0,3 1 0,-9 5 0,-1 1 0,2 0 0,-18 18 0,18-16 0,-1-1 0,0 0 0,-23 15 0,15-13 0,2 1 0,-1 0 0,2 2 0,-22 22 0,-18 23 0,37-40 0,14-14 0,0 0 0,0 0 0,0-1 0,-13 9 0,5-3 0,-17 13 0,-58 33 0,88-55 0,-1-5 0,-4-2 0,5 0 0,-8-122 0,8 119 0,0 0 0,-1 0 0,0 0 0,0 1 0,-5-14 0,-4-11 0,4 9 0,4 15 0,1 0 0,0-1 0,0 1 0,-1-17 0,-1 16 0,-1-7 0,5 13 0,0 6 0,0 2 0,-1-4-103,1-1-1,0 0 1,0 0-1,0 0 1,0 1 0,-1-1-1,1 0 1,0 0-1,0 1 1,0-1 0,0 0-1,0 0 1,0 1-1,0-1 1,0 0 0,0 0-1,0 1 1,0-1-1,0 0 1,0 1 0,0-1-1,0 0 1,0 0-1,0 1 1,0-1 0,0 0-1,0 0 1,1 1-1,-1-1 1,0 0 0,0 0-1,0 1 1,0-1-1,1 0 1,-1 0 0,0 0-1,0 0 1,0 1-1,1-1 1,-1 0 0,0 0-1,0 0 1,1 0-1,-1 0 1,0 1 0,0-1-1,1 0 1,-1 0-1,0 0 1,0 0 0,1 0-1,-1 0 1,0 0-1,0 0 1,1 0 0,1-1-1742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3:31.17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73 261 3081,'4'-18'8567,"1"-4"-3195,-2 4-2809,-3 17-2391,0 0-1,1 0 1,-1 0-1,0 0 1,0 0-1,1-1 0,-1 1 1,0 0-1,0 0 1,0 0-1,-1 0 1,1-1-1,0 1 1,0 0-1,-1 0 1,1 0-1,0 0 0,-2-2 1,-11-30 2589,11 25-1738,-1 1 1,0-1 0,0 1-1,-1 0 1,0 0-1,-9-12 1,4 3-1024,8 11 0,1 2 0,1 22 0,3-8 0,-1 0 0,0 0 0,0 1 0,-2 0 0,2 11 0,4 28 0,-5-36 0,-1-1 0,0 0 0,-2 29 0,0-7 0,0-59 0,0 1 0,-1-1 0,-1 0 0,-10-33 0,9 42 0,2 7 0,1 0 0,-2-1 0,1 1 0,-1 0 0,0 0 0,-1 1 0,-7-12 0,9 13 0,5 8 0,-1-2 0,-1 0 0,0 0 0,1 1 0,-1-1 0,0 0 0,0 1 0,0-1 0,0 1 0,0-1 0,0 1 0,-1 0 0,1-1 0,1 4 0,6 36 0,2 9 0,-1 70 0,-2-109 0,-5-6 0,-4 0 0,-4-4 0,4 11 0,3 1 0,0-9 0,7-3 0,-4-2 0,0 1 0,0-1 0,0 0 0,-1 0 0,1 0 0,0-1 0,0 1 0,0-1 0,-1 0 0,1 0 0,-1 0 0,6-5 0,10-6 0,7 0 0,0-2 0,-1-1 0,-1-2 0,23-20 0,49-34 0,-74 55 0,40-36 0,4-4 0,-18 12 0,-41 40 0,8 3 0,-18 6 0,-10 3 0,-92 75 0,15-1 0,-11 14 0,79-73 0,-18 12 0,1-3 0,23-16 0,5-5 0,11-9 0,-1 0 0,0 0 0,1 0 0,-1-1 0,0 1 0,1 0 0,-1-1 0,0 1 0,0-1 0,0 1 0,1-1 0,-1 1 0,0-1 0,0 1 0,0-1 0,0 0 0,0 1 0,-1-1 0,-4 1 0,0 0 0,0 0 0,0 1 0,1 0 0,-1 0 0,0 0 0,-9 6 0,15-8 0,-4 1 0,8-2 0,-3 1 0,-1-1 0,0 1 0,1-1 0,-1 0 0,0 1 0,1-1 0,-1 0 0,0 0 0,0 1 0,0-1 0,1 0 0,-1 1 0,0-1 0,0 0 0,0 0 0,0 1 0,0-1 0,0 0 0,-1 0 0,1-1 0,0-6 0,4 0 0,-1-1 0,-1 1 0,1-1 0,-1 0 0,-1 1 0,0-1 0,0 0 0,0 0 0,-2-16 0,1 22 0,-2-14 0,0 0 0,-2 0 0,1 0 0,-2 1 0,-10-25 0,11 29 0,-4-5 0,6 14 0,1 0 0,-1 0 0,1 0 0,0 0 0,0 0 0,0-1 0,0 1 0,0 0 0,1-1 0,0 1 0,0-6 0,0 5 0,0 8 0,1 1 0,0-4 0,1 1 0,-1-1 0,0 1 0,0-1 0,0 1 0,0 0 0,0 0 0,-1 0 0,1-1 0,0 1 0,-1 0 0,1 0 0,-1 2 0,3 6 0,6 54 0,-7-55 0,0 0 0,-1 0 0,-1 0 0,1 0 0,-1 0 0,-3 17 0,2 7 0,10 38 0,-7-73-300,1 0-1,0 0 1,-1 0-1,1 0 1,-1 0-1,0 0 1,0-1 0,0 1-1,0-1 1,2-2-1,32-75-22542,-27 55 17408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3:33.43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15 359 936,'7'-6'7855,"0"-7"-3694,6-35 872,-12 39-4055,-1-1-1,0 1 1,-1-1-1,0 1 0,0 0 1,-1 0-1,0-1 1,-1 1-1,0 0 1,-1 1-1,0-1 1,0 1-1,-6-10 0,9 9-253,0 6-456,1 5-162,12 39-106,-4-21 0,5 47 0,-12-54 0,1-1 0,1 0 0,0 1 0,0-1 0,1 0 0,9 18 0,-13-28 0,0-1 0,0-1 0,0 1 0,0 0 0,0-1 0,-1 1 0,1 0 0,0-1 0,1 1 0,-1 0 0,0-1 0,0 1 0,0-1 0,0 1 0,0 0 0,1-1 0,-1 1 0,0 0 0,0-1 0,1 1 0,-1-1 0,1 1 0,-1-1 0,0 1 0,1-1 0,-1 1 0,1-1 0,-1 1 0,1-1 0,-1 0 0,1 1 0,0-1 0,0 1 0,-2-6 0,1 0 0,-1 1 0,-1-1 0,1 1 0,-1-1 0,0 1 0,0-1 0,-3-4 0,3 5 0,-43-108 0,43 107 0,0-1 0,1 1 0,0-1 0,0 0 0,0 0 0,1 1 0,0-13 0,0 9 0,-5 2 0,9 14 0,-3-2 0,0 1 0,0-1 0,0 0 0,-1 0 0,1 0 0,-1 1 0,-1-1 0,-1 9 0,1 1 0,3 16 0,2-1 0,10 48 0,-8-49 0,-2-3 0,-3-16 0,1 1 0,0-1 0,7 19 0,-7-21 0,-2-7 0,0 0 0,0 1 0,0-1 0,0 0 0,1 0 0,-1 0 0,0 0 0,1 0 0,-1 0 0,0 0 0,1 0 0,0 0 0,-1 0 0,1 0 0,0 0 0,-1 0 0,1 0 0,0 0 0,1 0 0,-2 0 0,0-1 0,0 0 0,1 0 0,-1 0 0,0 0 0,0 0 0,0 0 0,0 0 0,1 0 0,-1 0 0,0 0 0,0 0 0,0 1 0,0-1 0,1 0 0,-1 0 0,0 0 0,0 0 0,0 0 0,1 0 0,-1-1 0,0 1 0,0 0 0,0 0 0,0 0 0,1 0 0,-1 0 0,0 0 0,0 0 0,0 0 0,0 0 0,1 0 0,-1 0 0,0-1 0,0 1 0,0 0 0,0 0 0,0 0 0,0 0 0,1 0 0,-1-1 0,0 1 0,0 0 0,0 0 0,0 0 0,0-1 0,0 1 0,0 0 0,0 0 0,0 0 0,0 0 0,0-1 0,1-16 0,-1 8 0,0 5 0,0 8 0,0-4 0,0 1 0,1-1 0,-1 0 0,1 1 0,-1-1 0,1 0 0,-1 0 0,1 1 0,-1-1 0,1 0 0,-1 0 0,1 0 0,0 0 0,-1 1 0,1-1 0,-1 0 0,1 0 0,-1 0 0,1 0 0,0 0 0,-1-1 0,1 1 0,-1 0 0,1 0 0,-1 0 0,1 0 0,0-1 0,-1 1 0,1 0 0,-1 0 0,1-1 0,-1 1 0,0 0 0,1-1 0,-1 1 0,1-1 0,16-8 0,25-20 0,-1-1 0,-1-1 0,-1-3 0,60-68 0,26-22 0,-34 32 0,-38 61 0,-35 21 0,-17 8 0,-2 14 0,-32 61 0,28-63 0,5-9 0,-1 1 0,1-1 0,-1 0 0,1 1 0,-1-1 0,0 0 0,0 0 0,1 0 0,-1 1 0,0-1 0,0 0 0,0 0 0,0 0 0,-1-1 0,-1 3 0,-43 41 0,18-28 0,0 0 0,2 2 0,0 1 0,1 1 0,-22 24 0,22-19 0,0-1 0,-34 23 0,42-34 0,-19 14 0,-71 40 0,90-56 0,16-7 0,-6 4 0,3-7 0,4-1 0,-1 0 0,1 0 0,0 0 0,0 0 0,-1 0 0,1 0 0,0 0 0,-1 0 0,1 0 0,0 0 0,-1 0 0,1 0 0,0 0 0,0 0 0,-1 0 0,1-1 0,0 1 0,0 0 0,-1 0 0,1 0 0,0-1 0,0 1 0,-1 0 0,1 0 0,0 0 0,0-1 0,0 1 0,0 0 0,-1 0 0,1-1 0,0 1 0,0 0 0,0-1 0,0 1 0,0 0 0,0 0 0,0-1 0,0 1 0,0 0 0,0-1 0,0 1 0,0 0 0,0-1 0,0 1 0,0 0 0,0-1 0,0 1 0,0 0 0,1-10 0,-1-269 0,0 275 0,-5 3 0,-7 11 0,10-5 0,2 0 0,-5-5-4865,-13-9-11695,14 1 12107,4-5-1108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3:40.84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126 299 2401,'-1'5'9141,"-2"-3"-3809,-9-5-3391,8 0-1869,1 0 1,-1-1 0,1 1 0,0-1-1,0 1 1,0-1 0,1 0 0,-1-1-1,1 1 1,0 0 0,0 0-1,0-1 1,-1-5 0,-12-25 240,5 23 76,9 11-301,0 0 0,0 0 0,1 0 0,-1 0 1,0 0-1,0 0 0,1 0 0,-1 0 1,1 0-1,-1 0 0,1 0 0,-1-1 0,1 1 1,0 0-1,-1-2 0,-7-10 1248,7 12-1240,0 1 1,1-1 0,-1 0 0,0 1 0,1-1 0,-1 0 0,0 1-1,1-1 1,-1 0 0,1 0 0,0 1 0,-1-1 0,1 0 0,-1 0-1,1 0 1,0 0 0,0 0 0,-1 0 0,1 0 0,-10-30 7080,4 29-6857,4 0-269,22 31-51,18 31 0,-18-31 0,28 59 0,-40-69 0,-2 0 0,7 31 0,4 13 0,-6-31 0,-11-23 0,0-3 0,0-1 0,0-2 0,0-6 0,1-1 0,-1 4 0,0-1 0,0 1 0,1 0 0,-1 0 0,0 0 0,0 0 0,0 0 0,0 0 0,1 0 0,-1 0 0,0-1 0,0 1 0,0 0 0,1 0 0,-1 0 0,0 0 0,0 0 0,0 0 0,1 0 0,-1 0 0,0 0 0,0 0 0,0 0 0,1 0 0,-1 1 0,0-1 0,0 0 0,0 0 0,1 0 0,-1 0 0,0 0 0,0 0 0,0 0 0,0 0 0,1 1 0,-1-1 0,0 0 0,0 0 0,0 0 0,0 0 0,0 0 0,0 1 0,0-1 0,1 0 0,-1 0 0,0 1 0,0-9 0,16-18 0,32-52 0,69-86 0,-45 82 0,26-34 0,-95 112 0,0 0 0,-1 0 0,1 0 0,0 1 0,1-1 0,-1 1 0,1 0 0,-1 0 0,1 0 0,8-4 0,-12 3 0,-6 4 0,-19 23 0,12-10 0,-1 1 0,0 0 0,0 1 0,-16 26 0,-15 16 0,-98 131 0,98-112 0,43-70 0,2-5 0,0-1 0,0 1 0,-1 0 0,1 0 0,0-1 0,0 1 0,-1 0 0,1-1 0,0 1 0,-1 0 0,1-1 0,-1 1 0,1-1 0,-1 1 0,1-1 0,-1 1 0,0-1 0,1 1 0,-1-1 0,1 1 0,-1-1 0,0 0 0,1 1 0,-1-1 0,0 0 0,0 0 0,1 1 0,-1-1 0,-1 0 0,1 4 0,0-3 0,1-1 0,0 1 0,-1 0 0,1-1 0,0 1 0,-1 0 0,1-1 0,-1 1 0,1-1 0,-1 1 0,1-1 0,-1 1 0,1-1 0,-1 1 0,1-1 0,-1 0 0,0 1 0,1-1 0,-1 0 0,0 0 0,1 1 0,-1-1 0,0 0 0,1 0 0,-1 0 0,0 0 0,0 0 0,1 0 0,-1 0 0,0 0 0,1 0 0,-1 0 0,0 0 0,0 0 0,1-1 0,-1 1 0,0 0 0,0-1 0,-1 1 0,-2-3 0,1-1 0,-1 0 0,1 0 0,0 0 0,0 0 0,0-1 0,0 1 0,1-1 0,0 0 0,0 0 0,0 0 0,0 0 0,1 0 0,0 0 0,-1-7 0,-3-9 0,-43-100 0,32 99 0,15 20 0,-1 1 0,0-1 0,0 0 0,1 0 0,-1 0 0,1 0 0,0 0 0,0-1 0,0 1 0,0 0 0,0-1 0,0 1 0,0-1 0,0-2 0,0 0 0,-5 0 0,9-3-6077,1-5-4318,-3 9 5557,3-1 1678,-1 0 683,-2-5-2399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3:42.64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84 284 912,'-7'-42'14674,"-13"3"-8908,-31-26 81,50 64-5619,-3-3 673,4 4-404,2 13-513,10 31-97,-4-22 103,28 106 2,-20-84 38,-13-37 55,0 1 0,0-1-1,0 0 1,-1 1 0,0 0-1,0 8 1,-2-15-7,0 0 1,0 0-1,1-1 1,-1 1-1,0 0 1,0 0-1,0-1 0,1 1 1,-1 0-1,0-1 1,1 1-1,-1 0 1,1-1-1,-1 1 0,0 0 1,1-1-1,-1 1 1,1-1-1,0 1 1,-1-1-1,1 1 1,0 0-1,6-4 1069,-5-13-632,-2 3-515,-1 1 0,-1 0 0,0-1 0,-1 1 0,-1 0 0,1 0 0,-9-16 0,-7-26 0,3 30 0,14 23 0,0-1 0,0 0 0,1 0 0,-1-1 0,1 1 0,-1 0 0,1 0 0,0-1 0,0 1 0,0-1 0,0 1 0,-1-5 0,-7-18 0,8 16 0,-5 3 0,15 32 0,16 40 0,-17-42 0,2 0 0,16 30 0,-22-45 0,10 12 0,-13-16 0,-1 0 0,2-1 0,4-2 0,-5 2 0,-1 1 0,2-1 0,5-3 0,1 0 0,-5 2 0,4-2 0,-4-1 0,-1-1 0,0 1 0,0-1 0,0 1 0,0-1 0,0 0 0,0 0 0,0 0 0,0 0 0,0 0 0,0 0 0,0-1 0,-1 1 0,1-1 0,0 1 0,-1-1 0,1 0 0,1-2 0,4-4 0,399-345 0,-378 334 0,9-9 0,-31 23 0,-12 11 0,-6 13 0,-59 43 0,-1-1 0,-126 86 0,53-37 0,84-68 0,61-42-68,0 0-1,0 0 1,0-1 0,0 1 0,0 0-1,0 0 1,0 0 0,0 0-1,0-1 1,-1 1 0,1 0 0,0 0-1,0 0 1,0 0 0,0 0-1,0-1 1,0 1 0,0 0 0,0 0-1,-1 0 1,1 0 0,0 0-1,0 0 1,0 0 0,0-1 0,0 1-1,-1 0 1,1 0 0,0 0-1,0 0 1,0 0 0,0 0 0,-1 0-1,1 0 1,0 0 0,0 0-1,0 0 1,0 0 0,-1 0 0,1 0-1,0 0 1,0 0 0,0 0-1,0 0 1,-1 0 0,1 0 0,0 1-1,0-1 1,0 0 0,11-18-6286,-7 13 3811,23-31-12062,-11 21 9874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3:44.29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90 328 1072,'-18'-60'12192,"17"48"-11128,-1 0-1,0 0 1,-1 0 0,0 1-1,-7-17 1,6 17-180,-32-64 5872,27 39-3515,7 30-1437,2 29-1652,2-5-154,0 0 1,1 0-1,1 0 0,7 19 0,5 24 26,-12-46 1,1 0 1,1 0-1,0-1 1,1 0-1,10 15 1,-17-29-25,0 0 0,0 1 0,0-1 0,0 0 0,0 0 0,1 1 0,-1-1 0,0 0 0,0 1 0,0-1-1,1 0 1,-1 0 0,0 1 0,0-1 0,0 0 0,1 0 0,-1 0 0,0 0 0,1 1 0,-1-1 0,0 0 0,0 0 0,1 0 0,-1 0 0,0 0 0,1 0 0,-1 0 0,0 0 0,1 0 0,-1 1 0,0-1 0,1-1-1,-1 1 1,0 0 0,0 0 0,1 0 0,-1 0 0,1 0 0,7-12 37,-1-22 3,-25-56-41,17 81 0,-1 0 0,-1 1 0,0 0 0,0-1 0,0 1 0,-1 0 0,0 1 0,-10-14 0,8 11 0,-9-9 0,13 32 0,14 40 0,-10-48 0,2 51 0,-5-47 0,1-1 0,1 1 0,0 0 0,3 16 0,1 0 0,-5-22 0,0-1 0,0 1 0,0 0 0,0-1 0,1 1 0,0-1 0,-1 1 0,1 0 0,0-1 0,0 0 0,1 1 0,-1-1 0,0 0 0,1 1 0,-1-1 0,1 0 0,0 0 0,0 0 0,3 3 0,3 0 0,-5 0 0,3 0 0,-5-2 0,19-5 0,34-24 0,107-86 0,37-49 0,-156 132 0,-32 24 0,0-1 0,-1-1 0,0 1 0,0-1 0,9-10 0,-17 14 0,-14 15 0,-37 29 0,23-19 0,-81 57 0,-45 29 0,46-39 0,62-43-315,45-26 158,-1 0-1,1 0 0,0 0 1,0 0-1,0 0 1,-1 0-1,1 0 0,0 0 1,0 0-1,0 0 1,-1 0-1,1 0 0,0 0 1,0-1-1,0 1 1,0 0-1,-1 0 0,1 0 1,0 0-1,0 0 1,0 0-1,0 0 0,-1-1 1,1 1-1,0 0 1,0 0-1,0 0 0,0 0 1,0-1-1,0 1 1,-1 0-1,1 0 0,0 0 1,0-1-1,0 1 1,0 0-1,0 0 0,0 0 1,0-1-1,0 1 1,0 0-1,0 0 0,0 0 1,0-1-1,0 1 1,0 0-1,0 0 0,0 0 1,0-1-1,1 1 1,-1 0-1,0 0 0,0 0 1,0-1-1,2-11-4982,8-12-5349,-1 13 5359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3:46.57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109 153 2593,'0'0'2553,"-5"2"5114,-15 6-1010,18-8-6183,0-2-172,0-1-1,1 1 1,-1 0 0,1-1-1,0 1 1,-1-1-1,1 0 1,0 1-1,0-1 1,1 0-1,-1 0 1,0 1 0,1-4-1,-3-6 517,-1 4-389,2 4-226,0 0 1,0 0 0,1 0 0,-1-1 0,1 1 0,0 0 0,0-1-1,1 1 1,-1-6 0,1 7-27,-1-1-1,1 1 0,-1-1 1,0 1-1,0 0 0,0-1 1,0 1-1,-1 0 1,1 0-1,-1 0 0,0 0 1,0 0-1,0 0 0,0 0 1,-4-4-1,4 7 704,-7 25-844,9-6-42,1 0 0,1 0 0,0 0 1,2 0-1,0 0 0,1-1 0,1 1 0,0-1 0,2-1 0,0 1 0,1-1 0,17 25 0,-18-31 145,10 14 769,-15-16-300,-24-33-608,13 15 0,0-1 0,1 1 0,1-1 0,0-1 0,0 1 0,1-1 0,0 0 0,1 0 0,0 0 0,1-1 0,0 0 0,1 1 0,0-1 0,0-16 0,-7-53 0,8 78 0,-3 10 0,0 16 0,5-4 0,0 0 0,1 0 0,1 0 0,1-1 0,0 1 0,2-1 0,0 0 0,12 23 0,-3-7 0,-13-27 0,1 0 0,0-1 0,0 1 0,0-1 0,1 0 0,7 9 0,-10-10 0,-2-4 0,1-1 0,0 1 0,0-1 0,0 1 0,0-1 0,0 1 0,0-1 0,0 1 0,1-1 0,-1 1 0,0-1 0,0 1 0,0-1 0,0 1 0,1-1 0,-1 0 0,0 1 0,0-1 0,1 1 0,-1-1 0,0 0 0,1 1 0,-1-1 0,0 0 0,1 1 0,-1-1 0,0 0 0,1 0 0,-1 1 0,1-1 0,-1 0 0,1 0 0,-1 0 0,1 1 0,-1-1 0,1 0 0,-1 0 0,0 0 0,2 0 0,5 0 0,1-4 0,-5-1 0,-2 3 0,0 1 0,0 0 0,1 0 0,-1 0 0,1-1 0,-1 1 0,1 1 0,-1-1 0,1 0 0,-1 0 0,1 1 0,0-1 0,-1 1 0,1-1 0,2 0 0,-3 1 0,27-5 0,5-1 0,103-55 0,-95 38 0,215-132 0,-202 120 0,9-10 0,-58 43 0,14-7 0,-35 19 0,-13 9 0,-20 8 0,38-21 0,0-1 0,0 2 0,-15 11 0,-6 3 0,-121 79 0,-90 18 0,178-83 0,55-29 0,9-5 0,0 0 0,-1-1 0,1 1 0,0-1 0,0 1 0,0-1 0,0 0 0,-1 1 0,1-1 0,0 0 0,0 0 0,-1 0 0,1 0 0,0 0 0,-1 0 0,1 0 0,-2-1 0,-26 1 0,22-1 0,4-2 0,0 0 0,0 0 0,1 0 0,0 0 0,-1 0 0,1-1 0,1 1 0,-1-1 0,0 0 0,1 1 0,0-1 0,0 0 0,0 0 0,0 0 0,0-4 0,1-8 0,1 4 0,-1-1 0,-1 0 0,0 1 0,-5-23 0,4 27 0,1 0 0,0 1 0,0-1 0,1 0 0,0 0 0,1-11 0,1-27 0,-2 46 0,1-3 0,-18 1-1,15 2-197,1-8-11533,-5-1 631,2 6 7939,-3-2-1623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3:49.94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183 235 1352,'0'0'11243,"-9"-5"-7987,2-8-1682,6 11-1428,-1 0 1,1 0 0,0 0 0,0-1-1,0 1 1,0 0 0,0-1 0,0 1-1,-1-6 1,1 5-26,0 0 0,-1 0-1,0-1 1,0 2 0,0-1 0,0 0-1,0 0 1,-5-3 0,-6-10 515,2 0-50,9 15-405,0-1 0,1 0-1,-1 0 1,1 0 0,-1 0 0,1 0 0,0 0 0,0-1 0,0 1 0,0 0 0,1-1-1,-1 1 1,0 0 0,1-1 0,0 1 0,-1-3 0,-8-30 2880,4 30-1797,9 4-192,-3 1-964,16 32-247,-7-15 140,-2 0 0,0 0-1,11 36 1,-6-8 7,-7-26-10,-1 1-1,0-1 0,-2 1 0,3 26 1,12 64 182,-18-69 310,0-41-417,1 0-1,-1 0 0,1-1 0,0 1 1,-1-1-1,1 1 0,-1 0 0,1-1 1,-1 1-1,1-1 0,-1 1 0,1-1 1,-1 1-1,0-1 0,1 0 0,-1 1 1,0-1-1,1 0 0,-1 1 0,0-1 1,0 1-1,0-1 0,0 0 0,0 0 1,1 1-1,-1-1 0,0 0 0,0 1 1,0-1-1,-1 0 0,1 1 0,0-1 1,0-1-1,10-18-72,1 10 0,-10 9 0,1 0 0,-1 0 0,0 0 0,1 0 0,-1 0 0,0-1 0,0 1 0,0 0 0,0-1 0,0 1 0,-1-1 0,1 1 0,0-1 0,0-1 0,6-12 0,1 1 0,1 0 0,0 1 0,1 0 0,16-17 0,4-7 0,86-105 0,-93 113 0,-19 23 0,1 0 0,-1 0 0,1 1 0,1-1 0,-1 1 0,1 0 0,7-4 0,-12 4 0,-1 0 0,0 5 0,0 0 0,0 0 0,0 0 0,0 0 0,0 0 0,-1 0 0,1 0 0,0 0 0,0-1 0,0 1 0,0 0 0,0 0 0,0 0 0,0 0 0,0 0 0,0 0 0,0-1 0,0 1 0,0 0 0,0 0 0,0 0 0,0 0 0,0 0 0,0 0 0,0-1 0,0 1 0,0 0 0,0 0 0,0 0 0,0 0 0,0 0 0,0 0 0,0 0 0,0-1 0,0 1 0,1 0 0,-1 0 0,0 0 0,0 0 0,0 0 0,0 0 0,0 0 0,0 0 0,0 0 0,0-1 0,1 1 0,-1 0 0,0 0 0,0 0 0,0 0 0,0 0 0,0 0 0,0 0 0,0 0 0,1 0 0,-1 0 0,0 0 0,0 0 0,0 0 0,0 0 0,0 0 0,0 0 0,1 0 0,-1 0 0,0 0 0,0 0 0,0 0 0,0 0 0,0 1 0,4-2 0,-2-14 0,0 10 0,2 0 0,5-4 0,-6 18 0,-3 1 0,-1-6 0,-5-2 0,3 2 0,-113 103 0,69-63 7,36-35-14,0 1 0,1 1 0,0-1 0,0 1 0,-10 16 0,11-13-209,-1-1-1,-1 0 0,-14 14 1,2-3 83,18-18 74,3-6 49,1 2-1,0-1 0,0 0 1,0 0-1,0 0 1,0 0-1,0 1 1,0-1-1,0 0 1,1 1-1,-1-1 0,1 1 1,-1-1-1,1 1 1,-1-1-1,1 3 1,-6 4-48,5-7 54,0-1-1,0 1 0,0 0 1,0 0-1,0-1 0,1 1 0,-1 0 1,0 0-1,1 0 0,-1 0 1,0 0-1,1 0 0,0 0 1,-1 0-1,1 0 0,-1 0 1,1 0-1,0 1 0,0-1 0,0 0 1,0 0-1,0 1 0,-5 7 77,5-9-54,0-1 0,0 1 0,0 0 0,0 0 0,0 0 0,0 0 0,0 0 0,0 0 1,0-1-1,0 1 0,0 0 0,0 0 0,0 0 0,0 0 0,0 0 0,0-1 0,0 1 0,0 0 1,0 0-1,0 0 0,0 0 0,0 0 0,0 0 0,0-1 0,0 1 0,0 0 0,-1 0 0,1 0 1,0 0-1,0 0 0,0 0 0,0 0 0,0 0 0,0 0 0,0-1 0,-1 1 0,1 0 0,0 0 1,0 0-1,0 0 0,0 0 0,0 0 0,-1 0 0,1 0 0,0 0 0,0 0 0,0 0 0,0 0 1,0 0-1,-1 0 0,1 0 0,0 0 0,0 0 0,0 0 0,0 0 0,0 1 0,0-128 317,-2 117-335,0 0 0,0 1 0,0-1 0,-1 1 0,-1 0 0,-6-14 0,-3-8 0,8 18 0,0 0 0,-1 0 0,-1 0 0,-12-17 0,18 28 0,-16-21 0,-10 7 0,25 11 0,-23-30 0,21 25 0,4 9 0,0 0 0,0 0 0,0 0 0,0 0 0,0 0 0,0 1 0,-1-1 0,1 0 0,0 0 0,-1 0 0,1 0 0,-1 1 0,1-1 0,-1 0 0,1 0 0,-1 1 0,0-1 0,1 1 0,-1-1 0,0 0 0,1 1 0,-1-1 0,0 1 0,0-1 0,0 1 0,1 0 0,-1-1 0,-2 1 0,-6-9 0,9 9 0,0 0 0,0 0 0,0-1 0,0 1 0,0 0 0,0 0 0,0 0 0,-1 0 0,1 0 0,0-1 0,0 1 0,0 0 0,0 0 0,0 0 0,-1 0 0,1 0 0,0 0 0,0 0 0,0 0 0,0 0 0,-1 0 0,1-1 0,0 1 0,0 0 0,0 0 0,-1 0 0,1 0 0,0 0 0,0 0 0,0 0 0,0 0 0,-1 0 0,1 1 0,0-1 0,0 0 0,0 0 0,-1 0 0,1 0 0,0 0 0,0 0 0,0 0 0,0 0 0,0 0 0,-1 0 0,1 1 0,0-1 0,0 0 0,0 0 0,-1 3 0,0-1 0,1 0 0,-1 0 0,1 1 0,0-1 0,0 0 0,0 1 0,0-1 0,0 1 0,1 3 0,0 0 0,0 0 0,0 0 0,1 0 0,0 0 0,0-1 0,0 1 0,5 9 0,-4-10 0,0 0 0,-1 1 0,1 0 0,-1-1 0,-1 1 0,1 0 0,0 10 0,3 13-6972,-1 3-3252,-11-21-317,5-1 5623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8:02.8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51 552,'3'-1'2431,"19"-12"6658,-3-3-4117,-14 11-1020,-4 7-1367,-8 17-376,-16 27-1675,18-37-787,-5 9 1722,6-18-206,3-12 102,0 11-1303,0 1 0,1-1-1,-1 0 1,0 1 0,1-1 0,-1 0 0,0 0 0,1 1 0,-1-1 0,1 0 0,-1 0-1,1 0 1,-1 0 0,1 0 0,0 0 0,-1 0 0,1 0 0,0 0 0,0 0 0,0 0-1,0 0 1,0 0 0,0 0 0,0 0 0,0 0 0,0 0 0,0 0 0,1 0-1,-1 0 1,0 1 0,1-1 0,-1 0 0,1 0 0,-1 0 0,1 0 0,-1 0 0,1 0-1,-1 1 1,1-1 0,0 0 0,1 0 0,-1-4-62,0 3 0,0-1 0,0 1 0,0-1 0,1 1 0,-1-1 0,1 1 0,0-1 0,-1 1 0,1 0 0,4-3 0,19-2 0,-4-1 0,-16 6 0,-1 0 0,1 1 0,0-1 0,-1 1 0,1 0 0,0 0 0,0 0 0,8 1 0,-4 1 0,0 3 0,-6-3 0,-1 0 0,0 1 0,1-1 0,-1 1 0,0-1 0,0 1 0,0 0 0,0 0 0,-1 0 0,1 0 0,0 0 0,-1 0 0,0 1 0,1-1 0,-1 0 0,0 1 0,0-1 0,0 1 0,-1-1 0,1 1 0,0 4 0,8 15 0,-9-21 0,1 1 0,-1-1 0,1 0 0,-1 1 0,0-1 0,1 1 0,-1-1 0,0 1 0,0-1 0,0 1 0,0-1 0,-1 0 0,1 1 0,0-1 0,-1 1 0,1-1 0,0 1 0,-1-1 0,0 0 0,0 3 0,-5 15 0,-3 51 0,-9-20 0,18-48 0,0-1 0,0 0 0,0 1 0,-1-1 0,1 0 0,0 1 0,-1-1 0,1 0 0,-1 1 0,0-1 0,1 0 0,-1 0 0,0 0 0,0 0 0,-1 2 0,1-2 0,0 0 0,0 0 0,1 0 0,-1 0 0,0 0 0,1 0 0,-1 0 0,1 0 0,-1 1 0,1-1 0,-1 0 0,1 0 0,0 1 0,0-1 0,-1 2 0,0 4 0,-1-7 0,-2 3 0,2 27 0,3-28 0,-1-1 0,0 0 0,1 0 0,-1 1 0,1-1 0,-1 0 0,1 0 0,0 0 0,0 0 0,-1 0 0,1 0 0,0 0 0,0 0 0,0 0 0,0 0 0,0 0 0,0-1 0,0 1 0,0 0 0,1-1 0,-1 1 0,1 0 0,28 10 0,-26-9 0,86 3 0,-81-10 0,-14 1 0,-17 3 0,-5 1 0,24 1 0,-1 0 0,1 0 0,-1 0 0,1 1 0,0-1 0,-1 1 0,1 0 0,0 0 0,0 0 0,0 0 0,0 1 0,1-1 0,-1 1 0,1 0 0,-3 3 0,4-5 0,-1 2 0,0 0 0,0 0 0,1 1 0,0-1 0,-1 0 0,1 1 0,0-1 0,0 1 0,1-1 0,-1 1 0,1-1 0,0 6 0,2 53 0,-1-31 0,8 65 0,-8-86 0,-1-7 0,0-1 0,0 1 0,0 0 0,0-1 0,0 1 0,0-1 0,-1 1 0,1-1 0,-1 1 0,1-1 0,-1 1 0,0-1 0,0 1 0,-2 2 0,-1 8 0,4-12 0,0 0 0,0 1 0,-1-1 0,1 0 0,0 1 0,-1-1 0,1 0 0,0 0 0,-1 1 0,0-1 0,1 0 0,-1 0 0,0 0 0,1 0 0,-1 0 0,0 0 0,0 0 0,0 0 0,0 0 0,0 0 0,0-1 0,0 1 0,-2 1 0,-5 0 0,-1 0 0,7-2 0,0 0 0,0 0 0,0 0 0,0 0 0,0-1 0,0 1 0,0-1 0,0 1 0,0-1 0,0 0 0,1 0 0,-1 0 0,0 0 0,0 0 0,1 0 0,-1 0 0,0 0 0,1-1 0,0 1 0,-1-1 0,1 1 0,0-1 0,-2-2 0,1-1-23,2 4-454,16-10-15179,6-3 3502,-6 9 7705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08:19.08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315 26 672,'-10'13'9327,"9"-13"-9115,1 0-1,-1 1 1,1-1-1,-1 0 1,1 0-1,-1 0 1,1 1-1,0-1 1,-1 0-1,1 1 1,-1-1-1,1 0 1,0 1 0,-1-1-1,1 1 1,0-1-1,-1 0 1,1 1-1,0-1 1,0 1-1,0-1 1,-1 1-1,1-1 1,0 1-1,0-1 1,0 1-1,0-1 1,0 1-1,0-1 1,0 1 0,0-1-1,0 1 1,0-1-1,0 1 1,0-1-1,0 1 1,0-1-1,1 1 1,-1-1-1,0 1 1,0-1-1,1 1 1,-1-1-1,0 1 1,0-1-1,1 0 1,-1 1 0,1-1-1,-1 0 1,0 1-1,1-1 1,-1 0-1,1 1 1,-1-1-1,0 0 1,1 0-1,-1 0 1,1 1-1,-1-1 1,1 0-1,-1 0 1,1 0 0,0 0-1,27 6 4759,-27-6-4861,0 0 1,0 1-1,0-1 0,0 0 0,-1 0 0,1 0 1,0 0-1,0 0 0,0-1 0,0 1 1,-1 0-1,1 0 0,0 0 0,0-1 1,-1 1-1,1 0 0,0-1 0,0 1 0,-1-1 1,1 1-1,0-1 0,-1 1 0,1-1 1,0 1-1,-1-1 0,1 0 0,-1 1 0,1-1 1,-1 0-1,1 1 0,-1-1 0,0 0 1,1 0-1,-1 1 0,0-1 0,0 0 0,0 0 1,1-1-1,-2 0-109,0 0 0,0 0 0,0 0 0,0 0 0,0 0 0,0 0 0,-1 0 0,1 0 0,0 0 0,-1 0 0,0 1 0,1-1 0,-1 1 0,0-1 0,0 1 0,0 0 0,0 0 0,0 0 0,0 0 0,0 0 0,0 0 0,-4-1 0,-1 0 0,-1-1 0,1 1 0,-1 0 0,0 0 0,-12 0 0,16 2 0,-56 4 0,57-4 0,0 1 0,0 0 0,1 0 0,-1 0 0,1 0 0,-1 0 0,1 1 0,-1-1 0,1 1 0,-1 0 0,1-1 0,0 1 0,0 0 0,0 0 0,0 1 0,1-1 0,-3 3 0,2-1 0,0-1 0,0 1 0,1 0 0,0 0 0,0-1 0,0 1 0,0 0 0,0 0 0,1 0 0,-1 0 0,1 0 0,0 0 0,1 1 0,-1-1 0,1 0 0,-1 0 0,1-1 0,0 1 0,1 0 0,-1 0 0,1 0 0,-1-1 0,1 1 0,0-1 0,1 1 0,-1-1 0,1 0 0,-1 0 0,1 0 0,0 0 0,0 0 0,0-1 0,0 1 0,5 2 0,17 10 0,-14-8 0,0-1 0,0 0 0,1 0 0,18 5 0,-27-10 0,-1 0 0,1 1 0,0-1 0,0 0 0,-1 1 0,1 0 0,-1-1 0,1 1 0,2 3 0,-5-4 0,1-1 0,-1 0 0,1 1 0,-1-1 0,0 0 0,1 1 0,-1-1 0,1 1 0,-1-1 0,0 1 0,1-1 0,-1 1 0,0-1 0,0 1 0,0-1 0,1 1 0,-1-1 0,0 1 0,0-1 0,0 1 0,0-1 0,0 1 0,0 0 0,0-1 0,0 1 0,0-1 0,0 1 0,0-1 0,0 1 0,0-1 0,-1 1 0,1-1 0,0 1 0,0-1 0,-1 1 0,1-1 0,0 1 0,-1-1 0,1 1 0,0-1 0,-1 1 0,1-1 0,-1 0 0,1 1 0,0-1 0,-2 1 0,-10 6 0,0-1 0,0 0 0,-1-1 0,0-1 0,0 0 0,0 0 0,0-1 0,0-1 0,-1 0 0,0-1 0,1-1 0,-1 0 0,1 0 0,-1-2 0,1 0 0,-1 0 0,-18-7 0,22 7 0,6 2 0,0-1 0,0 0 0,0 0 0,0-1 0,0 1 0,1-1 0,-1 0 0,1 0 0,-6-4 0,2 1 0,35 5-2713,10 5-10881,-7-1 5859,-4-3 2131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8:05.7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55 72 744,'0'0'450,"1"-1"0,-1 0 0,1 1 0,-1-1 0,1 1 0,-1-1 0,1 1 0,0-1 0,-1 1 0,1-1 0,-1 1 0,1-1 0,0 1 0,0 0 0,-1-1 0,1 1 0,0 0 0,0 0 0,-1 0 0,1-1 0,0 1 0,0 0 0,-1 0 0,1 0 0,1 0 0,23-1 4749,-24 1-5298,-1 0 240,0 0 1,0 0 0,1 0 0,-1 0-1,0 0 1,0 0 0,1 0 0,-1 0-1,0 0 1,0 0 0,1 0 0,-1 0-1,0 0 1,0 0 0,0 0-1,1 0 1,-1 0 0,0-1 0,0 1-1,1 0 1,-1 0 0,0 0 0,0 0-1,0-1 1,0 1 0,1 0-1,-1 0 1,0 0 0,0-1 0,0 1-1,0 0 1,0 0 0,0-1 0,0 1-1,1 0 1,-1 0 0,0 0 0,0-1-1,0 1 1,0 0 0,0 0-1,0-1 1,-7-1 3690,-2 6-4887,-30 22 983,37-24 73,0-1-1,0 1 1,0 0-1,1-1 0,-1 1 1,1 0-1,-1 0 1,1 0-1,0 0 1,0 0-1,0 1 1,0-1-1,0 0 1,0 0-1,0 1 0,0 3 1,-17 46-9,9 9-52,10-55 161,0 0-1,1-1 1,-1 1 0,1-1 0,0 1-1,1-1 1,-1 0 0,1 0 0,0 0-1,6 6 1,-6-7 44,1-1-1,0 0 0,0 0 1,0-1-1,0 1 0,0-1 1,1 0-1,-1 0 0,1 0 1,0-1-1,-1 0 1,1 0-1,0 0 0,0 0 1,-1-1-1,1 0 0,0 0 1,9-1-1,-5 0 76,-1 0-1,0 0 0,0-1 1,0 0-1,-1-1 1,1 0-1,0 0 0,-1-1 1,0 0-1,0 0 1,11-9-1,-15 11-219,0-1 0,0 0 0,0 0 0,0-1 0,-1 1 0,0-1 0,0 1 0,0-1 0,0 0 0,0 0 0,-1 0 0,1 0 0,0-7 0,2-60 0,-4 57 0,-9-41 0,-9 9 0,19 41 0,-3 7 0,1-2 0,0 0 0,-1-1 0,1 1 0,0 0 0,0-1 0,-1 1 0,1-1 0,0 1 0,0-1 0,0 0 0,0 0 0,0 1 0,0-1 0,0 0 0,0 0 0,0 0 0,0 0 0,0 0 0,0 0 0,1 0 0,-2-2 0,1 2 0,1 1 0,-1-1 0,1 1 0,-1-1 0,1 1 0,-1-1 0,1 1 0,-1 0 0,1-1 0,-1 1 0,0 0 0,1-1 0,-1 1 0,0 0 0,1 0 0,-1 0 0,0 0 0,1-1 0,-1 1 0,0 0 0,0 0 0,-27 7 0,14-3 0,-29 18 0,31-4 0,-3-1 0,13-16 0,1 0 0,0 0 0,0 0 0,0 1 0,1-1 0,-1 0 0,0 1 0,0-1 0,1 1 0,-1-1 0,1 1 0,-1-1 0,1 1 0,0-1 0,-1 1 0,1-1 0,0 1 0,0 0 0,0-1 0,0 1 0,0-1 0,1 3 0,1 1 0,2 4 0,5-8 0,12-1 0,-12 0 0,2-2 0,14-5 0,-19 5 0,-1 1 0,0-1 0,0-1 0,0 1 0,0-1 0,0 0 0,0 0 0,-1 0 0,7-6 0,31-27 0,15-9 0,-30 30 0,-19 14 0,-7 1 0,1 1 0,-1-1 0,0 0 0,1 1 0,-1-1 0,1 1 0,-1-1 0,1 1 0,-1 0 0,0-1 0,0 1 0,1 0 0,-1 0 0,0 0 0,0 0 0,0 0 0,0 0 0,0 0 0,0 0 0,0 1 0,0-1 0,0 0 0,-1 1 0,1-1 0,-1 0 0,1 1 0,-1-1 0,1 3 0,5 8 0,-3-5 0,0 0 0,0 0 0,-1 0 0,0 1 0,0-1 0,-1 1 0,0 0 0,0-1 0,-1 1 0,0 0 0,-1 11 0,1-4 0,-9 61 0,5-58 0,-1 20 0,6-33 0,5-5 0,-3-3 0,0 0 0,-1 0 0,1 0 0,-1 0 0,0 0 0,0 0 0,0-1 0,0 1 0,-1-1 0,1 1 0,-1-1 0,0 0 0,0 0 0,1-4 0,-1-6 0,2 1 0,0 0 0,0 0 0,1 1 0,0-1 0,2 1 0,6-14 0,-2 5 0,-5 13 0,0 0 0,1 0 0,-1 0 0,1 1 0,1 0 0,-1 1 0,1-1 0,1 1 0,-1 1 0,1-1 0,0 1 0,12-6 0,-18 10 0,0 0 0,1-1 0,-1 1 0,0 0 0,1 0 0,-1 0 0,1 0 0,-1 1 0,1-1 0,-1 1 0,1-1 0,0 1 0,-1 0 0,1 0 0,3 1 0,-5-1 0,1 1 0,0 0 0,0 0 0,-1-1 0,1 2 0,0-1 0,-1 0 0,1 0 0,-1 0 0,0 1 0,1-1 0,0 3 0,1-1 0,0 2 0,-1-1 0,0 0 0,0 0 0,-1 1 0,1-1 0,-1 1 0,0-1 0,0 1 0,0 0 0,-1-1 0,1 6 0,-2 73 0,-1-41 0,-7-1 0,9-16 0,1-20 0,0-4 0,0 0 0,0 0 0,-1 0 0,1 0 0,0 0 0,0 0 0,0 0 0,0 0 0,0 0 0,0 0 0,0-1 0,1 1 0,-1-1 0,0 1 0,0-1 0,0 1 0,1-1 0,-1 1 0,0-1 0,1 0 0,1 0 0,3 0 0,-1-1 0,1 0 0,-1 0 0,1 0 0,-1-1 0,10-4 0,-9 4 0,0 0 0,0 0 0,0-1 0,0 1 0,-1-1 0,1-1 0,-1 1 0,0-1 0,0 0 0,0 0 0,0 0 0,-1-1 0,6-6 0,26-31 0,-21 21 0,-12 19 0,0-1 0,0-1 0,-1 1 0,1 0 0,-1-1 0,0 1 0,0-1 0,0 0 0,0 0 0,-1 0 0,2-7 0,-3 9 0,3-3 0,20-19 0,-23 24 0,1-1 0,-1 0 0,1 0 0,-1 0 0,1 0 0,-1 0 0,0 1 0,0-1 0,1 0 0,-1 0 0,0 0 0,0 0 0,0 0 0,0 0 0,0 0 0,0 0 0,0 0 0,0 0 0,-1-1 0,-1-24 0,1 22 0,-7 3 0,-37-9 0,38 10 0,-21 26 0,20-17 0,5-5 0,0 0 0,0 0 0,0 1 0,1-1 0,0 0 0,-4 9 0,-8 15 0,13-26 0,0 0 0,1-1 0,-1 1 0,1 0 0,0 0 0,0 0 0,-1 0 0,1-1 0,0 1 0,1 0 0,-1 0 0,0 0 0,0 0 0,1 0 0,-1-1 0,1 1 0,0 0 0,-1 0 0,3 2 0,1 13 0,-1-11 0,0 0 0,0 0 0,0 0 0,1 0 0,0 0 0,0-1 0,0 0 0,1 0 0,0 0 0,0 0 0,0-1 0,10 7 0,-10-9 0,0 0 0,0 0 0,0 0 0,0-1 0,0 1 0,0-1 0,0 0 0,1-1 0,-1 1 0,0-1 0,0 0 0,1-1 0,-1 1 0,0-1 0,0 0 0,8-2 0,-3-1 0,0 0 0,0 0 0,-1 0 0,0-1 0,0-1 0,0 0 0,11-9 0,-11 8 0,-6 6 0,-1 0 0,0-1 0,1 0 0,-1 1 0,0-1 0,0 0 0,0 0 0,0 0 0,0 0 0,-1 0 0,3-3 0,-4 0 0,-9-25-6716,10 17-3704,7 0 2333,1 3 2423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8:07.5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0 127 1256,'2'-3'974,"-1"1"0,1-1 0,-1 1 0,1-1 0,-1 0 0,0 0 0,0 0 0,0 0 0,0-5-1,6-15 4130,-7 23-4993,3-6 896,-1 1 0,0-1 0,0 0 0,0 1 0,0-1 0,-1 0 0,0 0-1,0-9 1,4 10 709,-2 1 341,-11 3-387,-1 32 397,18 75-2066,0 213 0,0-227 0,-6-71 0,3 29 0,-4-46 0,4-4 0,-4-13 0,-1 7 0,0 4 0,0 0 0,0 1 0,-1-1 0,1 0 0,0 1 0,-1-1 0,1 0 0,-1 0 0,1 0 0,-1 1 0,0-1 0,0-3 0,0 3 0,0 0 0,0 1 0,1-1 0,-1 0 0,0 0 0,1 0 0,-1 1 0,1-1 0,0 0 0,-1 0 0,1 1 0,2-3 0,6-41 0,0 15 0,-7 21 0,1 0 0,0 0 0,0 0 0,1 1 0,0-1 0,1 1 0,8-13 0,1-3 0,-13 21 0,0 1 0,0-1 0,1 1 0,-1-1 0,1 1 0,-1-1 0,1 1 0,0 0 0,0 0 0,0 0 0,0 0 0,0 0 0,0 0 0,1 0 0,2-1 0,2-1 0,-1 1 0,-1 0 0,1 1 0,-1-1 0,1 1 0,0 0 0,7-1 0,-4 0 0,0 3 0,-7-1 0,0 1 0,0 0 0,0 0 0,0 0 0,-1 0 0,1 0 0,0 1 0,0-1 0,0 0 0,-1 1 0,1-1 0,0 1 0,-1 0 0,1 0 0,0-1 0,-1 1 0,1 0 0,-1 1 0,1-1 0,-1 0 0,0 0 0,1 0 0,-1 1 0,0-1 0,0 1 0,2 2 0,-2-1 0,-1 0 0,1 1 0,0-1 0,-1 0 0,0 1 0,0-1 0,0 0 0,0 1 0,-1 4 0,0 3 0,-8 41 0,0 19 0,0-6 0,9-64 0,1 2 0,0-1 0,0 0 0,0 1 0,0-1 0,0 0 0,1 1 0,-1-1 0,1 0 0,0 0 0,-1 0 0,1 0 0,0-1 0,0 1 0,5 3 0,-5-4 0,0 1 0,0 0 0,0-1 0,1 0 0,-1 1 0,1-1 0,-1 0 0,1 0 0,0-1 0,-1 1 0,1 0 0,0-1 0,-1 0 0,1 1 0,0-1 0,0 0 0,-1 0 0,1-1 0,0 1 0,0-1 0,-1 1 0,1-1 0,-1 0 0,4-1 0,8-3 0,-10 3 0,1 0 0,-1 0 0,1 0 0,-1 0 0,0-1 0,0 0 0,0 0 0,0 0 0,-1 0 0,1-1 0,3-4 0,13-11 0,-14 12 0,0-1 0,0 0 0,-1-1 0,0 1 0,-1-1 0,5-12 0,-7 16 0,25-51 0,-26 55 0,0 0 0,0 0 0,0-1 0,0 1 0,0 0 0,0-1 0,0 1 0,-1-1 0,1 1 0,-1-1 0,1 1 0,-1-1 0,1 1 0,-1-1 0,0 1 0,0-1 0,0 1 0,0-1 0,0-1 0,0-1 0,-1 5 0,0-1 0,0 0 0,0 1 0,0-1 0,0 0 0,0 1 0,0-1 0,0 1 0,1 0 0,-1-1 0,0 1 0,0 0 0,1-1 0,-1 1 0,0 0 0,1 0 0,-1 0 0,1 0 0,-1 0 0,1 0 0,-1-1 0,1 1 0,0 0 0,-1 0 0,1 0 0,0 0 0,0 2 0,-9 23 0,0 17 0,8-20 0,0-16 0,1-1 0,-1 1 0,1 0 0,1 0 0,-1 0 0,1 0 0,1 0 0,-1-1 0,4 11 0,4 2 0,-9-18 0,1 1 0,-1-1 0,1 1 0,0-1 0,-1 0 0,1 1 0,0-1 0,0 0 0,0 1 0,0-1 0,0 0 0,0 0 0,0 0 0,0 0 0,0 0 0,1 0 0,-1 0 0,0 0 0,1-1 0,-1 1 0,1 0 0,-1-1 0,1 1 0,2 0 0,2 0 0,1 1 0,-1-1 0,1 0 0,0-1 0,-1 0 0,1 0 0,-1 0 0,1-1 0,0 0 0,-1 0 0,1-1 0,-1 1 0,0-1 0,0-1 0,0 1 0,0-1 0,0 0 0,0-1 0,0 1 0,-1-1 0,0 0 0,7-7 0,-8 7 0,-1 0 0,1 0 0,-1 0 0,0 0 0,0-1 0,0 1 0,0-1 0,-1 0 0,0 0 0,0 0 0,0 0 0,-1 0 0,1 0 0,-1-1 0,-1 1 0,1 0 0,-1-1 0,0 1 0,0-1 0,0 1 0,-1 0 0,0-1 0,0 1 0,0 0 0,0 0 0,-3-6 0,1 6-13,-1-1 1,1 1-1,-1 0 1,0 0-1,0 0 1,0 0-1,-1 1 1,0 0-1,1 0 1,-2 0-1,1 0 1,0 1-1,-1 0 1,1 0-1,-1 0 1,0 1-1,0 0 1,0 0-1,0 0 0,-7 0 1,8 1-40,1 0 0,0 1-1,0-1 1,-1 1 0,1 0 0,0 0 0,-1 1 0,1-1-1,0 1 1,0 0 0,0 0 0,-1 1 0,1-1-1,0 1 1,1-1 0,-1 1 0,0 1 0,0-1 0,1 0-1,-1 1 1,1 0 0,0 0 0,0 0 0,0 0-1,0 0 1,1 1 0,-1-1 0,1 1 0,-3 4 0,3 1-2754,2-7 1591,0 0 1,-1 0-1,1 0 0,1 0 0,-1 0 0,0 0 0,0 0 0,1 0 0,-1 0 0,1 0 0,0-1 0,-1 1 0,1 0 0,0 0 0,0 0 0,0-1 0,2 3 0,6 2-3713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8:08.3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0 141 928,'4'-5'1503,"-1"1"-1,0-1 0,0 0 0,0 0 1,-1 0-1,1-1 0,-1 1 1,-1-1-1,3-8 0,3-6 4580,-6 18-5115,1 0-1,-1 0 1,0-1 0,0 1-1,0-1 1,0 1-1,0-1 1,-1 1-1,1-1 1,0-4 0,1 2-847,-1 5-121,-1-1 1,1 1-1,0-1 0,-1 1 1,1-1-1,-1 1 1,1-1-1,-1 1 0,0-1 1,1 0-1,-1 1 1,0-1-1,1 0 0,-1 1 1,0-1-1,0 0 1,1 1-1,-1-1 0,0 0 1,0 0-1,0 1 0,0-1 1,0 0-1,0 1 1,0-1-1,0 0 0,0 0 1,-1 1-1,1-1 1,0-1-1,0-1 1,0 6 0,0 566 0,9-540 0,-8-23 0,5-1 0,-3-1 0,0-4 0,-1 0 0,1 0 0,0-1 0,-1 1 0,1-1 0,-1 1 0,1-1 0,-1 0 0,1 0 0,-1 0 0,1 0 0,-1 0 0,0-1 0,0 1 0,1-1 0,-1 1 0,0-1 0,-1 0 0,3-2 0,0 1 0,5-4-1409,0-1-1,0-1 1,-1 1 0,0-2 0,0 1-1,11-21 1,-16-5-16939,5 25 14066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8:08.8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71 46 448,'-14'3'8034,"-1"0"-3975,5 1-2518,8-4-1410,1 1 0,0-1-1,-1 0 1,1 1 0,0-1 0,0 0-1,-1 1 1,1 0 0,0-1 0,0 1-1,0 0 1,0-1 0,-1 1-1,1 0 1,1 0 0,-1 0 0,0 0-1,0 0 1,0 0 0,-1 2 0,-2-1 559,2 0 403,10 3-34,-2-4-641,0 0 0,0 0 0,0-1 0,0 0 0,0 0 0,0-1 0,0 0 0,12-3 0,-4 2 250,11-3 60,0-1 1,35-14-1,1 0-59,-45 13-575,-15 6-85,1 0 0,0 0-1,-1 0 1,1 1 0,-1-1 0,1 1-1,0-1 1,0 1 0,-1-1 0,1 1-1,0 0 1,0 0 0,-1 0-1,3 0 1,-2 0-17,0 1-238,10 2-2284,-9-5-2118,-2-4-3411,8 0-308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8:10.7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89 920,'-4'23'8936,"-1"10"-2949,4-31-5818,1 0 0,0 0 0,0 0-1,0 0 1,1 0 0,-1 0 0,0 0 0,1 0-1,-1 0 1,1 0 0,0 0 0,-1-1-1,1 1 1,0 0 0,0 0 0,0-1 0,1 1-1,-1 0 1,0-1 0,0 0 0,1 1-1,-1-1 1,1 0 0,0 1 0,-1-1 0,1 0-1,0 0 1,-1 0 0,1-1 0,0 1-1,0 0 1,0-1 0,0 1 0,3 0-1,5-1 461,1 1 0,-1-2 0,0 1-1,0-1 1,16-5 0,-19 5-425,-3 0-139,-1 1-1,0-1 1,0-1 0,0 1 0,0 0 0,0-1-1,0 1 1,-1-1 0,1 0 0,0 0 0,-1 0-1,0 0 1,1-1 0,-1 1 0,0-1 0,0 1-1,0-1 1,-1 0 0,1 0 0,0 1 0,-1-1-1,0 0 1,0-1 0,0 1 0,1-6 0,1-7 323,-1 0 0,0-1 0,-3-31 0,1 25 729,0 23-1104,0 0-1,0-1 1,0 1-1,0 0 1,0-1-1,0 1 1,-1 0 0,1 0-1,0-1 1,0 1-1,0 0 1,0-1-1,-1 1 1,1 0 0,0 0-1,0-1 1,0 1-1,-1 0 1,1 0-1,0-1 1,-1 1 0,1 0-1,0 0 1,0 0-1,-1 0 1,1 0-1,0-1 1,-1 1-1,1 0 1,0 0 0,-1 0-1,1 0 1,0 0-1,-1 0 1,1 0-1,0 0 1,-1 0 0,1 0-1,0 0 1,-1 0-1,0 1 1,-23 6 861,-22 16 403,44-22-1270,0-2-7,-20 23 0,21-17 0,1 0 0,-9 52 0,0-7 0,0 26 0,9-70 0,1 0 0,0 0 0,0 0 0,0 0 0,1 0 0,0 0 0,0 0 0,0 0 0,1-1 0,0 1 0,4 6 0,-2-3 0,-5-8 0,1 1 0,-1-1 0,1 1 0,0-1 0,0 0 0,-1 1 0,1-1 0,0 0 0,0 1 0,0-1 0,1 0 0,-1 0 0,0 0 0,0 0 0,1 0 0,-1 0 0,0 0 0,1-1 0,-1 1 0,1 0 0,-1-1 0,1 1 0,-1-1 0,1 0 0,0 1 0,-1-1 0,1 0 0,-1 0 0,1 0 0,0 0 0,2-1 0,3 1 0,0-1 0,0 0 0,0 0 0,0-1 0,0 0 0,0 0 0,-1 0 0,1-1 0,-1 0 0,0 0 0,1-1 0,-1 0 0,-1 0 0,1 0 0,-1-1 0,1 0 0,-2 0 0,1 0 0,0-1 0,-1 1 0,0-1 0,0 0 0,-1 0 0,5-10 0,28-66 0,-32 71 0,-2 6 0,1-1 0,-2 1 0,1 0 0,-1-1 0,1 1 0,-1-7 0,0 10 0,0 0 0,-1 0 0,1 0 0,0 0 0,0 0 0,1 0 0,-1 0 0,0 0 0,1 0 0,-1 1 0,1-1 0,-1 0 0,1 1 0,0 0 0,0-1 0,3-1 0,16-17 0,-19 18 0,1-1 0,0 1 0,0-1 0,0 1 0,0 0 0,0 0 0,0 0 0,0 0 0,5-1 0,3-2 0,-4 4 0,-6 1 0,0 0 0,-1 1 0,1-1 0,-1 0 0,1 1 0,-1-1 0,1 0 0,0 1 0,-1-1 0,0 1 0,1-1 0,-1 1 0,1-1 0,-1 1 0,0-1 0,1 1 0,-1 0 0,0-1 0,1 1 0,-1 0 0,0-1 0,0 1 0,0-1 0,0 1 0,1 0 0,-1-1 0,0 1 0,0 0 0,0-1 0,-1 2 0,1 24 0,-1-23 0,1 9 0,1-3 0,-1 0 0,0 1 0,-1-1 0,0 0 0,-5 18 0,5-23 0,0 0 0,0 0 0,1 1 0,-1-1 0,1 0 0,0 1 0,1 5 0,-1-7 0,0 0 0,1 0 0,-1 0 0,-1 0 0,1 0 0,0 0 0,-1 0 0,1 0 0,-1 0 0,0 0 0,-2 5 0,2-7 0,1 0 0,-1 0 0,0 0 0,1 1 0,-1-1 0,1 0 0,0 0 0,-1 1 0,1-1 0,0 0 0,0 0 0,0 1 0,0-1 0,0 0 0,0 0 0,0 1 0,0-1 0,1 1 0,1 46 0,15-64 0,10-39 0,-26 51 0,79-159 0,-62 127 0,-11 29 0,0 1 0,1 0 0,0 1 0,0 0 0,13-7 0,-14 8 0,1 3 0,1 1 0,-2 1 0,-5 3 0,7 28 0,-10-16 0,-1 0 0,0 0 0,-1 0 0,-1 0 0,-1-1 0,-8 21 0,8-22 0,3-9 0,0 1 0,0-1 0,1 0 0,0 1 0,0-1 0,0 1 0,1-1 0,-1 1 0,1 0 0,1-1 0,-1 1 0,1-1 0,0 1 0,0-1 0,3 9 0,1 1 0,-5-13 0,1 0 0,-1 0 0,1 0 0,-1 0 0,1 0 0,0-1 0,0 1 0,0 0 0,0 0 0,0-1 0,0 1 0,0-1 0,1 1 0,-1-1 0,1 0 0,-1 1 0,1-1 0,-1 0 0,1 0 0,0 0 0,-1 0 0,1 0 0,0-1 0,3 2 0,-2-1-132,0 0 1,1 0-1,-1-1 0,0 1 1,1-1-1,-1 1 0,1-1 1,-1 0-1,0-1 0,1 1 1,-1-1-1,1 1 0,-1-1 1,0 0-1,0 0 0,1 0 1,-1-1-1,0 1 0,4-4 1,-1 2-411,0 0-1,-1-1 1,1 1 0,-1-1 0,0 0 0,0-1-1,-1 0 1,1 1 0,4-8 0,-5 6-2382,0 1 0,0-1 0,1 1 0,0-1 0,9-6 0,4-4-2420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8:11.8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149 10 2753,'14'0'10367,"16"0"-1764,-65-10-4779,29 11-3821,1-1-1,-1 1 1,0 0 0,0 1 0,0-1-1,1 1 1,-1 0 0,1 0 0,0 1-1,-1 0 1,1 0 0,0 0 0,1 1-1,-1-1 1,-5 7 0,-14 12 81,21-20-56,0 1 1,1-1-1,-1 0 0,0 1 1,1-1-1,-1 1 1,1 0-1,0 0 0,0 0 1,0 0-1,0 0 0,1 1 1,-1-1-1,1 0 1,0 1-1,0-1 0,0 1 1,0 0-1,1-1 1,-1 5-1,-2 13 196,3-20-204,-1 1 1,1-1-1,0 1 0,-1-1 0,1 1 1,0-1-1,0 1 0,0 0 0,0-1 1,1 1-1,-1-1 0,0 1 0,1-1 1,-1 1-1,2 1 0,10 57 635,-10-55-624,1-1 0,0 1-1,0-1 1,0 0 0,1 0 0,-1-1 0,1 1 0,0-1-1,0 0 1,0 0 0,1 0 0,-1 0 0,1-1 0,-1 1-1,1-1 1,0-1 0,0 1 0,0-1 0,0 1 0,0-1-1,0-1 1,0 1 0,1-1 0,-1 0 0,0 0 0,0 0-1,0-1 1,6-1 0,-4 1-27,0 0 1,0-1-1,0 1 0,0-1 1,0-1-1,-1 1 0,1-1 0,-1-1 1,1 1-1,-1-1 0,0 0 1,0 0-1,-1-1 0,1 1 0,-1-1 1,0-1-1,0 1 0,-1-1 1,0 0-1,5-8 0,5-10-155,-12 20 110,1 1 1,-1-1-1,0 0 0,1 0 0,-2-1 0,1 1 0,-1 0 0,1 0 1,-1-1-1,1-5 0,7-36-143,-9 45 259,-2 2-58,0 1 9,-1-1 1,1 1-1,0 0 1,0-1-1,0 1 1,0 0-1,0 0 1,0 1-1,0-1 1,1 0-1,-1 1 1,1-1-1,-1 1 1,1-1-1,0 1 1,0-1-1,-1 6 1,-1 49 1457,4-37-711,0-14-692,0-1 0,1 1 0,-1-1 0,2 0 0,-1 0 0,0 1 0,1-1 0,0-1 0,0 1 0,1 0 0,-1-1 0,1 0-1,0 0 1,0 0 0,0 0 0,1 0 0,-1-1 0,1 0 0,0 0 0,0 0 0,0-1 0,0 0 0,0 0 0,1 0 0,-1 0 0,1-1 0,9 2 0,-11-3-81,0 0 0,0 0 0,0 0 0,0 0 0,0 0 0,0-1 0,0 0 0,0 0 0,0 0 0,0 0 0,0-1 0,0 1 0,-1-1 0,1 0 0,-1 0 0,1-1 0,-1 1 0,0 0 0,0-1 0,0 0 0,0 0 0,-1 0 0,1 0 0,-1 0 0,3-6 0,-1-1 0,-1 0 0,0-1 0,0 1 0,-1-1 0,-1 0 0,0 0 0,0 0 0,-2-13 0,1 20 0,-1-1 0,0 0 0,0 1 0,0-1 0,0 1 0,-1-1 0,1 1 0,-1 0 0,0-1 0,-1 1 0,1 0 0,-1 0 0,0 1 0,0-1 0,0 0 0,0 1 0,-6-5 0,7 6 0,-1-1 0,0 1 0,-1 0 0,1 0 0,0 0 0,-1 1 0,1-1 0,-1 1 0,1-1 0,-1 1 0,0 0 0,0 1 0,1-1 0,-1 1 0,0 0 0,0-1 0,0 2 0,1-1 0,-1 0 0,0 1 0,0 0 0,-5 1 0,-26 14-3018,-16 12-6761,22-11 5910,27-16 2926,2-1 722,0 0 1,-1 0 0,1 0 0,0 0-1,-1 0 1,1 0 0,0 0-1,0 0 1,-1 0 0,1 1-1,0-1 1,0 0 0,-1 0-1,1 0 1,0 1 0,0-1 0,-1 0-1,1 0 1,0 0 0,0 1-1,0-1 1,0 0 0,-1 0-1,1 1 1,0-1 0,0 0 0,0 1-1,0-1 1,0 0 0,0 1-1,0-1 1,0 0 0,0 0-1,0 1 1,0-1 0,0 0 0,0 1-1,0-1 1,0 0 0,0 1-1,8 4-4456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8:14.3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190 526 640,'4'-4'9636,"4"-5"-6267,15-18-756,-15 16-1605,-7 9-908,0 1 1,0-1-1,1 0 1,-1 1 0,-1-1-1,1 0 1,0 0-1,0 1 1,-1-1 0,1 0-1,-1 0 1,1 0-1,-1 0 1,0-3 0,5-13 450,-4 17-504,-1 0 0,1 0 0,-1 1 0,0-1-1,1 0 1,-1 0 0,0 0 0,0 0 0,1 0 0,-1 0 0,0 0 0,0 0 0,0 1 0,0-1 0,0 0 0,0 0 0,-1 0-1,1 0 1,0 0 0,0 0 0,-1 0 0,1 0 0,0 1 0,-1-1 0,1 0 0,-1 0 0,1 0 0,-1 1 0,1-1 0,-2-1-1,-8-11 744,9 11-698,0 0 0,0 0 0,0 0 0,-1 1 1,1-1-1,0 1 0,-1-1 0,1 1 0,-1-1 0,1 1 0,-1 0 0,0 0 0,1 0 0,-1 0 0,0 0 0,0 0 0,0 0 0,0 1 0,0-1 0,0 1 1,0-1-1,0 1 0,0 0 0,-3 0 0,-17-3 214,20 2-271,0 1 0,-1-1 0,1 1 0,0 0 0,0 0 0,0 0-1,0 0 1,-1 0 0,1 0 0,0 0 0,0 1 0,0-1 0,0 1-1,-3 1 1,-14 6 186,-15 11 177,25-12-274,1 1-1,-1 0 1,1 1 0,1 0 0,0 0-1,0 1 1,-8 15 0,12-17-19,1 0 0,0 0 0,0 1 0,1-1 1,0 1-1,1-1 0,0 15 0,0-13 46,1-7-88,-1 1 0,1-1 1,0 0-1,0 0 0,0 0 0,0 0 1,0 0-1,1-1 0,0 1 0,-1 0 1,1-1-1,0 1 0,0-1 0,0 0 1,1 1-1,-1-1 0,0 0 0,1 0 1,0 0-1,-1-1 0,1 1 0,0-1 1,0 0-1,0 1 0,0-1 0,0 0 1,0-1-1,0 1 0,0 0 1,0-1-1,0 0 0,1 0 0,-1 0 1,0 0-1,0 0 0,6-2 0,-2 0-35,0-1 0,0 0 0,0-1 0,-1 1 0,0-1-1,1-1 1,-1 1 0,-1-1 0,1 0 0,-1 0 0,0-1 0,0 1-1,0-1 1,-1 0 0,0-1 0,0 1 0,-1-1 0,0 1 0,0-1 0,0 0-1,-1 0 1,0-1 0,0 1 0,-1 0 0,0-1 0,0-7-1,17-147-89,-15 118 79,-2 35 0,0 0-1,0-1 0,-1 1 1,-1 0-1,-2-18 1,-9-62 898,6 71-486,-5-26 537,8 34-955,2 9-11,1 0 0,-1 0 0,0-1 0,1 1-1,-1 0 1,1-1 0,-1 1 0,1 0 0,-1-1 0,1 1 0,0-1 0,0 1-1,0 0 1,0-1 0,0 1 0,0-3 0,-9 34 0,18 41 0,0-17 0,9 37 0,0 7 0,-9-13 0,0-8 0,9-2 0,-17-71 0,0 0 0,0 0 0,0 0 0,1 0 0,-1 0 0,1 0 0,0-1 0,0 1 0,0 0 0,0-1 0,1 1 0,-1-1 0,1 0 0,0 0 0,0 0 0,0 0 0,0-1 0,1 1 0,-1-1 0,1 0 0,-1 0 0,1 0 0,0 0 0,0-1 0,0 0 0,0 1 0,7 0 0,-6-2 0,0-1 0,0 1 0,1-1 0,-1 0 0,0-1 0,0 1 0,0-1 0,0 0 0,-1 0 0,1 0 0,0-1 0,-1 0 0,1 0 0,-1 0 0,0 0 0,0-1 0,0 1 0,-1-1 0,1 0 0,5-9 0,-1 1 0,-1-1 0,0-1 0,-1 0 0,0 0 0,4-19 0,-5 13 0,0-1 0,-2 1 0,0 0 0,-2-1 0,-1-35 0,-2 52 0,-5 3 0,-2 1 0,8 0 0,0 1 0,0-1 0,0 0 0,0 0 0,0 1 0,1-1 0,-1 0 0,0 1 0,0-1 0,0 1 0,0-1 0,1 1 0,-1-1 0,0 1 0,1 0 0,-1-1 0,0 1 0,1 0 0,-2 1 0,-1 6 0,0-3 0,0 0 0,0 1 0,0-1 0,1 1 0,-1 0 0,1-1 0,1 1 0,-1 0 0,1 0 0,0 0 0,0 1 0,1 7 0,-5 13 0,3-24 0,1 0 0,0 1 0,0-1 0,1 1 0,-1-1 0,1 1 0,0-1 0,0 1 0,0-1 0,0 1 0,1-1 0,-1 1 0,2 5 0,3 2 0,-3-6 0,0 0 0,0 0 0,0-1 0,0 1 0,1-1 0,0 1 0,0-1 0,0 0 0,0 0 0,0 0 0,1-1 0,0 1 0,8 5 0,-7-6 0,0 0 0,0-1 0,0 1 0,0-1 0,0 0 0,1 0 0,-1-1 0,1 0 0,-1 0 0,1 0 0,-1 0 0,1-1 0,0 0 0,-1 0 0,1-1 0,-1 0 0,1 0 0,0 0 0,-1 0 0,0-1 0,1 0 0,-1 0 0,0 0 0,0-1 0,0 0 0,0 0 0,-1 0 0,1 0 0,4-5 0,-5 4 0,0 0 0,0-1 0,0 1 0,-1-1 0,0 1 0,0-1 0,0 0 0,-1 0 0,1-1 0,-1 1 0,0 0 0,-1-1 0,1 1 0,0-9 0,0-9 0,0 0 0,-2-30 0,-1 20 0,-6 23 0,5 6 0,-7 24 0,9 182 0,4-197 0,1 5 0,-4-10 0,0 1 0,-1 0 0,1-1 0,0 1 0,0-1 0,-1 0 0,1 1 0,0-1 0,0 0 0,0 1 0,0-1 0,0 0 0,0 0 0,0 0 0,-1 0 0,1 0 0,0 0 0,0 0 0,1 0 0,1-1 0,0 0 0,0 1 0,0-1 0,-1-1 0,1 1 0,0 0 0,-1-1 0,1 1 0,-1-1 0,0 0 0,1 0 0,-1 0 0,0 0 0,0 0 0,0 0 0,-1-1 0,1 1 0,0-1 0,-1 1 0,1-1 0,-1 0 0,0 1 0,0-1 0,0 0 0,-1 0 0,1 0 0,0 0 0,-1-5 0,9-45 0,-8 48 0,0 0 0,0 0 0,0 0 0,1 0 0,0 1 0,0-1 0,0 0 0,4-5 0,-3 6 0,-1-1 0,1 0 0,-1 1 0,0-1 0,-1 0 0,1 0 0,-1 0 0,1-8 0,5 3 0,-6 9 0,0 0 0,0 0 0,0 0 0,0 0 0,0 0 0,-1 0 0,1 0 0,0 0 0,-1-1 0,1 1 0,0 0 0,-1 0 0,0-1 0,1 1 0,-1-3 0,0 1 0,0 6 0,0 3 0,0 11 0,0-12 0,0 1 0,0-1 0,0 1 0,0 0 0,1-1 0,0 1 0,0-1 0,4 10 0,-4-11 0,0-1 0,0 2 0,0-1 0,-1 0 0,1 0 0,-1 0 0,0 0 0,0 5 0,-1-5 0,1 0 0,0 0 0,0 0 0,1 0 0,-1 0 0,1 0 0,0 0 0,1 4 0,2 1 2,-1-1-16,1 0-1,-1 0 1,2 0 0,-1-1 0,1 1-1,9 10 1,-12-16-24,0-1 0,0 1 0,0-1 0,0 0 0,0 0 0,0 0 0,0 0 0,0 0 0,0 0 0,1-1 0,-1 1 0,0-1 0,0 1 0,1-1 0,-1 0 0,0 0 0,1 0 0,-1 0 0,0 0 0,1-1 0,-1 1 0,0-1 0,0 1 0,0-1 0,1 0 0,-1 0 0,0 0 0,0 0 0,0 0 0,2-2 0,15-7-4841,31-12-13795,-39 17 13793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8:15.6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177 208 2336,'0'0'7754,"13"-6"-1320,2-3-3671,-9 3-1970,-2-1 0,1 1 0,-1-1 0,0 0 0,0 0 0,-1 0-1,0 0 1,0 0 0,-1-1 0,0 0 0,0 1 0,-1-1 0,0 0 0,0 0 0,-1 0 0,-1-13 0,1 19-793,0 0 0,0-1 0,0 1 0,0 0 0,0 0 0,-1 0 0,1 0 0,-1-1 0,0 1 0,0 0 0,1 0 0,-1 0 0,0 1 0,-1-1 0,1 0 0,0 0 0,0 0 0,-1 1 0,1-1 0,-1 1 0,0-1 0,-2-1 0,0 1 0,1 0 0,0 1 0,-1 0 0,1 0 0,-1 0 0,0 0 0,1 1 0,-1 0 0,1-1 0,-1 1 0,0 0 0,-6 2 0,2-1 0,0 0 0,0 1 0,0 0 0,1 1 0,-1 0 0,0 0 0,1 0 0,0 1 0,0 0 0,0 1 0,1-1 0,-10 10 0,10-8 0,1 1 0,0 0 0,0 0 0,1 0 0,0 0 0,0 1 0,1 0 0,0 0 0,-4 16 0,7-21 0,-1 0 0,1 0 0,-1 1 0,1-1 0,0 0 0,0 0 0,0 0 0,1 1 0,-1-1 0,1 0 0,0 0 0,0 0 0,0 0 0,0 0 0,0 0 0,1 0 0,-1 0 0,1-1 0,0 1 0,0 0 0,0-1 0,0 1 0,0-1 0,0 0 0,1 0 0,-1 0 0,1 0 0,4 2 0,-3-1 0,0-1 0,0 0 0,0 0 0,0 0 0,1-1 0,-1 0 0,0 1 0,1-1 0,0-1 0,-1 1 0,1-1 0,-1 0 0,1 0 0,-1 0 0,1 0 0,0-1 0,-1 0 0,1 0 0,-1 0 0,0-1 0,1 1 0,-1-1 0,0 0 0,0 0 0,0-1 0,0 1 0,0-1 0,-1 0 0,1 0 0,-1 0 0,0 0 0,1 0 0,-2-1 0,1 0 0,0 1 0,2-7 0,14-51 0,-20 47 0,1 13 0,-1 0 0,1-1 0,0 1 0,0-1 0,0 1 0,0-1 0,0 1 0,0-1 0,0 1 0,0 0 0,1-1 0,-1 1 0,0-1 0,1 1 0,-1 0 0,1-1 0,1-1 0,2-1 0,-8 2 0,2 0 0,1 21 0,-3-11 0,1 0 0,1 0 0,-1 0 0,2 0 0,-1 0 0,1 0 0,0 10 0,-7 30 0,5-27 0,-4 12 0,0-15 0,0 0 0,2 0 0,-6 31 0,6-29 0,-4 56 0,8-65 0,0 0 0,0 0 0,1 20 0,1-23 0,-1 1 0,0-1 0,0 1 0,-1-1 0,0 1 0,-4 12 0,-13 35 0,15-47 0,-10 19 0,13-27 0,0-1 0,-1 1 0,1-1 0,0 0 0,-1 1 0,1-1 0,-1 1 0,1-1 0,-1 0 0,1 1 0,-1-1 0,1 0 0,-1 0 0,1 1 0,-1-1 0,1 0 0,-1 0 0,1 0 0,-1 0 0,0 0 0,1 0 0,-1 0 0,1 0 0,-1 0 0,1 0 0,-1 0 0,0 0 0,1 0 0,-1 0 0,1 0 0,-1-1 0,1 1 0,-1 0 0,1 0 0,-1-1 0,1 1 0,-1 0 0,1-1 0,-1 1 0,1 0 0,0-1 0,-1 1 0,1-1 0,0 1 0,-1-1 0,1 1 0,-1-1 0,-51-40 0,48 38 0,1-1 0,0 0 0,0 0 0,1 0 0,-1-1 0,1 1 0,0-1 0,0 1 0,0-1 0,0 0 0,1 1 0,0-1 0,0 0 0,1 0 0,-1 0 0,1 0 0,0 0 0,0 0 0,0 0 0,1 0 0,1-5 0,27-82 0,-21 75 0,2 0 0,0 0 0,1 1 0,0 0 0,2 1 0,-1 0 0,26-21 0,10-4 0,57-35 0,-56 41 0,-37 26 0,0 0 0,1 0 0,0 2 0,0-1 0,0 2 0,28-9 0,-32 14 0,0 0 0,-1 0 0,-8 2 0,-1-1 0,1 0 0,-1 0 0,1 0 0,-1 0 0,1 0 0,-1 0 0,0 0 0,1 0 0,-1 0 0,0 0 0,0 0 0,0 0 0,0-1 0,-1 2 0,-1 2 0,-1-2-276,-13 6-7690,16-8 7783,1 0-1,0 0 1,0 0-1,-1 0 0,1 0 1,0 1-1,0-1 1,-1-1-1,1 1 1,0 0-1,0 0 1,-1 0-1,1 0 0,0 0 1,0 0-1,-1 0 1,1 0-1,0 0 1,0 0-1,0 0 1,-1-1-1,1 1 0,0 0 1,0 0-1,0 0 1,-1 0-1,1-1 1,0 1-1,0 0 0,0 0 1,0 0-1,0-1 1,0 1-1,-1 0 1,1 0-1,0-1 1,0 1-1,0 0 0,0 0 1,0 0-1,0-1 1,0 1-1,0 0 1,0 0-1,0-1 0,0 1 1,0 0-1,0 0 1,0-1-1,0-3-5585,0-1 256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8:16.6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87 1720,'26'-7'13872,"2"-8"-7052,-23 12-5799,0 0 0,1 0 0,-1 0 0,1 1 1,0-1-1,0 1 0,0 1 0,0-1 0,8 0 0,-14 2-1017,1 0 0,0 0 0,0 0 1,0 1-1,-1-1 0,1 0 0,0 1 0,0-1 0,-1 0 0,1 1 0,0-1 1,-1 1-1,1-1 0,0 1 0,-1-1 0,1 1 0,-1-1 0,1 1 1,0 0-1,-1-1 0,0 1 0,1 0 0,-1-1 0,1 1 0,-1 0 0,0 0 1,0 0-1,1-1 0,-1 1 0,0 0 0,0 0 0,0 0 0,0 1 0,0 31 3,-1-25-10,1-4 3,-1 1 0,1-1 0,-1 1 0,-1-1 0,1 1 0,0-1 0,-1 0 0,0 1 0,0-1 0,-4 6 0,4-7 0,1-1 0,-1 0 0,0 0 0,0 0 0,0 0 0,0 0 0,0 0 0,0 0 0,-1 0 0,1-1 0,0 1 0,-1-1 0,0 0 0,1 0 0,-1 0 0,0 0 0,1 0 0,-1 0 0,0-1 0,-5 1 0,7-1-4,-1 0 0,1 0 0,0 0-1,-1 0 1,1 0 0,0-1 0,-1 1 0,1 0 0,0-1-1,-1 1 1,1-1 0,0 1 0,0-1 0,0 0 0,0 1-1,-1-1 1,1 0 0,0 0 0,0 0 0,0 0 0,1 0-1,-1 0 1,0 0 0,-1-2 0,1 1-23,0 0-1,0-1 1,1 0-1,-1 1 1,1-1 0,-1 1-1,1-1 1,0 0-1,0 1 1,0-1 0,0 1-1,1-4 1,0 0-117,0 1-1,1-1 1,0 0-1,-1 0 1,2 1 0,-1-1-1,1 1 1,0 0 0,0 0-1,0 0 1,5-6 0,14-10-5662,-18 15 3041,2 0 1,-1 1 0,1 0 0,-1 0-1,11-6 1,-6 5-2138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8:20.5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155 1 1832,'0'0'4764,"-9"6"1500,-29 33-2271,6-10-3314,25-23-644,1-1 0,-1 1 0,1 0 0,0 0 0,-8 12 0,4-7-721,-8 2 6211,16-12-3095,6-3-648,1-1-1284,16-21 628,-14 20-1068,-1 0-47,1 0 0,-1 1 0,1-1 1,0 1-1,0 1 0,0-1 0,10-1 1,-1-1 78,-15 4-81,0 1-1,0-1 0,0 0 0,0 1 1,0-1-1,0 1 0,1 0 0,-1-1 1,0 1-1,0 0 0,0 0 0,0 0 1,1 0-1,-1 0 0,0 0 1,0 0-1,0 0 0,0 0 0,1 1 1,-1-1-1,0 0 0,0 1 0,0-1 1,0 1-1,1 0 0,15 7 116,-15-8-117,1 1 0,-1 0 0,0-1 0,1 1 0,-1 0 0,0 0 0,0 1 0,0-1 0,0 0 0,0 1 0,0-1 0,0 1-1,0 0 1,0 0 0,-1 0 0,1 0 0,-1 0 0,1 0 0,-1 0 0,0 0 0,0 0 0,0 1 0,0-1 0,1 5 0,7 38 121,-9-42-120,1-1 1,-1 0-1,0 0 1,0 1 0,-1-1-1,1 0 1,0 1-1,-1-1 1,0 0 0,1 0-1,-1 0 1,0 1-1,0-1 1,0 0 0,0 0-1,0 0 1,-1 0-1,1-1 1,-1 1 0,1 0-1,-1-1 1,0 1 0,1-1-1,-1 1 1,0-1-1,-2 2 1,-21 18 73,20-16-92,0 0 0,1 1 1,0-1-1,0 1 0,1 0 0,0 0 0,0 0 0,-4 10 0,-2 20 57,10-34-13,-1-1 0,1 1 0,0 0 0,0 0 0,0-1 0,1 1 0,-1-1 0,0 1 0,1-1 0,-1 1 0,1-1 0,-1 0 0,1 1 0,-1-1 0,1 0 0,0 0 0,0 0 0,0-1 0,-1 1 0,1 0 0,0-1 0,3 1 1,48 10 321,-52-11-283,5-1 938,-21 2-35,11-1-976,0 0 0,0 0 0,0 0 0,0 1 0,0-1 0,0 1 0,0 0 0,1 0 0,-1 0 0,0 1 0,0-1 0,1 1 0,-1 0 0,1 0 0,0 0 0,-1 0 0,1 1 0,0 0 0,0-1 0,1 1 0,-1 0 0,0 0 0,1 0 0,0 1 0,0-1 0,0 1 0,0-1 0,0 1 0,1 0 0,0-1 0,0 1 0,0 0 0,-1 6 0,3-6 0,1 1 0,-1-2 0,1 1 0,0 0 0,0 0 0,0 0 0,1-1 0,-1 1 0,1-1 0,0 0 0,0 0 0,0 0 0,1 0 0,5 4 0,12 12 0,-5-2 0,19 23 0,-34-38 0,-1-1 0,1 0 0,0 1 0,-1-1 0,1 1 0,-1-1 0,1 1 0,-1-1 0,0 1 0,1-1 0,-1 1 0,0-1 0,0 1 0,0 0 0,-1-1 0,1 1 0,0-1 0,0 1 0,-1-1 0,1 1 0,-1-1 0,1 1 0,-1-1 0,0 0 0,0 1 0,0-1 0,1 0 0,-3 3 0,-4 7 0,6-10 0,0 0 0,1 0 0,-1 0 0,0 1 0,0-1 0,1 0 0,-1 0 0,0 0 0,0 0 0,0 0 0,0 0 0,0 0 0,-1-1 0,1 1 0,0 0 0,0-1 0,-1 1 0,1-1 0,-2 1 0,-13 6 0,10-5 0,1 0 0,0-1 0,-1 1 0,1-1 0,-1 0 0,1 0 0,-1-1 0,1 0 0,-11-1 0,14 4 0,1-3 0,-31-19 0,29 14-2415,9-15-16176,-3 16 13519,-1-1 527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08:23.27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109 67 400,'-6'-14'6322,"6"14"-6184,0 0 0,-1-1-1,1 1 1,0 0 0,0-1 0,-1 1-1,1 0 1,0-1 0,0 1 0,-1-1-1,1 1 1,0 0 0,0-1-1,0 1 1,0-1 0,0 1 0,0-1-1,0 1 1,0-1 0,0 1-1,0 0 1,0-1 0,0 1 0,0-1-1,0 1 1,0-1 0,0 1-1,0 0 1,0-1 0,1 1 0,-1-1-1,0 1 1,0 0 0,0-1-1,1 1 1,-1 0 0,0-1 0,1 1-1,-1 0 1,0-1 0,1 1 0,-1 0-1,0 0 1,1-1 0,-1 1-1,0 0 1,1 0 0,-1 0 0,1-1-1,2-4 1192,-3 5-1294,0 0-1,0 0 1,0-1 0,0 1 0,0 0 0,0 0 0,0 0-1,0-1 1,0 1 0,1 0 0,-1 0 0,0 0-1,0-1 1,0 1 0,0 0 0,0 0 0,0 0-1,1 0 1,-1-1 0,0 1 0,0 0 0,0 0-1,1 0 1,-1 0 0,0 0 0,0 0 0,0 0 0,1-1-1,-1 1 1,0 0 0,0 0 0,0 0 0,1 0-1,-1 0 1,0 0 0,0 0 0,1 0 0,-1 0-1,0 0 1,0 0 0,0 0 0,1 0 0,-1 1-1,0-1 1,0 0 0,1 0 872,8 5 276,-18 36 647,8-39-1795,0 0 1,0 0-1,0 0 1,0 0-1,0-1 1,0 1-1,0 0 1,-1 0 0,1-1-1,-1 1 1,1-1-1,-1 1 1,0-1-1,1 1 1,-1-1-1,-3 1 1,4-1 241,2-36 401,14 14-54,-14 18-532,1 0 0,0 0-1,0 0 1,1 0 0,-1 0 0,0 1 0,1-1 0,0 1 0,4-4 0,-2 4-31,-1 0 0,0 0 0,1 0 0,0 0 0,-1 1 0,1 0 0,0 0 0,0 0 0,0 0 1,0 1-1,0 0 0,-1 0 0,1 1 0,0-1 0,0 1 0,0 0 0,0 0 0,-1 0 0,8 4 0,21 2 526,-29-5-380,0 1-1,0 0 1,-1 1-1,0-1 0,1 0 1,-1 1-1,4 6 1,7 8 279,-4 22 985,-10 92-202,-18-86-703,16-41-542,-1 0 0,1 1 0,-1-1 1,0 0-1,-1 0 0,1-1 0,-6 6 0,4-4-18,3-4-11,0-1 1,1 1-1,-1-1 1,1 1-1,-1 0 0,1 0 1,0 0-1,-1 0 1,1 0-1,0 0 1,0 0-1,1 0 1,-1 0-1,0 0 0,1 0 1,-1 3-1,-7 13 101,7-17-94,0 0 1,0 1-1,0-1 0,0 0 1,0 1-1,0-1 0,1 1 0,-1-1 1,1 1-1,-1 0 0,1-1 1,-1 1-1,1 1 0,-8 19-5,-2 7 49,-8 7-7,9-15-10,8-21-32,1 1 1,-1 0-1,0 0 1,1 0 0,-1 0-1,0-1 1,1 1 0,-1 0-1,1 0 1,0 0-1,-1 0 1,1 0 0,0 0-1,-1 0 1,1 0-1,0 0 1,0 1 0,0-1-1,0 0 1,0 0-1,0 0 1,0 0 0,0 0-1,1 0 1,-1 0-1,0 0 1,1 0 0,-1 0-1,1 0 1,-1 0 0,1 0-1,-1 0 1,1 0-1,0 0 1,7 13-33,2-1 13,2-9 62,0 1 1,0-2 0,0 1 0,0-2 0,1 1 0,-1-2 0,21 1-1,-32-2-6,34 0 204,-17 0 338,-16 0-369,-5 0-27,-31 0-5,25 1-175,2 3 0,4 0 0,-23 7 0,23-9 0,-1 0 0,1 0 0,0 0 0,0 1 0,0-1 0,0 1 0,1 0 0,-1-1 0,1 1 0,-1 1 0,-2 4 0,-14 17 0,-14 26 0,32-48 0,-1 0 0,1 1 0,-1-1 0,1 0 0,0 1 0,1-1 0,-1 1 0,0 4 0,-8 58 0,18 5 0,0-25 0,9 4 0,-9 22 0,-9 34 0,-9-70 0,0-11 0,5-16 0,3-9 0,1 0 0,0 0 0,-1 0 0,1 1 0,0-1 0,-1 0 0,1 0 0,0 1 0,0-1 0,-1 0 0,1 1 0,0-1 0,0 0 0,-1 1 0,1-1 0,0 0 0,0 1 0,0-1 0,0 0 0,0 1 0,-1-1 0,1 0 0,0 1 0,0-1 0,0 1 0,0-1 0,0 0 0,0 1 0,0-1 0,0 1 0,0-1 0,1 0 0,-1 1 0,-2 4 0,-1 0 0,0-1 0,0 1 0,0-1 0,0 1 0,-1-1 0,1 0 0,-1-1 0,-6 6 0,1-1 0,2-3 0,-2 0 0,5-3 0,0 0 0,0 0 0,0 0 0,0 0 0,0-1 0,0 0 0,-8 2 0,-11 2 0,14-5 0,0 0 0,0 0 0,-25-3 37,33 3-45,0 0 0,0 0 0,0 0 0,0 0 0,0 0 0,0-1 0,0 1-1,0 0 1,0-1 0,0 1 0,0 0 0,1-1 0,-1 1 0,0-1 0,0 0-1,0 1 1,1-1 0,-1 1 0,0-1 0,1 0 0,-1 0 0,0-1 0,2 0-786,0 0 0,1 1 0,-1-1 1,1 0-1,-1 1 0,1-1 0,0 1 0,0-1 1,-1 1-1,1 0 0,0 0 0,0 0 0,0 0 1,1 0-1,1-1 0,12-6-5092,19-12-3573,-17 9 5167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8:21.5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208 22 1296,'8'-1'7785,"16"0"-894,-23 1-6854,-1 0 1,1 0-1,-1 0 0,1 1 0,0-1 1,-1 0-1,1 1 0,0-1 0,-1 0 0,1 1 1,-1-1-1,1 0 0,-1 1 0,1-1 1,-1 1-1,1-1 0,-1 1 0,0-1 1,1 1-1,-1 0 0,0-1 0,1 1 1,-1-1-1,0 1 0,0 0 0,0-1 1,1 1-1,-1 0 0,0-1 0,0 1 1,0 0-1,0-1 0,0 2 0,8 20 1226,-7-20-1148,1 0 1,-1 1-1,0-1 0,0 1 0,0 0 0,0-1 0,-1 1 0,1-1 0,0 5 0,-1 13 4029,0-41-1096,-2 18-2952,0-1-1,0 0 0,0 1 0,0 0 1,-1-1-1,1 1 0,-1 0 0,0 0 1,0 0-1,-6-4 0,-2-3-45,9 7-53,0 0-1,-1 0 1,1 0 0,-1 1 0,0-1 0,0 1-1,0 0 1,0 0 0,0 0 0,0 0-1,0 1 1,-1-1 0,1 1 0,-1 0-1,1 0 1,-1 0 0,1 0 0,-1 0-1,0 1 1,1 0 0,-1 0 0,0 0-1,0 0 1,1 0 0,-1 1 0,0 0 0,1 0-1,-1 0 1,1 0 0,-1 0 0,1 1-1,0-1 1,-1 1 0,-2 2 0,-4 3-17,0-1 1,1 1-1,1 1 1,-1 0-1,1 0 0,0 0 1,1 1-1,0 0 1,0 1-1,-8 16 1,13-22 51,0 0 0,1 0 0,0 0 0,-1 0 0,1 1 0,1-1 0,-1 0 0,1 0 0,-1 1 0,1-1 0,1 0 0,-1 1-1,0-1 1,1 0 0,2 7 0,1 28 165,5 17-48,0-6-37,-8-44-92,1 1-1,-1-1 1,1 0-1,0 0 0,1 0 1,-1 0-1,1 0 0,0 0 1,1-1-1,-1 1 0,1-1 1,8 9-1,11 17 171,-21-29-123,-1-1 1,1 1-1,0 0 0,0-1 0,0 0 1,0 1-1,0-1 0,0 0 1,0 0-1,0 0 0,0 0 1,1 0-1,-1-1 0,0 1 1,1-1-1,-1 1 0,0-1 1,1 0-1,-1 0 0,1 0 1,-1 0-1,4-1 0,56-9 1603,-54 8-1525,5-2-118,-1 0 0,1 0 0,-1-2 0,0 1 1,-1-1-1,0-1 0,0 0 0,0-1 0,-1 0 0,0 0 0,0-1 0,-1-1 0,9-10 0,-15 15-27,0 0 0,0 0 0,-1-1 0,0 1 0,0-1 0,0 0 0,0 0 0,-1 1 0,0-1 0,0 0 0,-1 0 0,1 0 0,-1 0 0,0 0 0,-1 0 0,0 0 0,0 0 0,0 0 0,-1 0 0,1 1 0,-1-1 0,-1 1 0,1-1 0,-7-9 0,1 1 0,-1 0 0,0 1 0,-1 0 0,0 1 0,-1 0 0,0 1 0,-1 0 0,-15-11 0,13 13 0,-1 1 0,0 1 0,0 0 0,-1 1 0,-26-7 0,33 12 0,0 1 0,6-1-2270,9-1-3234,13-3-7372,-14 3 9620,4 2-1516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8:23.2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0 117 2240,'2'-37'11197,"-2"32"-10484,1 0 0,0 0 0,0 0 0,0 0 0,1 1 0,0-1 0,0 0 0,3-4 0,-3-5 2653,-1 7 1500,5 12-4503,-4-1-334,1 0 1,-1 0-1,0 1 1,0-1-1,0 1 1,0 0 0,-1-1-1,0 1 1,0 0-1,0 0 1,-1 6-1,8 28 13,1 43 70,0-31 20,-8-49-119,-1 1-1,1 0 1,0 0 0,-1-1 0,0 1-1,0 0 1,0 0 0,0 0 0,0 4 0,-1-5-5,1 0 0,0-1 1,-1 1-1,1 0 1,0 0-1,0 0 0,1 0 1,-1-1-1,0 1 0,1 0 1,-1 0-1,1 0 1,-1-1-1,1 1 0,0 0 1,0-1-1,1 3 1,1 18 574,-4-19 453,0-19-158,1-84-704,1 96-180,0-1 1,1 1 0,-1-1-1,1 1 1,0 0-1,0-1 1,1 1 0,4-6-1,7-16-17,-9 15 90,0 0-1,1 1 1,0-1 0,1 1-1,1 1 1,-1-1 0,1 1-1,1 0 1,0 1 0,0 0-1,12-8 1,17-14-67,-30 29 0,-1 2 0,-4 3 0,-1-1 0,0 1 0,0-1 0,0 1 0,0 0 0,-1 0 0,1 0 0,-1 0 0,0 0 0,1 8 0,-2 5 0,0 0 0,-1-1 0,-1 1 0,0 0 0,-10 32 0,9-39 0,1 0 0,0 0 0,0 0 0,1 1 0,1 13 0,10 11 0,6-16 0,2-4 0,-7-9 0,-8-5 0,0 0 0,-1-1 0,1 1 0,0-1 0,0 1 0,0-1 0,0 0 0,0 0 0,-1-1 0,1 1 0,0 0 0,0-1 0,0 0 0,-1 0 0,1 0 0,5-2 0,7-5 0,-10 6 0,0-1 0,0 0 0,0 1 0,-1-2 0,1 1 0,-1 0 0,0-1 0,0 0 0,0 0 0,0 0 0,5-9 0,-2 3 0,-1 0 0,0 0 0,0 0 0,0 0 0,-2-1 0,1 0 0,-1 0 0,-1 0 0,3-14 0,3-22 0,0 6 0,-5 32 0,-5 7 0,0-1 0,0 1 0,-1 0 0,1 0 0,-1 0 0,1 0 0,-1 1 0,0-1 0,1 0 0,-1 1 0,0-1 0,0 1 0,0-1 0,0 1 0,0 0 0,-5-1 0,0 2 0,4 0 0,1 1 0,0 0 0,0 1 0,-1-1 0,1 0 0,0 1 0,0-1 0,0 1 0,0 0 0,0 0 0,1 0 0,-1-1 0,0 2 0,1-1 0,0 0 0,-1 0 0,1 0 0,0 1 0,0-1 0,-1 3 0,-14 21 0,9-16 0,0-1 0,0 1 0,1 0 0,1 0 0,-7 17 0,11-24 0,-1 0 0,1 1 0,0-1 0,0 1 0,0-1 0,1 1 0,-1 0 0,1-1 0,0 1 0,0 0 0,0-1 0,0 1 0,1-1 0,-1 1 0,1 0 0,0-1 0,0 1 0,0-1 0,1 0 0,-1 1 0,1-1 0,0 0 0,4 6 0,1-1 0,1 0 0,0 0 0,0-1 0,1 0 0,-1-1 0,1 0 0,13 7 0,-17-11 0,0 0 0,1 0 0,-1 0 0,1-1 0,-1 0 0,1 0 0,0 0 0,-1-1 0,1 0 0,0 0 0,-1 0 0,1-1 0,0 0 0,-1 0 0,1 0 0,-1-1 0,1 1 0,-1-1 0,0-1 0,1 1 0,-1-1 0,-1 0 0,6-4 0,6-2 0,-13 8 0,-1 0 0,0 0 0,0 0 0,0 0 0,0 0 0,0 0 0,0-1 0,0 1 0,-1 0 0,1-1 0,0 0 0,-1 1 0,1-1 0,-1 0 0,1 0 0,-1 0 0,0 0 0,0 0 0,0 0 0,0 0 0,0-1 0,-1 1 0,1 0 0,-1 0 0,1-1 0,-1 1 0,0-4 0,-2 1-1775,-4-1-5505,6 6 7027,-1 0 1,1 0 0,0 0 0,0 0 0,-1-1 0,1 1 0,0 0-1,0 0 1,0 0 0,-1 0 0,1 0 0,0 0 0,0 0 0,0 0-1,-1-1 1,1 1 0,0 0 0,0 0 0,0 0 0,0 0 0,0-1-1,-1 1 1,1 0 0,0 0 0,0 0 0,0-1 0,0 1 0,0 0-1,0 0 1,0-1 0,0 1 0,0 0 0,0 0 0,0 0 0,0-1-1,0 1 1,0 0 0,0 0 0,0-1 0,0 1 0,0 0 0,0 0 0,0-1-1,0 1 1,0 0 0,0 0 0,0 0 0,0-1 0,1 1 0,-1 0-1,0 0 1,0 0 0,0 0 0,0-1 0,1 1 0,-1 0 0,0 0-1,0 0 1,1 0 0,0-5-5194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8:25.2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1 151 2593,'4'-18'7395,"1"-3"-3217,13-46 6661,-18 26-3077,0 38-7762,0 6 0,9 22 0,0 133 0,0-113 0,-18 158 0,18-112 0,-9-87 0,0-8 0,0-92 0,8 74 0,2-6 0,-1-22 0,-8 47 0,0 0 0,0 0 0,0 1 0,0-1 0,0 1 0,1-1 0,-1 1 0,1 0 0,0 0 0,0-1 0,0 1 0,3-2 0,10-15 0,-7 6 0,-4 6 0,0 0 0,1 0 0,0 0 0,0 1 0,7-7 0,-10 11 0,0 0 0,0 0 0,1 0 0,-1 1 0,1-1 0,0 1 0,0-1 0,-1 1 0,1 0 0,0 0 0,0 0 0,0 0 0,0 1 0,0-1 0,0 1 0,0 0 0,6 0 0,-3 0 0,-6 0 0,0 0 0,1 0 0,-1 0 0,1 0 0,-1 0 0,1 0 0,-1 0 0,0 0 0,1 0 0,-1 0 0,1 0 0,-1 0 0,0 1 0,1-1 0,-1 0 0,1 0 0,-1 1 0,0-1 0,1 0 0,-1 0 0,0 1 0,0-1 0,1 0 0,-1 1 0,0-1 0,0 0 0,1 1 0,-1-1 0,0 1 0,4 3 0,8 16 0,-9-15 0,-2-2 0,-1 0 0,1 0 0,0 0 0,-1 0 0,0-1 0,0 1 0,0 0 0,0 0 0,0 0 0,0 0 0,-1 0 0,1 0 0,-1 0 0,0-1 0,0 1 0,0 0 0,0-1 0,-2 4 0,1 0 0,1 1 0,0-1 0,0 0 0,0 1 0,1-1 0,0 1 0,1-1 0,1 10 0,-1 7 0,-1-13 0,0-6 0,-1 1 0,1-1 0,1 0 0,-1 0 0,1 1 0,-1-1 0,1 0 0,0 0 0,0 0 0,3 4 0,0 14 0,-4-21 0,0 0 0,-1 0 0,1 1 0,1-1 0,-1 0 0,0 0 0,0 0 0,0 0 0,0 0 0,1 0 0,-1 0 0,0 0 0,1 0 0,-1 0 0,1 0 0,1 2 0,4 6 0,-5-7 0,0 0 0,0 0 0,0 0 0,0 0 0,1 0 0,-1-1 0,0 1 0,1 0 0,0-1 0,-1 1 0,1-1 0,0 0 0,4 2 0,-5-3 0,0 0 0,0 0 0,0 0 0,0 0 0,0 0 0,0 0 0,0-1 0,0 1 0,0 0 0,0-1 0,0 1 0,0-1 0,0 0 0,0 1 0,0-1 0,0 1 0,0-1 0,0 0 0,-1 0 0,1 0 0,0 1 0,-1-1 0,1 0 0,0 0 0,0-1 0,2-2 0,4-1 0,-1-1 0,0 1 0,0-1 0,0 0 0,0-1 0,-1 1 0,6-10 0,15-19 0,-21 28 0,-1 1 0,1-1 0,-2 0 0,1 0 0,-1-1 0,0 1 0,-1 0 0,1-1 0,-2 0 0,2-12 0,7-50 0,-12 65 0,-4 5 0,3 5 0,-2 0 0,1 0 0,0 0 0,0 1 0,0 0 0,1 0 0,-1 0 0,2 0 0,-1 1 0,1-1 0,-2 8 0,1 0 0,2 0 0,0 0 0,1 22 0,0-9 0,2-20 0,-1 0 0,1 0 0,0 0 0,1 0 0,-1-1 0,2 1 0,-1-1 0,0 1 0,1-1 0,0 0 0,1-1 0,0 1 0,-1-1 0,1 0 0,10 7 0,-13-10 0,1-1 0,-1 0 0,1 0 0,0-1 0,-1 1 0,1 0 0,0-1 0,0 0 0,0 0 0,0 0 0,-1 0 0,1 0 0,0 0 0,0-1 0,0 1 0,-1-1 0,1 0 0,0 0 0,-1 0 0,1 0 0,-1 0 0,5-4 0,-3 3 0,0-1 0,0 1 0,0-1 0,-1-1 0,1 1 0,-1 0 0,0-1 0,0 1 0,0-1 0,2-5 0,-2 1 0,0 1 0,-1-1 0,0 0 0,-1 0 0,1 0 0,-1 0 0,-1 0 0,0 0 0,0 0 0,-2-10 0,1-23 0,0 34 0,0 0 0,0 0 0,-1 0 0,0 0 0,-5-12 0,4 12 0,1 1 0,0-1 0,0 1 0,0-1 0,0-12 0,1 19 0,0-1 0,0 0 0,0 1 0,0-1 0,0 1 0,0-1 0,0 1 0,-1 0 0,1-1 0,0 1 0,0 0 0,0 0 0,0-1 0,0 1 0,-1 0 0,1 0 0,0 1 0,0-1 0,0 0 0,0 0 0,0 0 0,-1 1 0,1-1 0,-1 1 0,-8 3-281,-23 8-7743,-38 20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8:25.8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87 2913,'0'-80'22026,"-4"74"-17712,-1 16-800,5 19-3514,1-14 0,-1 0 0,0 0 0,-1 0 0,-6 28 0,4-29 0,1 0 0,1 0 0,0 0 0,1 0 0,3 22 0,-1 9 0,7 73 0,0-22 0,-10-90 0,1-5 0,0 0 0,0 0 0,0 0 0,0 0 0,0 0 0,0 0 0,0 0 0,0 0 0,0 1 0,0-1 0,1 0 0,-1 0 0,0 0 0,1 0 0,-1 0 0,1 0 0,-1 0 0,1 0 0,0-1 0,-1 1 0,1 0 0,0 0 0,1 1 0,-1 3 0,4-44-4617,-1 23-621,1 1 1,12-28-1,-1 15 1020,0 12-1040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8:26.2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180 30 2609,'-8'-3'8354,"-11"-4"-7000,8 7-990,-2-1 268,1 1 0,0 0-1,0 1 1,-1 0 0,1 1 0,0 1-1,0-1 1,1 2 0,-15 5 0,26-9-565,0 0-1,-1 0 1,1 0 0,0 0 0,0 0 0,-1 1-1,1-1 1,0 0 0,-1 0 0,1 0-1,0 0 1,-1 0 0,1 1 0,0-1 0,0 0-1,-1 0 1,1 0 0,0 1 0,0-1 0,0 0-1,-1 1 1,1-1 0,0 0 0,0 0 0,0 1-1,0-1 1,-1 0 0,1 1 0,0-1 0,0 0-1,0 1 1,0-1 0,0 0 0,0 1 0,0-1-1,0 0 1,0 1 0,0-1 0,0 0 0,0 0-1,0 1 1,0-1 0,1 1 0,16 5 2683,30-4 1016,106-26-912,-129 23-2827,-16 1-20,0 0 0,0-1 0,0 0-1,0 0 1,0 0 0,8-4 0,0 2-3043,-7 1-4929,-25-9 1733,7 2-2592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8:29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9 147 2016,'0'0'4992,"0"12"3827,0 12-4859,0-13-2979,-1-9-753,1 1 1,0-1-1,0 0 1,0 1 0,0-1-1,0 1 1,1-1-1,-1 1 1,1-1 0,-1 0-1,1 1 1,0-1-1,0 0 1,0 0 0,2 2-1,-3-3-112,1 0 0,0 0 0,0 0 0,1-1-1,-1 1 1,0 0 0,0-1 0,0 1 0,0-1-1,0 1 1,1-1 0,-1 0 0,0 0 0,0 1 0,1-1-1,-1 0 1,0 0 0,0 0 0,1 0 0,-1-1-1,0 1 1,2-1 0,36-15 1462,-31 11-1184,1-1 0,-1-1 0,0 1 0,0-1 0,11-14 0,-14 15-159,-2 0 1,1-1 0,0 1-1,-1-1 1,0 1 0,2-11-1,0-6-169,-4 21-65,0 1 0,-1-1 0,1 0 0,-1 0 0,1 0-1,-1-1 1,1 1 0,-1 0 0,0 0 0,0 0 0,0 0 0,0 0 0,0 0 0,-1 0 0,1 0 0,-1 0 0,1 0-1,-1 0 1,0 0 0,0 0 0,0 0 0,-1-2 0,0-5-1,2 9 0,0-1 0,0 1 0,0 0 0,0-1 0,0 1 0,0-1 0,0 1 0,0-1 0,0 1 0,0-1 0,0 1 0,0-1 0,0 1 0,-1 0 0,1-1 0,0 1 0,0-1 0,-1 1 0,1 0 0,0-1 0,0 1 0,-1 0 0,1-1 0,0 1 0,-1 0 0,1-1 0,0 1 0,-1 0 0,1 0 0,-1-1 0,1 1 0,-1 0 0,-1-4 0,1-1 0,-5 4 0,3-4 0,-5 0 0,-1 1 0,0 3 0,0 1 0,0 0 0,5 1 0,0 0 0,0 1 0,1-1 0,-1 1 0,0-1 0,0 1 0,1 1 0,-1-1 0,1 0 0,0 1 0,0-1 0,0 1 0,0 0 0,-3 4 0,6-6 0,-6 5 0,1 0 0,0 1 0,1-1 0,0 1 0,0 0 0,0 0 0,1 1 0,0-1 0,-3 12 0,3-1 0,0 0 0,1 0 0,1 30 0,1-41 0,1 0 0,0 0 0,1 0 0,-1-1 0,1 1 0,0-1 0,1 1 0,-1-1 0,1 0 0,1 0 0,-1 0 0,1 0 0,0 0 0,0-1 0,1 0 0,7 7 0,-11-11 0,1 1 0,-1-1 0,1 1 0,0-1 0,0 0 0,0 0 0,0 0 0,0 0 0,0 0 0,0-1 0,0 1 0,0 0 0,0-1 0,0 1 0,0-1 0,0 0 0,1 0 0,-1 0 0,0 0 0,0 0 0,0 0 0,0-1 0,0 1 0,1-1 0,-1 0 0,0 1 0,0-1 0,0 0 0,0 0 0,-1 0 0,4-2 0,20-18 0,-21 18 0,-1 1 0,1 0 0,-1-1 0,0 0 0,0 1 0,0-1 0,0-1 0,-1 1 0,1 0 0,-1-1 0,3-4 0,49-93 0,-49 89 0,1 1 0,1 1 0,0-1 0,0 1 0,12-12 0,35-19 0,-51 37 0,14-7 0,-8 7 0,0 4 0,-8 0 0,1 1 0,-1 0 0,0-1 0,1 1 0,-1 0 0,0 0 0,1 0 0,-1 0 0,0 0 0,0 0 0,0 1 0,0-1 0,0 0 0,0 1 0,0-1 0,0 0 0,-1 1 0,1-1 0,-1 1 0,1-1 0,-1 1 0,1-1 0,-1 1 0,0 0 0,0-1 0,1 4 0,0 3 0,1-1 0,-1-1 0,0 1 0,0 0 0,-1-1 0,0 1 0,0 0 0,-2 9 0,1 8 0,-8 123 0,28-184 0,50-102 0,-69 137 0,18-49 0,-14 40 0,10-13 0,-2 5 0,23 2 0,-28 18 0,-4 4 0,-1-4 0,-1 0 0,1 0 0,-1 1 0,0-1 0,0 1 0,0-1 0,1 1 0,-1-1 0,-1 1 0,1 0 0,0-1 0,0 1 0,-1 0 0,1 0 0,-1 0 0,1-1 0,-1 1 0,0 0 0,0 0 0,0 3 0,0-2 0,9 43 0,-18 20 0,0-17 0,0 4 0,18 17 0,-8-66 0,1-4-12,-1-1-1,0 0 1,0 0 0,0 0-1,0 0 1,0 0-1,0 0 1,0 0 0,0 0-1,-1 0 1,1-1 0,0 1-1,-1 0 1,1 0 0,-1-1-1,1-1 1,-1 3-313,6-16-6015,1 0-1,0 1 0,13-18 0,-4 12 1056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8:30.0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170 10 232,'-6'-9'25155,"4"8"-25687,1 1 1688,-28 1 186,0 9-1372,25-9 26,0 0 0,1 0 0,-1 0 0,0 0 0,0 1-1,1 0 1,-1 0 0,1 0 0,0 0 0,-4 3 0,-12 8 3,18-12 3,-1 0 0,0 0 0,0 1-1,0-1 1,0 0 0,1 0 0,-1 1-1,1-1 1,-1 1 0,1 0 0,0-1-1,-1 1 1,0 2 0,-1 1 35,1 0-1,0-1 1,-1 1 0,2 0 0,-1 0-1,1 0 1,-1 1 0,2-1 0,-1 0-1,0 0 1,1 1 0,0-1 0,0 0-1,1 0 1,-1 1 0,1-1 0,3 9-1,5 32 252,-3-20-203,-6-23-74,1-1 0,-1 1-1,0-1 1,1 1 0,0-1 0,0 1 0,0-1 0,0 1-1,0-1 1,0 0 0,0 1 0,3 2 0,-1-2 7,0 0 0,-1 0 0,1 0 0,0-1 0,0 0 1,0 1-1,1-1 0,-1 0 0,1 0 0,-1-1 0,1 1 0,-1-1 0,1 1 1,0-1-1,0-1 0,0 1 0,-1 0 0,1-1 0,6 0 0,-2-1 5,0 0-1,0-1 0,0 0 0,0 0 1,0-1-1,-1 0 0,1-1 0,10-6 1,-9 5-15,0-1 1,0 0 0,0-1 0,-1 0 0,0 0-1,-1-1 1,1 0 0,10-16 0,-4 1 1,-1 0 0,12-31 0,-21 44-23,-2-10 122,-2 19-81,0 1 1,0-1-1,0 0 0,0 0 0,0 0 1,0 1-1,0-1 0,0 0 0,0 0 1,0 0-1,0 1 0,0-1 0,1 0 1,-1 0-1,0 1 0,0-1 0,1 0 1,-1 1-1,1-1 0,-1 0 0,0 1 1,1-1-1,-1 0 0,1 1 0,0-1 1,0 0-1,-4-4 1739,3 5-1771,0 0-1,0 0 0,-1 0 1,1 0-1,0 0 0,0 0 0,-1 0 1,1 0-1,0 0 0,0 1 0,-1-1 1,1 0-1,0 0 0,0 0 0,0 0 1,-1 0-1,1 1 0,0-1 1,0 0-1,0 0 0,0 0 0,0 1 1,-1-1-1,1 0 0,0 0 0,0 0 1,0 1-1,0-1 0,0 0 0,0 0 1,0 1-1,0-1 0,0 0 1,0 0-1,0 1 0,0-1 0,0 0 1,0 0-1,0 1 0,0-1 0,0 0 1,0 0-1,0 0 0,0 1 0,0-1 1,0 0-1,0 0 0,1 1 0,-1-1 1,-18 46 17,9-1 244,5-15 56,3-27-267,0 1 0,1-1 0,-1 0 0,1 0 0,0 1 0,0-1 0,0 0 1,0 1-1,0-1 0,1 0 0,0 0 0,-1 1 0,3 4 0,5 11-46,-7-15 0,0 0 0,0-1 0,1 1 0,0-1 0,-1 0 0,1 1 0,0-1 0,0 0 0,1 0 0,-1 0 0,1 0 0,-1-1 0,1 1 0,0-1 0,0 1 0,0-1 0,0 0 0,1 0 0,-1 0 0,0-1 0,6 3 0,-3-2 0,0-1 0,-1 1 0,1-1 0,0 0 0,0-1 0,-1 1 0,1-1 0,0 0 0,0-1 0,0 1 0,-1-1 0,1 0 0,0-1 0,-1 1 0,9-4 0,1-2 0,0-1 0,0-1 0,-1 0 0,14-11 0,-26 17 0,1 0 0,-1 1 0,0-1 0,0-1 0,0 1 0,-1 0 0,1 0 0,-1-1 0,1 1 0,-1 0 0,0-1 0,0-5 0,5-45 0,-6 49 0,0 0 0,0 0 0,-1 0 0,0 0 0,0 0 0,0 1 0,0-1 0,-1 0 0,0 0 0,0 1 0,0-1 0,-1 1 0,1 0 0,-1 0 0,0 0 0,0 0 0,-1 0 0,1 0 0,-1 1 0,0 0 0,0 0 0,0 0 0,0 0 0,0 1 0,-1-1 0,1 1 0,-1 0 0,1 0 0,-1 1 0,0-1 0,0 1 0,0 0 0,-7 0 0,5 0 0,-1 0 0,1 1 0,-1 0 0,1 1 0,-1-1 0,1 1 0,-1 1 0,1-1 0,0 1 0,0 1 0,0-1 0,0 1 0,0 0 0,0 1 0,-10 7 0,5-3-2632,2 5-7647,13-2-803,7-6 7022,-1-1-286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8:31.7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155 572 936,'-1'0'281,"0"1"1,1-1-1,-1 0 0,1 1 0,-1-1 0,0 1 1,1-1-1,-1 1 0,1-1 0,0 1 0,-1-1 1,1 1-1,-1-1 0,1 1 0,0 0 0,-1-1 1,1 1-1,0-1 0,0 1 0,0 0 0,-1-1 1,1 1-1,0 0 0,0 0 0,0-1 0,0 1 1,0 0-1,0-1 0,0 2 0,1-2-178,-1 1-1,0-1 1,0 0-1,1 1 1,-1-1-1,0 1 1,0-1-1,1 0 1,-1 0-1,0 1 1,1-1-1,-1 0 1,0 1-1,1-1 1,-1 0-1,1 0 1,-1 0 0,0 1-1,1-1 1,-1 0-1,1 0 1,-1 0-1,1 0 1,-1 0-1,1 0 1,-1 0-1,0 0 1,1 0-1,-1 0 1,1 0-1,-1 0 1,1 0-1,-1 0 1,0-1-1,1 1 1,-1 0-1,1 0 1,-1 0-1,0-1 1,1 1-1,-1 0 1,1-1-1,37-15 2642,-34 14-2394,0-1 1,1 1-1,-1-1 1,0 0-1,0-1 1,-1 1-1,1-1 0,-1 1 1,0-1-1,0 0 1,0 0-1,3-7 1,-5 9-220,0-1 1,0 1-1,-1-1 1,1 1-1,-1-1 1,1 0-1,-1 1 1,0-1-1,0 1 1,0-1-1,-1 0 1,1 1-1,-1-1 1,1 1-1,-1-1 1,0 1-1,0-1 1,0 1-1,0 0 1,0-1-1,-1 1 1,1 0-1,-1 0 1,1 0-1,-4-3 1,-13-18 143,17 21-259,0 0 0,0 0 1,-1 0-1,1 0 1,-1 1-1,0-1 0,0 0 1,1 1-1,-1-1 1,0 1-1,-2-2 0,-2 2-12,1-1 0,0 1 0,-1 0 0,1 0 0,-1 1 0,1-1-1,-8 2 1,2 3-1,1 1 0,0 0 0,0 1 0,0 0 0,1 0-1,-13 12 1,17-14 56,-1 1 0,1 1-1,0-1 1,0 1-1,1-1 1,-1 2 0,1-1-1,1 0 1,-1 1 0,1-1-1,0 1 1,0 0-1,1 0 1,0 0 0,1 1-1,-1-1 1,1 0-1,1 0 1,-1 1 0,1-1-1,1 11 1,-1-16-36,0 0 0,0 0 0,0 0-1,1 1 1,-1-1 0,0 0 0,1 0 0,-1 0 0,1 0-1,0 1 1,0-1 0,0 0 0,0-1 0,0 1 0,0 0 0,1 0-1,-1 0 1,1-1 0,-1 1 0,1 0 0,-1-1 0,4 3-1,-2-3 11,1 1 0,-1-1 0,0 0 0,1 0 0,-1 0 0,1 0 0,-1-1-1,1 1 1,-1-1 0,1 0 0,0 0 0,-1 0 0,5-1 0,-1 0 40,0-1 1,0 1-1,0-1 0,0-1 1,0 1-1,-1-1 1,1 0-1,-1-1 1,0 1-1,0-1 0,0 0 1,0-1-1,-1 0 1,10-9-1,-1-4 135,-11 16-176,-1-1-1,0 0 1,1 0-1,-1 0 1,0 0-1,0 0 1,-1 0-1,1 0 1,-1-1-1,2-4 1,33-88 219,-28 38-48,-2 0 1,-3-84 0,-3 138-163,-9-94 1750,0 37-671,5 50-1120,-1-13 0,5 21 0,-1 3 0,0 1 0,0 0 0,0-1 0,0 1 0,0 0 0,0 0 0,1-1 0,-1 1 0,0 0 0,0 0 0,1 0 0,-1 0 0,1 0 0,-1 0 0,1 0 0,-1 0 0,1 0 0,0 0 0,0 1 0,-1-1 0,1 0 0,0 1 0,-4 30 0,-5 95 0,9 85 0,-3-173 0,2-32 0,0-1 0,1 1 0,-1 0 0,2 0 0,-1 0 0,1 0 0,1 7 0,4 22 0,-6-30 0,1-1 0,-1 1 0,1 0 0,1-1 0,-1 1 0,1-1 0,0 1 0,0-1 0,0 0 0,1 0 0,4 6 0,10 12 0,-16-21 0,1 1 0,0-1 0,-1 1 0,1-1 0,0 0 0,1 0 0,-1 0 0,0 0 0,1 0 0,-1 0 0,1 0 0,-1-1 0,1 1 0,0-1 0,0 0 0,0 0 0,4 1 0,-3-1-65,0-1 1,1 0-1,-1 0 0,0 0 1,1 0-1,-1-1 0,0 1 1,1-1-1,-1 0 1,0 0-1,0-1 0,0 0 1,0 1-1,0-1 0,0 0 1,0-1-1,-1 1 0,1-1 1,-1 0-1,5-5 0,2 0-169,-1-2 0,-1 1 1,0-1-1,0 0 0,-1-1 0,7-13 0,-8 11 196,-2-1 0,1 0 1,-1 0-1,-1 0 1,-1 0-1,0 0 0,-1 0 1,0-1-1,-2-15 1,-8 14 3399,0 30-3351,9-13-11,-1 0 0,0-1 0,0 1 0,1 0 0,-1-1 0,1 1-1,-1 0 1,0 0 0,1 0 0,-1 0 0,1-1 0,0 1 0,-1 0 0,1 0-1,0 0 1,-1 0 0,1 2 0,-9 63 0,9-51 0,-1-2 0,1 0 0,1-1 0,0 1 0,1 0 0,4 17 0,-4-26 0,-1 0 0,1 0 0,0 0 0,0 0 0,0 0 0,0-1 0,1 1 0,0-1 0,-1 0 0,1 0 0,0 0 0,1 0 0,-1 0 0,0 0 0,1-1 0,0 0 0,-1 0 0,1 0 0,0 0 0,0 0 0,8 1 0,-8-2-19,-1 0 0,1 0-1,0-1 1,0 1 0,-1-1 0,1 0 0,0 0 0,-1 0-1,1-1 1,0 1 0,0-1 0,-1 0 0,1 0 0,-1 0-1,5-3 1,-2-2-2045,0 0 0,0-1 0,-1 1 0,0-1 0,5-8 0,17-23-11139,-11 23 8731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8:32.0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36 3153,'-1'0'795,"-1"1"0,1-1 0,0 0 1,0 0-1,-1 0 0,1 0 0,0 0 1,-1 0-1,1-1 0,0 1 0,-1 0 1,1-1-1,0 1 0,0-1 0,-1 1 1,1-1-1,0 0 0,0 1 0,0-1 1,0 0-1,0 0 0,0 0 0,0 0 1,0 1-1,0-2 0,0 1 1,0 0-1,1 0 0,-1 0 0,0 0 1,0-2-1,-2-1 1443,3 4-2183,-1-1 0,1 1 1,-1 0-1,1 0 0,0 0 0,-1-1 0,1 1 0,0 0 0,-1 0 0,1-1 0,0 1 0,0 0 0,-1-1 0,1 1 0,0 0 1,0-1-1,-1 1 0,1 0 0,0-1 0,0 1 0,0-1 0,0 1 0,0 0 0,0-1 0,0 1 0,0-1 0,-1 1 0,1 0 1,0-1-1,1 1 0,-1-1 0,0 1 0,0 0 0,0-1 0,2 1-861,9 3-4299,30 8-12322,-32-9 13982,9 2-1411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8:32.9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56 3025,'1'0'137,"-1"0"0,0-1 0,0 1 0,0 0 0,0 0 0,0 0 0,1 0 0,-1 0 1,0-1-1,0 1 0,0 0 0,0 0 0,0 0 0,0-1 0,0 1 0,0 0 0,0 0 0,1 0 1,-1-1-1,0 1 0,0 0 0,0 0 0,0 0 0,0-1 0,0 1 0,0 0 0,-1 0 0,1 0 1,0-1-1,0 1 0,0 0 0,0 0 0,0 0 0,0-1 0,0 1 0,0 0 0,0 0 0,-1 0 1,1 0-1,0-1 0,0 1 0,0 0 0,0 0 0,0 0 0,-1 0 0,1 0 0,0 0 0,0-1 1,0 1-1,-1 0 0,1 0 0,0 0 0,0 0 0,0 0 0,-1 0 0,1 0 0,0 0 1,0 0-1,0 0 0,-1 0 0,1 0 0,0 0 0,0 0 0,0 0 0,-1 0 0,1 0 0,4-11 6862,-3 11-6801,-1 0-1,0-1 1,1 1-1,-1 0 1,0 0-1,0-1 1,1 1-1,-1 0 1,1 0-1,-1 0 1,0 0-1,1-1 1,-1 1-1,0 0 1,1 0-1,-1 0 1,1 0-1,-1 0 1,0 0-1,1 0 1,-1 0-1,1 0 0,-1 0 1,1 0-1,-1 0 1,0 0-1,1 1 1,-1-1-1,1 0 1,5 8 756,2 24-751,2 11-136,-1 128 133,-9-170-58,-9-37 381,11 24-411,0 0-1,1 0 1,0 1-1,1 0 0,0-1 1,0 1-1,1 1 1,1-1-1,0 1 1,0 0-1,13-14 1,-3 1 201,13-11-70,23-10 260,-51 43-453,0 1 1,0-1-1,1 0 0,-1 1 1,0-1-1,0 1 1,0-1-1,0 1 1,1 0-1,-1 0 1,0 0-1,0-1 0,1 1 1,-1 0-1,0 0 1,0 0-1,1 1 1,-1-1-1,0 0 1,0 0-1,1 1 0,-1-1 1,0 1-1,0-1 1,0 1-1,2 0 1,-2 1-54,0-1 1,0 0-1,1 1 1,-1-1 0,0 1-1,0 0 1,-1-1-1,1 1 1,0 0 0,0-1-1,-1 1 1,1 0-1,-1 0 1,0 0 0,1-1-1,-1 1 1,0 0-1,0 3 1,9 47 26,-9 105 977,0-155-974,0 0 0,0 1 0,0-1 0,0 0 0,1 0 0,-1 0-1,1 0 1,-1 0 0,1 0 0,0 0 0,0 0 0,0-1 0,0 1-1,0 0 1,0 0 0,1-1 0,-1 1 0,0-1 0,1 1 0,-1-1-1,1 1 1,0-1 0,-1 0 0,1 0 0,0 0 0,0 0-1,0 0 1,0 0 0,3 0 0,-2 0-237,0 0 1,1-1-1,-1 1 1,1-1-1,-1 0 0,1 0 1,-1 0-1,0 0 0,5-2 1,-2 1-838,0-1 1,0 0 0,-1-1-1,1 0 1,0 1 0,-1-2-1,9-5 1,3-6-3568,0 0 1,24-29-1,-35 38 4058,10-10-3914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08:24.18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46 121 2649,'4'-25'6194,"13"-6"-1272,2-2 1646,-14 5 2641,-5 28-9180,0 0-1,-1 1 1,1-1-1,0 0 0,0 0 1,0 1-1,0-1 0,-1 0 1,1 0-1,0 1 1,0-1-1,0 0 0,-1 0 1,1 0-1,0 1 1,0-1-1,-1 0 0,1 0 1,0 0-1,-1 0 1,1 0-1,0 0 0,0 0 1,-1 0-1,1 1 1,0-1-1,-1 0 0,1 0 1,0 0-1,-1 0 1,1-1-1,0 1 0,-1 0 1,1 0-1,0 0 0,0 0 1,-1 0-1,1 0 1,0 0-1,0 0 0,-1-1 1,1 1-1,0 0 1,0 0-1,-1 0 0,1-1 1,0 1-1,0 0 1,0 0-1,-1-1 0,1 1 1,0 0-1,0 0 1,0-1-1,0 1 0,0 0 1,-1-1-1,1 1 1,0 0-1,0 0 0,0-1 1,0 1-1,0 0 1,0-1-1,0 1 0,0-1 1,-1 3 72,-1-1 1,1 1 0,0-1 0,0 1-1,0 0 1,0-1 0,0 1-1,0 0 1,0 0 0,1 0 0,-1 0-1,0 3 1,-8 105-102,-9-12 0,0 17 0,9-43 0,0 34 0,9-45 0,1-57 0,1-3 0,0 0 0,0-1 0,-1 1 0,1-1 0,0 1 0,0-1 0,0 0 0,0 0 0,0 0 0,0 0 0,0 0 0,0 0 0,0 0 0,-1-1 0,1 1 0,0-1 0,0 1 0,0-1 0,2-1 0,9-1 0,140-12 0,-126 9-6043,-25 6 5456,-1-1-1,0 1 0,1-1 0,-1 1 0,1 0 0,-1-1 0,0 1 0,1 0 0,-1 0 0,1 0 0,-1 0 1,1 0-1,-1 1 0,0-1 0,1 0 0,-1 1 0,2 0 0,15-1-9661,-9-5 5716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8:34.5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95 217 2048,'13'-4'8491,"4"-7"-3473,-12 7-4637,0 0 0,0-1 0,0 0 0,-1 1 0,0-2-1,0 1 1,0 0 0,0-1 0,-1 0 0,0 1 0,0-1 0,-1 0 0,1-1 0,-1 1 0,-1 0 0,2-10 0,2-10 328,-4 24-655,0 0 0,0 0 0,-1 0 0,1 0 0,-1 0 0,1-1 0,-1 1 0,0 0 0,0 0 1,0 0-1,0-1 0,0 1 0,-1 0 0,1 0 0,0 0 0,-1-1 0,0 1 0,1 0 0,-1 0 1,0 0-1,-2-3 0,1-4 306,2 9-351,0-1 1,0 1 0,0 0-1,0-1 1,0 1 0,0-1 0,0 1-1,0 0 1,0-1 0,0 1 0,0 0-1,0-1 1,-1 1 0,1-1 0,0 1-1,0 0 1,0-1 0,0 1 0,-1 0-1,1-1 1,0 1 0,0 0-1,-1-1 1,1 1 0,0 0 0,0 0-1,-1-1 1,1 1 0,0 0 0,-1 0-1,1 0 1,0-1 0,-1 1 0,1 0-1,0 0 1,-1 0 0,1 0 0,-1 0-1,1 0 1,0 0 0,-1 0 0,1 0-1,-1 0 1,-3-1 71,1 0-79,0 1 1,0-1-1,0 1 1,0-1-1,0 1 1,0 0-1,0 0 1,0 1-1,0-1 1,-5 2-1,5-1-9,0-1 9,0 0 0,0 1 0,0-1 0,0 1-1,0 0 1,0 0 0,0 0 0,0 0 0,0 0-1,0 1 1,1-1 0,-1 1 0,1 0 0,-1 0 0,-1 2-1,-11 6 44,11-7-39,0-1 0,0 1 0,0 0 0,0 0 1,1 0-1,-1 0 0,1 1 0,0-1 0,0 1 0,0 0 1,0 0-1,1 0 0,-1 0 0,1 0 0,0 1 0,-2 8 1,1 2 2,1 0 0,0 0 0,1 0 0,1 18 0,0-32-7,0 1 4,0 0 0,0 0 1,0 0-1,0 0 1,0-1-1,0 1 0,1 0 1,-1 0-1,1 0 1,-1-1-1,1 1 0,0 0 1,0 0-1,0-1 1,0 1-1,0-1 0,0 1 1,0-1-1,0 1 1,0-1-1,1 0 0,-1 0 1,1 1-1,-1-1 1,1 0-1,-1 0 0,1 0 1,0-1-1,-1 1 1,1 0-1,0-1 0,0 1 1,0-1-1,-1 1 1,1-1-1,0 0 0,3 0 1,-2 0 5,0 0 0,1-1 0,-1 1 1,1-1-1,-1 0 0,0 0 0,0 0 1,1-1-1,-1 1 0,0-1 0,0 0 1,0 0-1,-1 0 0,1 0 0,0 0 0,-1 0 1,1-1-1,-1 1 0,0-1 0,0 0 1,3-3-1,58-104 1133,-52 101-679,-10 8-370,0 1 0,-1 0 0,1-1 1,0 1-1,0-1 0,0 0 0,0 1 0,-1-1 1,1 0-1,0 1 0,-1-1 0,1 0 0,0 0 1,-1 0-1,1 1 0,-1-1 0,1 0 0,-1 0 1,0 0-1,1 0 0,-1 0 0,0-1 0,17-8 3289,-16 7-3385,-1 7 0,0 1 0,-9 137 0,0-32 0,0 8 0,0-7 0,0-35 0,9-71 0,-1 0 0,0 0 0,-1-1 0,1 1 0,-1-1 0,0 1 0,0-1 0,0 0 0,-1 0 0,0 0 0,1 0 0,-5 4 0,4-6 0,0 0 0,0-1 0,0 1 0,-1-1 0,1 0 0,0 0 0,0 0 0,-1 0 0,1 0 0,-1-1 0,1 1 0,0-1 0,-1 0 0,1 0 0,-1-1 0,1 1 0,-1-1 0,1 1 0,0-1 0,-5-2 0,4 2 0,0 0 0,-1 0 0,1-1 0,0 1 0,0-1 0,0 0 0,0 0 0,0 0 0,0-1 0,1 0 0,-1 1 0,1-1 0,0 0 0,0-1 0,0 1 0,-4-7 0,5 5 0,1-1 0,-1 0 0,1 1 0,1-1 0,-1 0 0,1 0 0,0 1 0,1-1 0,-1 0 0,1 0 0,0 1 0,1-1 0,-1 1 0,1-1 0,0 1 0,1-1 0,3-6 0,9-15 0,1 0 0,20-24 0,-27 38 0,141-164 0,-94 115 0,-21 10 0,-30 43 0,0 0 0,0 0 0,1 1 0,1-1 0,13-12 0,-4-4 0,-14 22 0,-2 6 0,-6 5 0,5-8 0,0 1 0,0-1 0,0 1 0,0 0 0,0 0 0,1-1 0,-1 1 0,0 0 0,1 0 0,-1 0 0,1 0 0,-1 0 0,1 0 0,-1 0 0,1 0 0,-1 0 0,1 0 0,0 2 0,-7 3-4904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8:34.8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0 224,'0'15'5825,"0"-15"-4985,0 1 1,0 0-1,1 0 0,-1 0 1,0 0-1,0 0 1,0 0-1,1-1 0,-1 1 1,0 0-1,1 0 0,-1 0 1,1-1-1,-1 1 0,1 0 1,-1-1-1,1 1 1,0 0-1,-1-1 0,1 1 1,0-1-1,-1 1 0,1-1 1,0 1-1,0-1 1,0 1-1,0-1 0,12 2 2348,-9-3-3188,19 12 0,-22-10 0,0-1 0,0 1 0,0-1 0,1 1 0,-1 0 0,0-1 0,0 1 0,0 0 0,-1 0 0,1 0 0,0 0 0,0 0 0,0 0 0,-1 0 0,1 0 0,1 2 0,-3-2 0,1 0 0,0 0 0,0-1 0,-1 1 0,1 0 0,0-1 0,-1 1 0,1-1 0,0 1 0,-1 0 0,1-1 0,-1 1 0,1-1 0,-1 1 0,0-1 0,1 1 0,-1-1 0,1 0 0,-1 1 0,0-1 0,1 0 0,-1 1 0,0-1 0,1 0 0,-1 0 0,0 0 0,0 0 0,1 1 0,-2-1 0,1 0-141,0 0-1,1 0 1,-1 0-1,1 0 1,-1 0 0,0 0-1,1 0 1,-1 0-1,0 0 1,1 0 0,-1 0-1,0 0 1,1 0-1,-1 0 1,0-1 0,1 1-1,-1 0 1,1 0-1,-1-1 1,0 1 0,1-1-1,-1 1 1,1 0-1,-1-1 1,1 1 0,-1-1-1,1 1 1,0-1-1,-1 1 1,1-1 0,0 0-1,-1 1 1,1-1-1,0 1 1,-1-1 0,1 0-1,0 1 1,0-1-1,0 0 1,0 1 0,0-1-1,0 0 1,0 1-1,0-1 1,0 0 0,0 0-1,3-26-9694,6 17 3538,8 0 272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08:24.89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90 305 2417,'6'-3'8473,"8"-5"-2195,-4 3-4045,16-14 3449,8-10-1998,-27 24-3350,0 0 0,-1-1 0,0 1 0,0-1 0,7-10 0,-1-3 65,0-1 0,-2 0 0,-1 0 1,10-31-1,-18 49-399,0 1 0,-1-1 0,1 0 0,0 1 0,-1-1 0,1 0 0,-1 0 0,0 1 0,1-1 0,-1 0 0,0 0 0,0 0 0,0 1 0,-1-1 0,1 0 0,0 0 0,-1 0 0,1 1 0,-1-1 0,1 0 0,-1 1 0,0-1 0,0 0 0,0 1 0,0-1 0,0 1 0,0-1 0,0 1 0,-2-2 0,-1 1 0,-1 0 0,0-1 0,0 2 0,0-1 0,0 0 0,0 1 0,-1 0 0,1 1 0,0-1 0,-1 1 0,1 0 0,-6 0 0,5 0 0,-1 0 0,1 1 0,-1-1 0,0 1 0,1 0 0,-1 1 0,-8 3 0,-14 0 0,27-5 0,0 1 0,-1-1 0,1 0 0,-1 0 0,1 1 0,0-1 0,0 1 0,-1 0 0,1 0 0,0 0 0,0 0 0,0 0 0,0 0 0,0 1 0,0-1 0,0 0 0,0 1 0,-3 3 0,-17 36 0,7-11 0,9-19 0,1 0 0,0 1 0,1-1 0,0 1 0,1 0 0,0 0 0,1 0 0,0 1 0,1-1 0,0 22 0,1-32 0,0 0 0,1 0 0,-1 0 0,0 1 0,1-1 0,0 0 0,-1 0 0,1 0 0,0 0 0,0-1 0,0 1 0,0 0 0,0 0 0,1 0 0,-1-1 0,1 1 0,-1-1 0,1 1 0,-1-1 0,1 0 0,0 1 0,0-1 0,-1 0 0,1 0 0,0 0 0,0 0 0,0-1 0,0 1 0,0 0 0,0-1 0,0 0 0,1 1 0,-1-1 0,0 0 0,0 0 0,0 0 0,0 0 0,3-1 0,3 1 0,1-1 0,-1 0 0,1 0 0,-1-1 0,0 0 0,0-1 0,0 0 0,11-5 0,-9 3 0,0 0 0,0-1 0,-1 0 0,0 0 0,0-1 0,-1-1 0,0 1 0,0-1 0,-1-1 0,0 1 0,0-1 0,-1-1 0,0 1 0,-1-1 0,0 0 0,5-13 0,-6 14 0,-3 7 0,0 1 0,0-1 0,0 0 0,0 0 0,0-1 0,-1 1 0,1 0 0,-1 0 0,1 0 0,-1 0 0,0-1 0,0 1 0,0 0 0,0 0 0,0 0 0,0-1 0,-1 1 0,1 0 0,-1 0 0,1 0 0,-1 0 0,0-1 0,0 1 0,0 0 0,-2-3 0,2 2 0,0 3 0,0 0 0,1 1 0,-1-1 0,1 0 0,-1 1 0,0-1 0,1 1 0,-1-1 0,1 0 0,-1 1 0,1-1 0,0 1 0,-1-1 0,1 1 0,0 0 0,-1-1 0,1 1 0,0-1 0,-1 1 0,1 0 0,0-1 0,0 1 0,0 0 0,0-1 0,0 1 0,0 0 0,0-1 0,0 1 0,0 0 0,0 0 0,0 26 0,1-22 0,0 7 0,1 0 0,0 0 0,1 0 0,1-1 0,0 1 0,0-1 0,1 0 0,8 13 0,4 11 0,-16-33-136,0 0 0,0 0 1,0-1-1,1 1 0,-1 0 0,1 0 1,-1-1-1,1 1 0,-1-1 0,1 0 0,0 1 1,2 0-1,1 1-744,0-1 0,0 0 0,1 0 0,-1 0 0,1-1 0,-1 1 0,9-1-1,4 1-2013,0-2 0,0 0 0,18-3 0,-10 1-2420,1-7 467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08:25.75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83 202 680,'0'-22'5449,"-1"8"-3041,1 0 0,1 0 1,0 1-1,6-26 1,-6 31-907,0 0 1,0 1 0,-1-1 0,0 0 0,-1-11 0,0-4 3992,1 22-5493,0 1 0,-1 0 1,1-1-1,0 1 0,0 0 0,-1 0 1,1-1-1,0 1 0,-1 0 0,1 0 0,0-1 1,-1 1-1,1 0 0,-1 0 0,1 0 1,0 0-1,-1 0 0,1 0 0,0-1 0,-1 1 1,1 0-1,-1 0 0,1 0 0,0 0 1,-1 1-1,1-1 0,-1 0 0,1 0 0,0 0 1,-1 0-1,1 0 0,0 0 0,-1 0 1,1 1-1,0-1 0,-1 0 0,1 0 0,0 1 1,-1-1-1,1 0 0,-1 1 0,0 0-11,-5 6 9,1 1 0,1 0 0,0 0 0,0 0 0,1 1 0,0 0 0,0-1 0,1 1 0,0 0 0,0 0 0,0 12 0,-4 13 0,-1 27 0,2-1 0,5 121 0,2-73 0,-6-99 0,4-8 0,-1-1 0,1 1 0,-1 0 0,1-1 0,-1 1 0,1 0 0,-1 0 0,1-1 0,-1 1 0,1 0 0,0 0 0,0 0 0,-1 0 0,1-1 0,0 1 0,0 0 0,0 0 0,0 0 0,0 0 0,0 0 0,0 0 0,0-1 0,0 1 0,1 2 0,-3 1 0,-4-4 0,6-2 0,-1 0 0,1-1 0,-1 1 0,1 0 0,0 0 0,0-1 0,0 1 0,0 0 0,0 0 0,1-5 0,8-94 0,-8 96 0,-1 1 0,1-1 0,1 1 0,-1-1 0,1 1 0,-1 0 0,1 0 0,0 0 0,1 0 0,-1 0 0,1 0 0,0 0 0,0 1 0,0-1 0,7-5 0,2-1 0,0 0 0,1 0 0,21-11 0,-29 18 0,1 0 0,0 0 0,0 1 0,0 0 0,0 0 0,0 0 0,1 1 0,-1 0 0,0 0 0,1 1 0,-1 0 0,0 0 0,1 0 0,-1 1 0,13 2 0,-16-2 0,1 1 0,-1-1 0,0 1 0,0-1 0,0 1 0,0 0 0,0 0 0,0 0 0,0 1 0,0-1 0,-1 1 0,1-1 0,-1 1 0,0 0 0,0 0 0,0 0 0,0 0 0,-1 1 0,1-1 0,-1 0 0,1 1 0,-1-1 0,0 1 0,-1-1 0,1 1 0,-1-1 0,1 1 0,-1-1 0,-1 6 0,1 1 0,0-1 0,-1 1 0,0-1 0,0 0 0,-1 1 0,-1-1 0,1 0 0,-7 14 0,6-19 0,1 0 0,0 0 0,-1-1 0,0 1 0,1-1 0,-2 1 0,1-1 0,0 0 0,-1 0 0,1 0 0,-1-1 0,0 1 0,0-1 0,0 0 0,0 0 0,0 0 0,0 0 0,0-1 0,-1 0 0,1 0 0,-6 1 0,-34 5 0,11-2 0,-58 4 0,82-8 0,0 2 0,54-22-4386,63 3-17763,-81 11 17701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08:26.13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84 224 2280,'-6'1'13432,"13"-7"-5955,30-25-3626,25-20-2625,-55 45-981,-1-1-1,-1 1 1,1-1-1,-1 0 1,0 0-1,-1-1 1,1 1 0,-2-1-1,1 0 1,-1 0-1,0 0 1,3-15-1,-6 21-223,-1 1 0,1 0 0,0 0-1,-1-1 1,1 1 0,-1 0-1,1 0 1,-1 0 0,1-1-1,-1 1 1,0 0 0,0 0 0,0 0-1,1 0 1,-1 0 0,0 1-1,0-1 1,0 0 0,0 0 0,-1 1-1,1-1 1,0 0 0,0 1-1,0-1 1,0 1 0,-1-1 0,1 1-1,0 0 1,-1 0 0,1 0-1,0-1 1,0 1 0,-1 0-1,-1 1 1,-49 2 564,48-2-573,-6 1-12,1 1 0,0 0 0,1 0 0,-1 1 0,0 0 0,1 1 0,0 0 0,0 0 0,1 1 0,-1 0 0,1 0 0,0 1 0,1 0 0,0 0 0,-9 13 0,11-13 0,1 1 0,0-1 0,0 1 0,1 0 0,0 0 0,0 1 0,1-1 0,0 0 0,0 0 0,1 1 0,0-1 0,1 0 0,2 14 0,-2-17-35,0 0 0,1 1 0,-1-1 0,1 0-1,1 0 1,-1 0 0,0 0 0,1 0 0,0-1 0,0 1 0,1-1 0,-1 0-1,1 0 1,0 0 0,0 0 0,0-1 0,7 5 0,-4-5-103,0 0 0,0 0 1,0-1-1,0 1 0,0-2 0,1 1 1,-1-1-1,0 0 0,1 0 0,-1-1 1,11-1-1,7-2-563,0-1 0,-1-1 0,0-1 1,0-2-1,-1 0 0,37-19 0,-28 11-7806,44-33 0,-40 24 3314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08:26.71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54 138 208,'0'-136'30172,"0"135"-29252,-9 22-319,-9 95 236,16-68-819,-9 52 0,4-52-21,0 54-1,16-9 4,-4-79 0,-5-13 0,0-1 0,1 1 0,-1-1 0,0 1 0,1 0 0,-1-1 0,0 1 0,0-1 0,0 1 0,0-1 0,1 1 0,-1 0 0,0-1 0,0 1 0,0 0 0,0-1 0,0 1 0,0-1 0,-1 1 0,1 0 0,0-1 0,0 1 0,0-1 0,0 1 0,-1-1 0,1 1 0,0-1 0,-1 1 0,1 0 0,0-1 0,-1 0 0,1 1 0,-1-1 0,1 1 0,-1 0 0,0-1-46,1 0-1,0 0 1,0 1 0,0-1 0,-1 0-1,1 1 1,0-1 0,0 0 0,0 1-1,0-1 1,-1 0 0,1 0-1,0 1 1,0-1 0,0 1 0,0-1-1,0 0 1,0 1 0,0-1-1,0 0 1,0 1 0,0-1 0,0 0-1,0 1 1,0-1 0,1 0 0,-1 1-1,0-1 1,0 0 0,0 0-1,0 1 1,1-1 0,-1 0 0,0 1-1,0-1 1,0 0 0,1 0 0,-1 1-1,0-1 1,1 0 0,-1 0-1,0 0 1,0 1 0,1-1 0,-1 0-1,0 0 1,1 0 0,-1 0-1,1 0 1,-1 0-8,0 0-1,0 0 0,0 0 1,0 0-1,1 0 1,-1 0-1,0 0 0,0 0 1,0 0-1,0 0 0,0 0 1,0 0-1,1 1 1,-1-1-1,0 0 0,0 0 1,0 0-1,0 0 1,0 0-1,0 0 0,0 0 1,1 0-1,-1 0 0,0 0 1,0 0-1,0 1 1,0-1-1,0 0 0,0 0 1,0 0-1,0 0 0,0 0 1,0 0-1,0 1 1,0-1-1,0 0 0,0 0 1,0 0-1,0 0 1,0 0-1,0 1 0,0-1 1,0 0-1,0 0 0,0 0 1,0 0-1,0 0 1,0 0-1,0 1 0,0-1 1,0 0-1,0 0 1,0 0-1,0 0 0,0 0 1,0 0-1,0 0 0,-1 1 1,1-1-1,0 0 1,0 0-1,0 0 0,0 0 1,0 0-1,-3 1-2405,-1 1-1048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08:06.4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55 136 1760,'-5'-38'11247,"1"-5"-5803,9 31-3798,-4 11-1493,-1 1 1,0 0-1,0 0 0,1 0 1,-1-1-1,0 1 0,0 0 1,0 0-1,1-1 1,-1 1-1,0 0 0,0-1 1,0 1-1,0 0 0,0-1 1,1 1-1,-1 0 1,0-1-1,0 1 0,0 0 1,0-1-1,0 1 1,0 0-1,0-1 0,0 1 1,0 0-1,0-1 0,0 1 1,-1 0-1,1 0 1,0-1-1,0 1 0,0 0 1,0-1-1,0 1 0,-1 0 1,1-1-1,0 1 1,0 0-1,-1 0 0,1 0 1,0-1-1,0 1 1,-1 0-1,1 0 0,0 0 1,0-1-1,-1 1 0,1 0 1,0 0-1,-1 0 1,1 0-1,0 0 0,-1 0 1,1 0-1,-1 0 0,0-15 3775,2 10-3928,5 0 0,-4 2 0,-2 6 0,1 37 0,0-31 0,0 0 0,0 0 0,-1 0 0,0 0 0,-1 0 0,0-1 0,-1 1 0,0 0 0,-4 12 0,5-15 0,-1 1 0,1-1 0,0 0 0,1 0 0,0 1 0,0-1 0,0 1 0,2 8 0,0 6 0,-11 65 0,0-14 0,0 8 0,5-73 0,3-6 0,1-1 0,0 0 0,-1 1 0,1-1 0,-1 0 0,1 0 0,0 1 0,-1-1 0,1 1 0,0-1 0,0 0 0,-1 1 0,1-1 0,0 1 0,0-1 0,0 0 0,-1 1 0,1-1 0,0 1 0,0-1 0,0 1 0,0-1 0,0 1 0,0-1 0,0 1 0,0-1 0,0 1 0,0-1 0,0 0 0,1 2 0,-9 8 0,7-5 0,2-1 0,0-3 0,0-1 0,0 1 0,0-1 0,0 0 0,1 1 0,-1-1 0,0 0 0,0 0 0,0 0 0,0 0 0,0 0 0,0 0 0,1 0 0,-1 0 0,0 0 0,0-1 0,0 1 0,0 0 0,0-1 0,0 1 0,0-1 0,1 0 0,8-2 0,18-3 0,-22 4 0,1 0 0,-1 1 0,1-1 0,0 1 0,-1 0 0,14 1 0,-8-3 0,-5-2 0,39 3 0,-46 2 0,0 0 0,1 0 0,-1 0 0,0 0 0,0 0 0,1 0 0,-1 1 0,0-1 0,1 0 0,-1 0 0,0 0 0,0 0 0,1 0 0,-1 0 0,0 0 0,1 0 0,-1 0 0,0 0 0,1-1 0,-1 1 0,0 0 0,0 0 0,1 0 0,-1 0 0,0 0 0,0 0 0,1-1 0,-1 1 0,0 0 0,0 0 0,1 0 0,-1-1 0,0 1 0,0 0 0,0 0 0,0-1 0,1 1 0,-1 0 0,0 0 0,0-1 0,0 1 0,0 0 0,0-1 0,0 1 0,0 0 0,0 0 0,0-1 0,0 1 0,0 0 0,0-1 0,0 1 0,0 0 0,0-1 0,0 1 0,0 0 0,0 0 0,0-1 0,0 1 0,0 0 0,0 0 0,-1-1 0,1 1 0,0 0 0,3-6-3964,3-10-6523,2 8-172,-7 7 10012,8-4-4459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08:29.23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90 193 3065,'-16'0'7063,"-17"2"2710,32-1-9545,0 0 0,0-1 0,0 1 0,0 0 0,0-1 1,0 1-1,0 0 0,1 0 0,-1 0 0,0 0 1,1 0-1,-1 0 0,0 0 0,1 0 0,0 0 1,-1 0-1,1 0 0,-1 0 0,1 0 0,0 1 0,0-1 1,0 0-1,0 0 0,0 0 0,0 0 0,0 3 1,1-3-107,-1 1 1,1 0 0,0-1-1,0 1 1,0-1-1,0 1 1,0-1 0,0 1-1,0-1 1,0 0 0,1 1-1,-1-1 1,0 0 0,1 0-1,-1 0 1,1 0 0,-1 0-1,1 0 1,0 0 0,-1-1-1,1 1 1,0-1-1,0 1 1,-1-1 0,1 0-1,0 1 1,0-1 0,2 0-1,0 1 165,0-1-1,1 1 0,-1-1 0,1 0 1,0 0-1,-1 0 0,1-1 0,-1 1 1,0-1-1,9-3 0,-7 1-286,-1-1 0,0 1 0,0-1 0,-1 0 0,1-1 0,-1 1 0,0-1 0,0 0 0,0 0 0,0 0 0,-1 0 0,0-1 0,0 1 0,-1-1 0,1 0 0,-1 0 0,-1 0 0,1 0 0,-1 0 0,0 0 0,0-12 0,8-77 0,-10 90 0,-5 0 0,4 0 0,1 0 0,-3-4 0,-6 7 0,-11 2 0,12 1 0,0 3 0,-27 6 0,33-9 0,-2 0 0,0 1 0,0 1 0,0-1 0,0 1 0,0 0 0,1 0 0,-1 0 0,1 0 0,0 1 0,0 0 0,0 0 0,0 0 0,-4 7 0,5-8 0,0 0 0,0 0 0,1 0 0,0 0 0,-1 1 0,1-1 0,0 1 0,1-1 0,-1 1 0,1 0 0,-1-1 0,1 1 0,0 0 0,0 4 0,-8 38 0,18 10 0,-9-51 0,1-1 0,-1 1 0,1-1 0,0 0 0,1 0 0,-1 0 0,1 1 0,-1-1 0,1 0 0,0-1 0,1 1 0,-1 0 0,1-1 0,-1 1 0,1-1 0,0 0 0,1 0 0,-1 0 0,0 0 0,1 0 0,-1-1 0,1 0 0,0 0 0,4 2 0,3 1 0,0 0 0,0-2 0,0 1 0,0-1 0,1-1 0,-1 0 0,1 0 0,16-1 0,-26-1 0,0 0 0,0 0 0,0-1 0,0 1 0,0-1 0,-1 1 0,1-1 0,0 0 0,0 0 0,-1 1 0,1-1 0,0-1 0,-1 1 0,1 0 0,-1 0 0,0 0 0,1-1 0,1-2 0,21-36 0,-1 2 0,-20 34 0,0-1 0,0 1 0,-1-1 0,1 1 0,-1-1 0,-1 0 0,3-6 0,12-26 0,36-65 0,-51 97 0,10-11 0,-11 16 0,1 0 0,-1-1 0,0 1 0,1 0 0,-1 0 0,0-1 0,1 1 0,-1 0 0,0 0 0,1 0 0,-1 0 0,0 0 0,1-1 0,-1 1 0,1 0 0,-1 0 0,0 0 0,1 0 0,-1 0 0,0 0 0,1 0 0,-1 0 0,1 1 0,-1-1 0,0 0 0,1 0 0,-1 0 0,0 0 0,1 0 0,-1 1 0,0-1 0,1 0 0,-1 0 0,0 0 0,1 1 0,-1-1 0,0 0 0,0 1 0,1-1 0,-1 0 0,0 1 0,0-1 0,0 0 0,1 1 0,-1-1 0,9 17 0,-9-16 0,9 55 0,-5-22 0,1 2 0,4 30 0,-8-63 0,0 0 0,0 1 0,0-1 0,-1 0 0,0 0 0,1 1 0,-1-1 0,0 0 0,-1 1 0,0 3 0,0 24 0,2-27 0,0-4 0,-1 0 0,1 0 0,-1 0 0,1 0 0,-1 0 0,1 0 0,-1 0 0,1 0 0,-1 0 0,1-1 0,-1 1 0,1 0 0,-1 0 0,1 0 0,-1-1 0,0 1 0,1 0 0,-1-1 0,1 1 0,-1 0 0,0-1 0,1 1 0,-1-1 0,0 1 0,0 0 0,1-1 0,-1 1 0,0-1 0,0 1 0,1-1 0,9-20 0,-7 16 0,16-38 0,-10 25 0,27-44 0,-30 49 0,1 1 0,0 0 0,0 0 0,10-12 0,8-13 0,3 1 0,-27 32 0,16-8 0,-14 8 0,3 4 0,-3 4 0,3-3 0,-3 4 0,3 0 0,3 15 0,-8-15 0,0-1 0,0 1 0,-1-1 0,1 1 0,-1-1 0,0 1 0,0 0 0,0-1 0,-2 7 0,1 3 0,1 143 0,0-153 0,1 0 0,-1 0 0,1 0 0,0-1 0,0 1 0,0 0 0,0 0 0,1-1 0,-1 1 0,1-1 0,4 6 0,-6-7 0,1 0 0,0 0 0,0-1 0,0 1 0,1 0 0,-1-1 0,0 1 0,1 0 0,-1-1 0,1 0 0,-1 1 0,1-1 0,0 0 0,-1 0 0,1 0 0,0 0 0,0 0 0,0 0 0,0 0 0,0-1 0,0 1 0,0-1 0,0 0 0,0 1 0,0-1 0,0 0 0,0 0 0,0 0 0,0 0 0,0-1 0,0 1 0,0 0 0,0-1 0,0 0 0,0 1 0,3-2 0,24-11-2457,-11 3-3846,1 0 0,27-22 0,-16 6 1151,-12 7 599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08:30.11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270 36 1000,'0'-9'5922,"0"-5"2407,-3 6-3388,1 8-4862,1-1 0,0 0 1,-1 1-1,1-1 0,-1 1 0,0-1 1,1 1-1,-1 0 0,1-1 0,-1 1 1,1 0-1,-1 0 0,0 0 0,-2 1 1,-10 0 255,0 0 1,0 2 0,0 0 0,1 0 0,-1 1-1,-17 8 1,-24 7 1420,51-17-1718,0-1 1,0 1-1,0 0 1,0 0-1,1 0 1,-1 1-1,1-1 0,-1 1 1,1 0-1,0 0 1,0 0-1,0 1 1,1-1-1,-1 0 1,1 1-1,0 0 1,0 0-1,0-1 0,0 1 1,1 0-1,-1 0 1,1 1-1,-1 4 1,0 1 206,1 1 1,0-1-1,0 1 1,1-1-1,0 1 1,1-1-1,0 1 1,4 14-1,2 3 212,-4-11-247,2-1 0,10 28 0,-13-41-190,-1-1 0,1 0-1,0 0 1,0 0-1,0-1 1,0 1 0,0 0-1,0-1 1,1 1-1,-1-1 1,0 0 0,1 0-1,-1 0 1,1 0-1,0 0 1,-1 0 0,4 0-1,0 0 18,0 0 0,0 0-1,1 0 1,-1-1 0,0 0 0,0 0-1,7-1 1,-4-1-74,-1 0 0,1 0-1,-1-1 1,0 0 0,0-1 0,0 0 0,-1 0-1,1 0 1,-1-1 0,0 0 0,0-1-1,-1 0 1,0 0 0,0 0 0,0 0-1,0-1 1,-1 0 0,0 0 0,-1-1-1,0 1 1,0-1 0,0 0 0,-1 0 0,3-15-1,-2 10 20,-2 1-1,0 0 1,0-1-1,-1 1 1,-1-23 0,-1 35 26,-1 0 0,1 0 0,-1 1 0,1-1 0,0 0 0,-1 0 0,1 1 0,-1-1 0,1 1 0,0-1 0,0 1 0,-1 0 0,1 0 0,0-1 0,0 1 0,0 0 0,0 0 0,-2 1 0,-1 6 120,0 0 0,0 1 0,1-1 0,0 1 1,1-1-1,-1 1 0,2 0 0,-1 0 0,1 0 1,1 0-1,-1 0 0,3 15 0,-2-18-46,1 1 0,1-2 0,-1 1 0,1 0-1,0 0 1,0 0 0,0-1 0,1 1 0,0-1 0,0 0-1,0 0 1,1 0 0,0 0 0,0 0 0,0-1 0,0 0-1,1 0 1,0 0 0,10 6 0,-11-8-82,0-1 0,0 1 0,0-1 0,1 0 0,-1 0 0,0-1 0,1 1 0,-1-1 0,1 0 0,-1 0 0,1-1 0,-1 1 0,0-1 0,1 0 0,-1 0 0,0 0 0,0-1 0,5-2 0,-3 2 0,0-1 0,0 0 0,-1 0 0,1 0 0,-1-1 0,0 0 0,0 0 0,0 0 0,-1-1 0,1 1 0,5-10 0,6-8 0,-14 20 0,0 0 0,0-1 0,0 1 0,-1 0 0,1-1 0,-1 0 0,1 1 0,-1-1 0,0 0 0,0 0 0,0 0 0,0 1 0,-1-1 0,1 0 0,-1 0 0,0-4 0,1-17 0,0 18 0,-1-1 0,0 1 0,0-1 0,-1 1 0,1 0 0,-1-1 0,-1 1 0,1-1 0,-1 1 0,0 0 0,0 0 0,-7-11 0,6 13-18,-1-1 0,0 1 0,0 0 0,0 0 0,0 0-1,-1 0 1,0 1 0,1 0 0,-1 0 0,-1 0 0,1 0 0,0 1 0,-1 0 0,1 0 0,-1 0 0,1 1-1,-1 0 1,0 0 0,0 0 0,1 1 0,-1 0 0,-8 1 0,9-1-27,0 0-1,0 0 1,0 1 0,0 0-1,0 0 1,0 1 0,1-1-1,-1 1 1,0 0-1,1 0 1,-1 0 0,1 1-1,0 0 1,0-1 0,0 1-1,0 1 1,0-1 0,1 1-1,0-1 1,-1 1 0,1 0-1,1 0 1,-1 1 0,0-1-1,1 0 1,-3 8 0,4-8-565,1 0 0,-1 0 0,0 0 0,1 0 0,0 0 1,0 0-1,0 0 0,1 0 0,-1 0 0,1 0 0,0 0 1,0 0-1,0-1 0,1 1 0,1 4 0,0-3-538,-1-1 0,1 0 0,0 0 0,0 1 0,0-2 0,1 1 0,-1 0 0,1-1 1,0 1-1,0-1 0,8 4 0,13 8-3013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08:30.86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280 167 920,'2'-6'1067,"0"-1"0,0 1 0,-1-1 0,1 0 0,-2 0 0,1-7 0,5-28 4707,-5 39-5319,-1 0 0,0 0 0,0 0 0,0 0 0,0 0 0,0 0 0,-1 0 0,0 1 0,-1-5 0,-2-22 5133,0 20-3390,-3 17-775,6-5-1352,0-1 1,0 1-1,0-1 1,1 1-1,-1-1 0,0 1 1,1-1-1,0 1 1,0 0-1,-1-1 0,2 1 1,-1 4-1,6 23 641,4 57 0,-2-1 201,-4-47-496,-2 0 0,-4 56 1,0-14-90,9-27-328,-9-60 0,0 0 0,0 0 0,0-1 0,1 1 0,0 0 0,0-1 0,1 1 0,0-1 0,0-10 0,1 8 0,-1 0 0,-1 0 0,1 0 0,-2 0 0,-3-14 0,4 18 0,-1 1 0,0 0 0,0 0 0,-1 0 0,1 0 0,-1 0 0,0 0 0,0 0 0,0 1 0,0 0 0,-1-1 0,0 1 0,1 1 0,-1-1 0,0 0 0,0 1 0,0 0 0,-1 0 0,1 0 0,-1 0 0,1 1 0,-1 0 0,1 0 0,-6-1 0,-1 1 0,1 1 0,0 0 0,-1 0 0,1 1 0,-1 0 0,1 1 0,0 0 0,0 1 0,0 0 0,-10 5 0,15-6 0,0 1 0,0 0 0,1 0 0,0 0 0,-1 0 0,1 1 0,0 0 0,1 0 0,-1 0 0,1 0 0,0 0 0,0 1 0,0-1 0,0 1 0,1 0 0,0 0 0,0 0 0,0 0 0,0 0 0,1 1 0,0-1 0,0 9 0,0-9 0,1 0 0,0 0 0,0 0 0,0-1 0,0 1 0,1 0 0,0 0 0,0 0 0,1 0 0,-1-1 0,1 1 0,0 0 0,0-1 0,0 0 0,1 1 0,0-1 0,-1 0 0,2 0 0,-1-1 0,0 1 0,1-1 0,-1 1 0,1-1 0,6 4 0,1-1-452,1-1 1,-1-1-1,1 0 0,0 0 1,0-1-1,0 0 0,0-1 1,0-1-1,0 0 0,1 0 1,-1-2-1,23-2 0,-13-1-735,-1 0-1,-1-2 0,1 0 0,-1-1 1,0-1-1,30-17 0,4-7-8798,-27 13 5256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08:31.89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37 137 824,'0'-6'1273,"0"1"1,1-1-1,0 0 0,0 1 0,0-1 1,0 0-1,1 1 0,0 0 0,0-1 1,4-5-1,-6 10-1006,1 0 1,0 1-1,-1-1 0,1 0 1,-1 0-1,0 0 1,1 0-1,-1-1 0,0 1 1,0 0-1,1 0 1,-1 0-1,0 0 0,0 0 1,0 0-1,0 0 1,0 0-1,-1 0 0,1 0 1,0 0-1,0 0 1,-1 0-1,1 0 0,-1 0 1,1 0-1,-1 0 0,1 0 1,-2-2-1,1 3-201,1 0 0,-1-1 0,0 1 0,0 0 0,1 0 0,-1-1 0,0 1 0,0 0 0,1 0 1,-1 0-1,0 0 0,0 0 0,0 0 0,1 0 0,-1 0 0,0 1 0,0-1 0,1 0 0,-1 0 0,0 1 0,0-1 0,1 0 0,-1 1 0,0-1 0,1 1 0,-1-1 0,1 1 0,-1-1 0,0 1 0,1-1 0,-1 1 0,1-1 0,-1 1 0,1 0 0,0-1 0,-1 1 0,1 0 0,0 0 0,-1-1 0,1 1 0,0 1 0,-5 8 134,1 0-1,0 0 0,0 1 0,2 0 1,-1 0-1,1 0 0,1 0 0,0 0 0,0 0 1,1 0-1,1 0 0,0 0 0,0 0 1,1 0-1,0 0 0,1 0 0,5 11 1,-4-10 18,-4-10-167,1 1 0,-1-1 0,1 1 0,0-1 0,0 1 0,0-1 0,0 0 0,0 0 0,0 1 0,1-1 0,-1 0-1,1 0 1,-1 0 0,1 0 0,0-1 0,0 1 0,0 0 0,0-1 0,0 1 0,0-1 0,1 0 0,-1 0 0,0 0 0,5 2 0,-2-2-31,-1-1 1,1 1-1,0-1 1,-1 1-1,1-1 1,0-1-1,0 1 1,-1-1-1,1 0 1,-1 0-1,1 0 1,-1 0-1,1-1 1,-1 0-1,0 0 1,1 0-1,-1 0 1,0-1-1,-1 0 1,7-4-1,-6 3-93,0 0 0,0 0 0,-1 0 0,1 0 0,-1 0 0,0-1 0,0 1 1,0-1-1,-1 0 0,1 0 0,-1 0 0,-1 0 0,1 0 0,-1-1 0,0 1 0,0 0 0,0-7 0,2-3 65,1-1 0,0 1 0,0 0 0,2 0 0,0 1 0,0-1 0,14-20 0,-8 19 292,-11 16-281,-1 0 1,0 0-1,0 0 1,0 0-1,0 0 1,1 0-1,-1 0 0,0 0 1,0 0-1,0 0 1,1 0-1,-1 0 1,0 0-1,0 0 0,0 0 1,0 0-1,1 0 1,-1 0-1,0 0 1,0 0-1,0 0 0,0 1 1,1-1-1,-1 0 1,0 0-1,0 0 0,0 0 1,0 0-1,0 0 1,1 1-1,-1-1 1,0 0-1,0 0 0,0 0 1,0 0-1,0 0 1,0 1-1,0-1 1,0 0-1,0 0 0,0 0 1,0 1-1,0-1 1,0 0-1,0 0 1,2 38 60,-2-24-85,9 92 104,9-56 200,-18-49-273,0 0 1,1 0-1,-1 0 0,0 0 1,1 0-1,-1 0 0,1 0 1,0 0-1,-1 0 1,1 0-1,0 0 0,-1-1 1,1 1-1,0 0 1,0 0-1,0-1 0,0 1 1,0-1-1,0 1 0,0 0 1,0-1-1,0 0 1,0 1-1,0-1 0,0 0 1,0 1-1,0-1 0,0 0 1,0 0-1,0 0 1,0 0-1,1 0 0,-1 0 1,0 0-1,2-1 1,0 1-5,0 0 0,0 0 1,0-1-1,-1 1 1,1-1-1,0 0 1,0 0-1,0 0 1,-1 0-1,1 0 1,0 0-1,-1-1 0,3-1 1,14-13-35,-16 15 23,-1 0 0,0-1 0,0 1 0,0-1 0,0 0 0,0 1 0,0-1 0,0 0 0,0 0 0,-1 0 0,1-1 0,-1 1 0,1 0 0,-1 0 0,0-1 0,0 1 0,0-1 0,0 1 0,0-1 0,0-3 0,0 1-4,0-1 0,1 1 0,-1-1 0,1 1 0,0 0 0,1 0 1,4-8-1,11-27-6,9-15-39,-11 32 41,-14 22 18,0-1 0,-1 0-1,1 0 1,0 0 0,-1 0-1,0 0 1,1 0 0,-1 0-1,0 0 1,0-1 0,0 1-1,-1 0 1,2-5 0,-2 6 10,9 11 118,-9 137 1902,9-95-2035,-9-49-9,1 1 1,-1 0-1,1-1 0,0 1 0,0-1 1,0 1-1,0-1 0,0 0 0,1 0 1,0 1-1,0-1 0,-1 0 0,2 0 1,-1 0-1,0-1 0,1 1 0,-1-1 1,1 1-1,0-1 0,0 0 0,0 0 1,0 0-1,0 0 0,0 0 0,0-1 1,1 0-1,-1 1 0,1-1 0,-1-1 1,1 1-1,-1 0 0,1-1 1,-1 0-1,1 1 0,4-2 0,4-1-1909,-1 0 1,0-1-1,0-1 0,14-6 0,40-24-12593,-47 24 10200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08:32.76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284 149 1848,'7'-45'10249,"-4"38"-9623,-1 0 1,-1-1-1,0 1 1,0-1-1,0 0 1,-1 1-1,0-10 0,-1 15-567,1 0 0,-1 1 0,0-1 0,0 0-1,0 0 1,0 0 0,0 1 0,0-1 0,0 1 0,0-1-1,0 1 1,-1-1 0,1 1 0,-1 0 0,1-1-1,-1 1 1,0 0 0,1 0 0,-1 0 0,0 0-1,0 1 1,0-1 0,1 0 0,-1 1 0,0-1 0,0 1-1,0 0 1,0 0 0,0 0 0,0 0 0,0 0-1,0 0 1,-3 1 0,-2-1-12,1 1 0,-1 0 0,0 1 1,1 0-1,-1 0 0,1 0 0,0 1 0,0-1 0,0 2 0,0-1 1,0 1-1,-7 6 0,0 1 31,0 0 1,1 0-1,-20 27 1,28-32-4,1 0 0,0 0 0,1 1 1,0-1-1,0 1 0,-2 9 0,-3 11 426,6-25-475,1-1 0,-1 0 1,1 1-1,0-1 0,-1 1 1,1-1-1,0 1 0,0-1 1,0 1-1,0-1 0,0 1 1,1-1-1,-1 1 0,0-1 1,1 1-1,-1-1 0,1 1 0,0-1 1,-1 0-1,1 1 0,0-1 1,0 0-1,-1 0 0,1 0 1,0 1-1,0-1 0,1 0 1,-1 0-1,0 0 0,0 0 0,0-1 1,1 1-1,-1 0 0,0-1 1,1 1-1,-1 0 0,1-1 1,-1 0-1,0 1 0,1-1 1,-1 0-1,1 0 0,-1 1 1,3-1-1,4 1 0,0-1 1,0 1-1,0-1 1,0 0 0,0-1-1,0 0 1,8-2-1,-9 1-34,-1 1-1,0-2 0,0 1 1,0 0-1,-1-1 1,1 0-1,0-1 0,-1 1 1,0-1-1,0 0 1,0 0-1,0-1 1,-1 0-1,0 1 0,0-1 1,0-1-1,0 1 1,-1 0-1,0-1 0,0 0 1,3-9-1,1-16 3346,-4-3 3600,-5 34-6714,-2 0-222,8 0-1,-2 3 0,1 0 0,-1 0 0,0 0 0,0 0 0,-1 0 0,1 0 0,2 6 0,-4-8 0,1 1 0,-1 1 0,0-1 0,1 1 0,-1-1 0,0 1 0,0-1 0,-1 1 0,1-1 0,0 1 0,-1-1 0,0 0 0,-1 4 0,-2 20 0,1 8 0,0 1 0,-11 42 0,-1 9 0,-24 197 0,3-141 0,34-135 0,0 0 0,0 0 0,0 0 0,-1 0 0,0-1 0,-1 1 0,1-1 0,-1 0 0,-1 0 0,1 0 0,-1-1 0,0 1 0,0-1 0,0 0 0,-7 4 0,10-7 0,-1-1 0,1 0 0,0 0 0,-1 0 0,1 0 0,0 0 0,-1 0 0,1 0 0,-1-1 0,1 1 0,-1-1 0,0 0 0,1 0 0,-1 0 0,1 0 0,-1 0 0,-4-2 0,3 1 0,1-1 0,0 1 0,0-1 0,0 0 0,0 0 0,0 0 0,1 0 0,-1-1 0,1 1 0,-1-1 0,1 1 0,0-1 0,0 0 0,0 0 0,0 0 0,-2-6 0,0 1-42,1 0 0,0-1 0,0 0-1,0 1 1,1-1 0,1 0 0,-1 0 0,2 0 0,-1 0 0,1 0 0,2-13-1,0 7-134,1 0 0,0-1-1,2 1 1,0 1-1,0-1 1,9-14-1,6-8-584,3 1 0,1 2 0,54-62 0,-57 72-1356,48-49-7800,-14 33-1964,-37 30 7981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08:33.41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289 110 1960,'8'-22'9600,"2"-7"-1845,-10 18-5564,1 9-1891,-1 1-1,0-1 1,1 0 0,-1 1 0,0-1-1,0 0 1,0 1 0,-1-1 0,1 0-1,0 1 1,0-1 0,-1 1 0,1-1-1,-1 0 1,0 1 0,1-1 0,-1 1-1,0 0 1,0-1 0,-1-1 0,-2 1-253,0 0 0,-1 0 0,1 1 0,0 0 0,0-1 0,-1 2 0,1-1 0,0 0 1,-1 1-1,1 0 0,-1 0 0,1 0 0,0 0 0,-1 1 0,1 0 0,0 0 0,-1 0 0,1 0 1,0 1-1,0 0 0,0 0 0,0 0 0,0 0 0,1 0 0,-1 1 0,0 0 0,1-1 0,0 1 1,0 1-1,-4 4 0,-6 6 28,1 1 1,1 1-1,1-1 0,0 2 1,-13 29-1,22-45-48,1 1 0,-1-1-1,1 0 1,-1 0 0,1 1 0,-1-1 0,1 0 0,0 1-1,0-1 1,-1 1 0,1-1 0,0 0 0,0 1-1,0-1 1,1 1 0,-1-1 0,0 0 0,0 1 0,1-1-1,-1 0 1,1 1 0,-1-1 0,1 0 0,0 0 0,-1 1-1,1-1 1,0 0 0,0 0 0,0 0 0,0 0-1,0 0 1,0 0 0,0 0 0,0-1 0,0 1 0,1 0-1,-1 0 1,0-1 0,0 1 0,1-1 0,-1 1-1,0-1 1,1 0 0,-1 1 0,0-1 0,3 0 0,10 2 35,-1 0 1,1-1-1,26-2 1,-23 1-88,82 10-94,-78-1 100,-20-9 19,-1 0 0,1 1 0,-1-1 0,1 1 0,0-1 0,-1 1 0,1-1 0,-1 1 0,1-1 0,-1 1 0,0-1 0,1 1 0,-1-1 0,1 1 0,-1 0 0,0-1 0,0 1 0,1 0 0,-1-1 0,0 1 0,0 0 0,0 0 0,0-1 0,0 1 0,0 0 0,0-1 0,0 1 0,0 0 0,0 0 0,0-1 0,0 1 0,0 0 0,-1-1 0,1 2 0,-3 3 13,-1-1-1,1 0 0,-1 1 1,1-1-1,-1-1 0,-1 1 1,1 0-1,0-1 0,-1 0 1,1 0-1,-1 0 0,0-1 1,-6 3-1,-9 2-331,0-1 0,-27 4 1,-11 4-3632,4 8-4465,-8 3-4576,43-15 8821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08:34.14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 61 1792,'14'-23'7980,"-14"21"-7572,1 0 0,0 0 0,0 0 0,-1 0 0,1 1 0,1-1 0,-1 0 0,0 1 1,0-1-1,0 1 0,1 0 0,-1-1 0,1 1 0,-1 0 0,1 0 0,2-2 0,-2 2-239,-1 0 0,1 0 0,0 0 0,0 0 0,-1 0 0,1 0 1,0 1-1,0-1 0,0 1 0,0-1 0,0 1 0,-1 0 0,1 0 0,0-1 0,0 1 0,0 1 0,0-1 1,0 0-1,0 0 0,0 1 0,3 0 0,-2 1-147,-1 0 0,0 1 0,0-1 0,1 0 0,-2 1 1,1-1-1,0 1 0,0-1 0,-1 1 0,1 0 0,-1 0 0,0 0 0,0 0 0,1 3 0,-1-3-18,-1 0 0,1 0-1,-1 0 1,0 1 0,0-1-1,0 0 1,0 0 0,-1 1 0,1-1-1,-1 0 1,0 0 0,0 0-1,0 0 1,-2 4 0,-22 40 210,20-39-62,4-6 19,0-1-1,-1 1 1,1-1 0,0 0-1,-1 1 1,1-1 0,0 0-1,-1 0 1,0 0 0,1 0-1,-1 0 1,0 0 0,1 0-1,-1-1 1,0 1 0,0-1-1,0 1 1,1-1 0,-1 0-1,0 1 1,0-1 0,0 0 0,0 0-1,0-1 1,0 1 0,0 0-1,1 0 1,-1-1 0,0 1-1,0-1 1,0 0 0,1 0-1,-1 1 1,0-1 0,1 0-1,-1 0 1,1-1 0,-1 1-1,1 0 1,0 0 0,-1-1-1,1 1 1,0-1 0,0 1-1,0-1 1,0 0 0,0 1 0,0-1-1,0 0 1,1 1 0,-1-1-1,1 0 1,-1 0 0,1 0-1,0 0 1,-1 0 0,1-1-1,-3-15 710,3 17-855,-1 0 1,1 0-1,0 0 0,0 0 1,-1 0-1,1 0 0,0-1 1,0 1-1,0 0 1,0 0-1,1 0 0,-1 0 1,0-1-1,0 1 0,1 0 1,-1 0-1,0 0 1,2-2-1,0-2-645,1-1 1,-1 1-1,1 0 0,0 0 0,1 0 1,-1 0-1,1 1 0,0-1 1,0 1-1,9-6 0,20-4-7096,9 15-3861,-26 0 7316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0:37.85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48 127 440,'0'0'17072,"-18"1"-11808,18-2-5124,-19-23 3172,17 20-3033,0 0-1,1 0 1,0 0-1,-1 0 0,2 0 1,-1-1-1,0 1 1,1 0-1,0 0 1,0-1-1,0 1 1,0 0-1,2-9 0,-1 13-262,5-2 1387,-4-16-181,0 14-1222,4 8 0,-3 0 0,3-2 0,-5 2 0,1 0 0,11-2-3202,-12-3 1878,1 0 1,0 0-1,-1 0 0,1 0 0,-1 0 0,1-1 1,-1 1-1,1-1 0,-1 1 0,0 0 0,0-1 1,1-1-1,0 0-1142,7-7-3071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0:43.8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196 10 3081,'0'0'2903,"7"5"7284,-67 6-5568,23-1 7205,35-10-11736,-6 1-23,-1 2-65,2-1 0,5 2 0,4 0 0,0-3 0,0 0 0,0-1 0,0 1 0,0-1 0,1 1 0,-1-1 0,0 0 0,0 0 0,1 0 0,-1 0 0,0 0 0,0 0 0,1-1 0,2 0 0,2 0 0,85-3 0,120-22 0,-146 16 0,-26 5 0,46-1 0,-23 11 0,-57-5 0,-12 0 0,-64 3 0,1 3 0,-71 16 0,-58 9 0,142-22 0,25-3 0,1-2 0,-52 2 0,76-6 0,7 0 0,0 0 0,0 0 0,0 0 0,1 0 0,-1 1 0,0-1 0,0 0 0,0-1 0,0 1 0,0 0 0,0 0 0,0 0 0,0-1 0,0 1 0,0 0 0,0-1 0,0 1 0,0-1 0,2-1 0,56-9 0,188-30 0,-176 30 0,-44 6 0,-1 1 0,32-1 0,-47 5 0,-22 0 0,-70 11-1222,46-2-491,34-8 1647,-26 9 3067,18 35-3001,0 32 0,9-40 0,1-20 0,0 1 0,-2 0 0,0-1 0,-7 33 0,-1 32 0,6-24 0,4-35 0,0-35 0,-1-185 0,1 186 0,0 1 0,0-1 0,2 1 0,-1-1 0,7-15 0,-5 15 0,0 0 0,-1-1 0,0 1 0,-1-1 0,1-19 0,-5 51 0,0 1 0,-2-1 0,0 0 0,-11 29 0,-5 24 0,1-17 0,14-45 0,1-1 0,0 1 0,1 0 0,0 0 0,1 0 0,-1 15 0,-6 60 0,4-75 0,2-10 0,2-9 0,0-8-1548,1 9-1301,0 0 1,0 0-1,0 0 0,1 0 1,0 0-1,3-11 0,10-7-3040,3 5 780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0:46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73 151 2056,'1'-2'541,"0"1"-1,0-1 0,-1 0 1,1 1-1,0-1 0,0 1 1,1-1-1,-1 1 0,0 0 1,0 0-1,1-1 0,-1 1 1,2-1-1,-1 1-317,0 0 1,-1-1 0,1 1-1,-1 0 1,0-1-1,1 1 1,-1-1 0,0 1-1,0-1 1,0 0-1,0 1 1,0-1 0,0 0-1,0-2 1,-1-4 523,0 7-602,-1 1 1,1-1 0,0 0 0,0 1-1,-1-1 1,1 1 0,0-1 0,0 0-1,0 1 1,0-1 0,0 0 0,0 1-1,0-1 1,0 0 0,0 1 0,0-1-1,0 1 1,0-1 0,1 0 0,-1 1-1,0-1 1,0 1 0,1-1 0,-1 0-1,0 1 1,1-1 0,-1 1 0,1-1-1,-1 1 1,1-1 0,-1 1-1,0 0 1,1-1 0,0 1 0,-1 0-1,1-1 1,-1 1 0,1 0 0,-1-1-1,1 1 1,0 0 0,-1-1-17,0 1 1,0 0 0,0-1-1,0 1 1,1-1-1,-1 1 1,0 0-1,0-1 1,0 1 0,0 0-1,0-1 1,0 1-1,1-1 1,-1 1-1,0 0 1,0-1-1,0 1 1,1 0 0,-1-1-1,0 1 1,1 0-1,-1 0 1,0-1-1,0 1 1,1 0 0,-1 0-1,1 0 1,-1-1-1,0 1 1,1 0-1,-1 0 1,1 0-1,1 0 298,-12 6-503,10-3 74,0-1 18,0 2 2076,19-34 3675,0 4-5342,-4 11-425,-13 10 0,-2 1 0,0 8 0,0 1 0,-2 3 0,5-15 0,3 7 0,-21 29 0,-51 92 0,13-28 0,47-81 0,0 0 0,1 1 0,0-1 0,1 1 0,1 0 0,-4 19 0,4-23 0,2-8 0,1 0 0,-1 0 0,0 0 0,1 1 0,-1-1 0,1 0 0,-1 0 0,1 0 0,-1 1 0,1-1 0,0 0 0,0 1 0,0-1 0,0 0 0,0 0 0,0 1 0,0-1 0,0 2 0,0 1 0,0-8 0,9-61 0,-8 56 0,1-1 0,0 1 0,0 0 0,1-1 0,0 1 0,1 0 0,0 1 0,0-1 0,9-13 0,3-7 0,-2 6 0,0 0 0,26-28 0,17-28 0,-53 75 0,3-8 0,-7 12 0,0 0 0,0 0 0,0 1 0,0-1 0,0 0 0,0 0 0,0 0 0,0 0 0,1 1 0,-1-1 0,0 0 0,0 0 0,0 0 0,0 0 0,1 0 0,-1 1 0,0-1 0,0 0 0,0 0 0,0 0 0,1 0 0,-1 0 0,0 0 0,0 0 0,0 0 0,1 0 0,-1 0 0,0 0 0,0 0 0,0 0 0,1 0 0,-1 0 0,0 0 0,0 0 0,0 0 0,1 0 0,-1 0 0,0 0 0,0 0 0,0 0 0,1 0 0,-1-1 0,0 1 0,0 0 0,0 0 0,0 0 0,1 0 0,-1 0 0,0-1 0,0 1 0,0 0 0,0 0 0,0 0 0,0 0 0,0-1 0,1 1 0,8 56 0,-8-46 0,0 1 0,1 0 0,1-1 0,6 19 0,0 2 0,3 16 0,-3-5 0,3 0 0,18 44 0,-28-82 0,0 1 0,0-1 0,-1 1 0,0 0 0,0-1 0,1 10 0,5-8 0,-5-4 0,-13-20 0,-10-8-3159,12 15 170,1 0 0,0 0-1,1 0 1,-9-20 0,15 19-2776,1-2 461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08:07.67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57 200 1312,'-5'21'5583,"5"-19"-5279,-1-1-1,1 0 1,-1 0-1,1 0 0,-1 0 1,1 1-1,0-1 1,0 0-1,-1 0 0,1 1 1,0-1-1,0 0 1,0 1-1,1-1 0,-1 0 1,0 0-1,0 1 1,1-1-1,-1 0 0,0 0 1,1 0-1,0 0 1,-1 1-1,1-1 0,-1 0 1,3 1-1,-1 0-28,1 0-1,-1-1 1,1 0 0,0 0-1,0 1 1,0-2-1,0 1 1,0 0 0,0 0-1,0-1 1,0 0-1,0 0 1,0 0 0,0 0-1,0 0 1,0 0-1,0-1 1,0 0 0,0 1-1,4-3 1,-1 2-30,0-1 1,0 0-1,0 0 0,0-1 1,-1 0-1,1 0 0,-1 0 1,0 0-1,8-7 1,-2 2 0,-11 7-228,1 1 0,0-1 0,0 1 0,0-1 0,0 0 0,0 1 0,0-1 0,-1 0 0,1 0 0,0 1 0,-1-1 0,1 0 0,0 0 0,-1 0 0,1 0 0,-1 0 0,1 0 0,-1 0 0,0 0 0,1 0 0,-1 0 0,0 0 0,0 0 0,0-1 0,18-63 174,-17 51-195,-1 10 16,0 0 0,0-1 0,0 1-1,0 0 1,-1-1 0,1 1 0,-1 0 0,0-1 0,-1 1 0,-1-5 0,-1-15 202,4 23-187,0 0-1,1-1 1,-1 1-1,0 0 1,0 0-1,0 0 1,-1-1-1,1 1 1,0 0-1,0 0 1,-1 0-1,1-1 1,-1 1-1,1 0 1,-1 0-1,1 0 1,-2-2-1,-3-8 624,5 11-631,0-1-1,0 1 1,0-1-1,-1 1 1,1-1-1,0 1 1,0-1-1,0 1 1,-1-1-1,1 1 1,0 0-1,-1-1 1,1 1-1,0-1 1,-1 1-1,1 0 1,0-1-1,-1 1 1,1 0-1,0 0 1,-1-1-1,1 1 1,-1 0-1,1 0 1,-1-1-1,1 1 1,-1 0-1,1 0 1,-1 0-1,1 0 1,-1 0-1,1 0 1,-1 0-1,1 0 1,-1 0-1,1 0 1,-1 0-1,1 0 1,-1 0-1,1 0 1,-1 1-1,-59-1 73,56 0-93,1 1-1,0-1 1,-1 1 0,1 0-1,0 0 1,0 0 0,0 0-1,0 0 1,0 1 0,0 0-1,0-1 1,0 1 0,1 0-1,-1 0 1,1 1-1,-4 3 1,-5 3-1,2 1 27,0 0 1,1 0-1,0 1 1,1 0-1,0 1 1,-7 15-1,13-20 66,0 0-1,0 1 0,1-1 0,-1 1 0,2 0 1,-1-1-1,1 1 0,0-1 0,0 0 0,1 1 1,0-1-1,1 0 0,6 13 0,-8-16-22,0-1-1,0 0 1,1 1-1,-1-1 1,1 0-1,0 0 1,0 0-1,0 0 1,0 0-1,1-1 1,-1 1-1,1-1 1,-1 1-1,1-1 1,0 0-1,0 0 0,0 0 1,0-1-1,1 1 1,-1-1-1,0 1 1,1-1-1,-1 0 1,1-1-1,-1 1 1,1 0-1,-1-1 1,1 0-1,-1 0 1,1 0-1,-1 0 1,1-1-1,-1 1 1,6-2-1,-3 0-44,-1 0 0,1 0 0,0 0 0,-1-1 0,1 0 0,-1 0 0,0 0 0,0-1 0,0 0 0,0 0 0,-1 0 0,0 0 0,0-1 0,0 0 0,0 0 0,-1 0 0,1 0 0,-1 0 0,-1-1 0,1 1 0,-1-1 0,3-10 0,1-4-55,-1-1 1,0 0-1,-2 0 1,-1 0 0,0-31-1,7 27 192,-14 34-95,3-7-37,1-1 0,0 1 1,0 0-1,-1 0 1,1 0-1,0 0 1,0 0-1,1 0 1,-1 0-1,-1 5 1,-16 59 1448,27 0-1450,-8-60-27,-1-1 0,1 0 0,0 1 0,0-1 0,0 0 0,1 0 0,-1 0 0,1 0 0,4 7 0,-5-10 0,0 0 0,1 0 0,-1 0 0,1 0 0,-1 0 0,1 0 0,-1 0 0,1-1 0,0 1 0,0-1 0,0 1 0,0-1 0,0 0 0,0 1 0,0-1 0,1 0 0,-1 0 0,0-1 0,1 1 0,-1 0 0,0-1 0,4 1 0,33-9-3698,10-21-9253,-1 1 3640,-30 22 4648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0:46.7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73 21 1904,'-15'6'9213,"7"0"-4768,-7-3-3318,-18 2 3777,31-5-3315,3 0-1461,0 1 0,-1 0-1,1-1 1,-1 1-1,1-1 1,0 1 0,-1-1-1,1 0 1,0 1 0,0-1-1,-1 0 1,1 1-1,0-1 1,0 0 0,0 0-1,-1 0 1,1 0 0,0 0-1,0 0 1,0 0-1,-1 0 1,1 0 0,0 0-1,0 0 1,1-1 0,35-2 4792,-22 1-3574,9 0-1346,0 0 0,0-2 0,24-7 0,1 0 0,-38 8 0,16 0 0,-27 4-177,0-1 1,0 1-1,0 0 0,0-1 1,0 1-1,-1-1 0,1 1 1,0-1-1,0 1 0,0-1 1,-1 1-1,1-1 0,0 1 1,-1-1-1,1 1 0,0-1 1,-1 0-1,1 1 0,0-1 0,-1 1 1,1-1-1,-1 0 0,1 0 1,-1 1-1,1-1 0,-1 0 1,1 0-1,-1 1 0,1-1 1,-1 0-1,1 0 0,-1 0 1,1 0-1,-1 0 0,1 0 1,-1 0-1,0 0 0,1 0 1,-1 0-1,1 0 0,-1 0 1,1 0-1,-1 0 0,1 0 1,-1-1-1,1 1 0,-2-1 1,-2 0-2513,1-9-12369,3 5 10606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0:47.3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31 1568,'0'0'560,"0"-6"3896,1-8 7647,1 4-2345,3 9-5436,-4 7-4322,8 212 0,-9 30 0,0-255-398,0-10-3239,5-38-14440,1 32 13314,1 8-241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0:47.9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0 167 3553,'2'-4'8670,"7"-13"-2054,-4 12-4476,-2 2-1313,0 0 0,-1 1 0,1-1 0,-1 0 0,0 0 0,0-1 0,0 1 0,0 0 0,0-1 0,-1 1-1,1-1 1,-1 0 0,1-3 0,-1 4-814,-1 0-1,1 0 1,-1 1-1,1-1 1,0 1 0,0-1-1,1 0 1,-1 1-1,0 0 1,1-1-1,-1 1 1,1 0-1,0 0 1,0 0-1,0 0 1,0 0 0,0 0-1,0 1 1,1-1-1,2-1 1,1-1-21,0 0 1,1 1-1,0 0 1,-1 0-1,1 1 1,12-3-1,13-2 8,-24 4 0,0 1 0,0 0 0,0 1 0,0-1 0,0 1 0,0 1 0,0 0 0,1 0 0,-1 0 0,0 1 0,0 1 0,0-1 0,0 1 0,0 0 0,0 1 0,8 4 0,-14-6 0,-1 0 0,1 0 0,-1 0 0,1 0 0,-1 1 0,0-1 0,1 0 0,-1 1 0,0-1 0,0 1 0,0 0 0,0-1 0,0 1 0,0 0 0,-1-1 0,1 1 0,-1 0 0,1 0 0,-1 0 0,1-1 0,-1 1 0,0 0 0,0 0 0,0 0 0,0 0 0,0 0 0,-1 0 0,1-1 0,0 1 0,-1 0 0,1 0 0,-1 0 0,0-1 0,0 1 0,0 0 0,0-1 0,0 1 0,0-1 0,-2 3 0,-3 6 0,-1-1 0,0 0 0,-1 0 0,0-1 0,-10 7 0,7-4 0,-1-2 0,-1 0 0,0-1 0,0 0 0,-1 0 0,0-2 0,0 0 0,-26 7 0,23-8 0,12-3 0,-1 0 0,0 0 0,0-1 0,0 0 0,0 0 0,0-1 0,0 0 0,0 0 0,0 0 0,0-1 0,0 1 0,0-2 0,0 1 0,1-1 0,-7-2 0,5 3 0,34 1 0,-12 4 0,0 1 0,0 1 0,-1 0 0,1 1 0,-1 0 0,-1 1 0,1 1 0,-1 0 0,-1 1 0,0 0 0,0 1 0,11 14 0,-8-7 0,-9-11 0,0 1 0,1-1 0,-1 0 0,1-1 0,9 7 0,-6-8 0,-8-4 0,-1-1 0,1 1 0,-1-1 0,1 1 0,-1-1 0,0 1 0,0 0 0,1 0 0,-1 0 0,0 0 0,0 0 0,0 0 0,0 0 0,0 0 0,0 0 0,0 1 0,0-1 0,-1 0 0,1 1 0,0-1 0,-1 0 0,1 1 0,-1-1 0,1 1 0,-1-1 0,0 1 0,0-1 0,1 1 0,-1 2 0,0-25-27067,9 11 22231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0:48.8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165 54 2545,'11'-8'9938,"26"-7"-1359,-20 8-3718,-17 7-4246,1 0-386,0 0 0,0-1 0,0 1 0,-1 0 0,1-1 0,0 1 0,0 0 0,-1-1 0,1 1 0,0-1 0,-1 1 0,1-1 0,0 1 0,-1-1 0,1 0 0,-1 1 0,1-1 0,-1 0 0,1 1-1,-1-1 1,1 0 0,-1 0 0,0 1 0,1-1 0,-1 0 0,0-1 0,-1-2-182,-1 3-47,0 1 0,0-1 0,-1 1 0,1-1 0,0 1 0,0 0 0,0 0 0,0 0 0,0 0 0,0 0 0,0 1 0,-1-1 0,1 1 0,0-1 0,0 1 0,0 0 0,0-1 0,0 1 0,-3 2 0,-1 0 0,-6 1 0,1-1 0,0 2 0,0-1 0,0 2 0,1-1 0,0 1 0,0 1 0,0 0 0,1 0 0,0 1 0,0 0 0,1 1 0,0 0 0,1 0 0,0 0 0,0 1 0,1 0 0,0 1 0,1-1 0,-8 22 0,12-22 0,0-1 0,0 1 0,1 0 0,0-1 0,0 1 0,1-1 0,1 1 0,-1-1 0,1 1 0,1-1 0,0 0 0,0 0 0,1 0 0,0 0 0,1-1 0,0 0 0,0 0 0,11 13 0,-11-16 0,0 0 0,0-1 0,1 0 0,-1 0 0,1 0 0,0-1 0,0 0 0,0 0 0,1 0 0,-1-1 0,1 0 0,-1 0 0,1-1 0,-1 1 0,1-2 0,0 1 0,0-1 0,0 0 0,-1 0 0,1-1 0,0 0 0,0 0 0,-1 0 0,1-1 0,-1 0 0,1 0 0,-1-1 0,0 0 0,0 0 0,6-4 0,-6 3 0,0 1 0,0-1 0,0 0 0,-1-1 0,0 1 0,0-1 0,0 0 0,6-8 0,-10 11 0,1-1 0,0 0 0,-1 0 0,0 0 0,1 0 0,-1 0 0,0 0 0,-1 0 0,1 0 0,0 0 0,-1 0 0,0-1 0,0 1 0,0 0 0,0 0 0,0-1 0,-1 1 0,1 0 0,-2-4 0,0 2 0,0 1 0,0-1 0,0 0 0,0 1 0,-1 0 0,0 0 0,0 0 0,0 0 0,0 0 0,0 0 0,-1 1 0,0 0 0,0-1 0,0 1 0,0 1 0,0-1 0,-9-3 0,4 2 0,-1 0 0,0 1 0,0 1 0,0-1 0,0 1 0,0 1 0,-20 0 0,30 1 0,-1 0 0,0 0 0,1 0 0,-1 0 0,1 0 0,-1 0 0,0 0 0,1 0 0,-1 0 0,1 0 0,-1 0 0,1 1 0,-1-1 0,1 0 0,-1 1 0,1-1 0,-1 0 0,1 1 0,-1-1 0,1 0 0,0 1 0,-1-1 0,1 1 0,-1-1 0,1 0 0,0 1 0,-1 0 0,1 0 0,0-1 0,0 1 0,1-1 0,-1 0 0,0 1 0,0-1 0,0 1 0,1-1 0,-1 0 0,0 1 0,0-1 0,1 0 0,-1 1 0,0-1 0,1 0 0,-1 1 0,0-1 0,1 0 0,-1 0 0,1 1 0,-1-1 0,0 0 0,1 0 0,-1 0 0,1 0 0,-1 0 0,1 1 0,-1-1 0,0 0 0,1 0 0,-1 0 0,1 0 0,-1 0 0,1 0 0,-1-1 0,1 1 0,-1 0 0,1 0 0,32 1 0,-18-1 0,1 0 0,0 0 0,-1-1 0,18-4 0,100-16 0,-86 7 0,-130 33 0,74-18 0,8 0 0,-1-1 0,1 1 0,-1 0 0,1 0 0,-1-1 0,1 1 0,-1 0 0,1 0 0,0 0 0,-1 0 0,1 0 0,0 1 0,0-1 0,0 0 0,0 1 0,0-1 0,0 0 0,0 1 0,1-1 0,-1 1 0,0-1 0,0 3 0,-3 37 0,1-13 0,1-17 0,0 0 0,1 1 0,0-1 0,0 1 0,2-1 0,1 17 0,0 12 0,-2 0 0,5-44 85,-1-12-510,-3 12-1421,0-1 0,0 1-1,0 0 1,1-1 0,0 1 0,0 0-1,0 0 1,0 0 0,0 0 0,1 1 0,3-6-1,-4 7 584,7-13-4097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0:49.2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13 2136,'9'-12'26163,"-9"24"-21695,0 399-4468,1-435-2487,0 14-718,0 1 1,1 0 0,0-1-1,1 1 1,5-14-1,8-4-2137,-5 11 407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0:49.6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38 124 80,'-6'-2'1714,"-6"-5"3633,-4-6 6869,16 12-11750,-1 1 0,1-1 0,0 0 0,-1 1 0,1-1 0,0 1 1,-1-1-1,1 0 0,0 1 0,0-1 0,-1 0 0,1 0 0,0 1 0,0-1 0,0 0 1,0 1-1,0-1 0,0 0 0,0 1 0,0-1 0,0 0 0,1 0 0,9-12 2224,0 6-2690,0 0 0,0 1 0,1 1 0,0 0 0,0 0 0,0 1 0,17-4 0,86-14 0,-107 20-513,0 1 1,0 1-1,0 0 1,-1 0-1,1 0 1,0 0-1,0 1 1,0 1-1,0-1 1,-1 1-1,1 0 1,0 0-1,-1 1 1,0 0-1,0 0 1,0 1-1,0-1 0,9 8 1,-12 4-13844,4-15 9660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0:49.9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31 2264,'-1'0'582,"0"1"0,0-1-1,1 0 1,-1 0-1,0 1 1,0-1 0,0 0-1,1 1 1,-1-1 0,0 1-1,1-1 1,-1 1-1,0-1 1,1 1 0,-1-1-1,0 1 1,1 0-1,-1-1 1,1 1 0,0 0-1,-1 0 1,1-1-1,-1 1 1,1 0 0,0 0-1,0-1 1,-1 1-1,1 0 1,0 1 0,12 1 8557,3-4-7899,68-20 1621,-56 13-2941,0 2 0,0 0 0,50-3 1,-68 8-760,17 2-5955,-26-1 6436,1 0 0,-1 0-1,0 1 1,1-1 0,-1 1 0,1-1 0,-1 0-1,0 1 1,1-1 0,-1 1 0,0-1-1,1 0 1,-1 1 0,0-1 0,0 1 0,1-1-1,-1 1 1,0-1 0,0 1 0,0 0 0,0-1-1,0 1 1,0-1 0,0 1 0,0-1-1,0 1 1,0-1 0,0 1 0,0-1 0,0 1-1,0-1 1,0 1 0,-1-1 0,1 1 0,0-1-1,0 1 1,-1-1 0,1 1 0,0-1-1,-1 1 1,1-1 0,0 0 0,-1 1 0,1-1-1,-1 1 1,-5 8-3701,4 1 99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0:50.3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31 1416,'-23'14'6606,"21"-13"-5645,0 0 0,1 0 0,-1 1 0,1-1 0,0 0 0,-1 0 0,1 1-1,0-1 1,0 1 0,-1-1 0,1 1 0,1 0 0,-1-1 0,0 1-1,0 0 1,0 0 0,1-1 0,-1 4 0,1-4-866,0 0 0,1 0 0,-1 0 0,1 0 0,-1-1 0,1 1 0,-1 0 0,1 0 0,-1-1 0,1 1 0,0-1-1,-1 1 1,1 0 0,0-1 0,-1 1 0,1-1 0,0 1 0,0-1 0,0 0 0,-1 1 0,1-1 0,0 0 0,0 0 0,0 1 0,0-1 0,0 0 0,0 0 0,-1 0 0,1 0 0,0 0 0,0 0 0,0 0 0,0-1 0,1 1 0,44-6 2789,-34 4-2604,44-7-1085,-1-3 1,91-32-1,-133 40-5187,-1 1 0,1 0 0,18-2 0,-27 4 4892,15 0-3681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0:50.8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187 47 3129,'4'-2'1940,"-1"1"-1095,-1 0-1,0 0 1,0 0 0,0 0 0,0-1 0,0 1-1,0 0 1,0-1 0,0 0 0,-1 1-1,1-1 1,0 0 0,-1 0 0,0 0 0,3-3-1,-4 4 406,-20-4 189,-24 12-1113,0-2 0,-46-2 1,70 0 1385,15-3 1228,14-2-736,27-6-1189,0 3-1,57-3 1,-26 3-896,80 3-93,-76 4-2364,-65 0-1699,-14 3 1808,-19 3 293,-56-6-247,-7 1 4694,90-3-2422,-1 0 0,0 0 0,1 0 0,-1 0 0,0 1-1,1-1 1,-1 0 0,0 1 0,1-1 0,-1 0 0,0 1 0,1-1 0,-1 1 0,1-1 0,-1 1 0,1-1-1,-1 1 1,1-1 0,-1 1 0,1-1 0,0 1 0,-1 0 0,1-1 0,0 1 0,-1-1 0,1 1 0,0 0-1,0 0 1,0-1 0,0 1 0,-1 0 0,1-1 0,0 1 0,0 0 0,0 0 0,1 0 0,2 40 5269,1-10-3325,-13 87-2033,0-33 0,0 47 0,9-127 0,0-2 0,1-12 0,4-5-2501,-4-9-7051,2-9-2151,5 21 6205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1:28.476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135 1 72,'-4'0'12129,"12"0"-5071,-3 0-6343,-23 34 1088,17 2 771,2-25 5503,1-11-7794,4-1-227,24-21-56,-27 20 0,0-1 0,0 1 0,0 0 0,0 0 0,1 0 0,-1 0 0,1 0 0,-1 1 0,1 0 0,6-2 0,46-22 0,-51 22 0,1 1 0,-1 1 0,1-1 0,0 1 0,0 0 0,-1 0 0,1 1 0,11 0 0,-8 0 0,0 0 0,0 0 0,-7 0 0,6 1 0,-2 3 0,6 11 0,-7-9 0,23 19 0,-26-5 0,-1 0 0,-2 20 0,1-23 0,0-12 0,1 1 0,-1-1 0,0 1 0,0 0 0,-1-1 0,0 1 0,0-1 0,0 1 0,-4 9 0,5-15 0,-1 0 0,1 0 0,-1 1 0,1-1 0,0 0 0,-1 1 0,1-1 0,0 1 0,-1-1 0,1 0 0,0 1 0,0-1 0,0 1 0,-1-1 0,1 1 0,0-1 0,0 1 0,0-1 0,0 1 0,0-1 0,0 1 0,-1-1 0,1 1 0,0-1 0,1 1 0,-1-1 0,0 1 0,0-1 0,0 1 0,0 0 0,-4 6 0,-8 37 0,-21 2 0,30-21 0,2-24 0,-1 0 0,1 0 0,0 0 0,0 1 0,-1-1 0,1 1 0,0-1 0,0 1 0,0-1 0,1 1 0,-1-1 0,0 1 0,1 0 0,-1 1 0,-8 15 0,-3 8 0,11-23 0,0 0 0,0-1 0,0 1 0,0 0 0,0-1 0,0 1 0,-1-1 0,1 0 0,-4 5 0,-7 33 0,9-35 0,1-1 0,0 1 0,0 0 0,0-1 0,1 1 0,0 0 0,-1 0 0,2 0 0,-2 8 0,-6 14 0,7-24 0,-1 0 0,1 0 0,0 1 0,0-1 0,0 0 0,0 1 0,0-1 0,0 6 0,-8 25 0,0 18 0,9 80 0,-4-113 0,3-17 0,1 0 0,-1 1 0,0-1 0,1 0 0,-1 0 0,1 1 0,-1-1 0,1 0 0,0 1 0,0-1 0,0 0 0,0 0 0,1 1 0,-1-1 0,1 0 0,-1 0 0,1 1 0,0-1 0,0 0 0,2 4 0,-3-5 0,1 0 0,-1 1 0,1-1 0,-1 0 0,1 1 0,-1-1 0,0 0 0,0 1 0,0-1 0,0 0 0,0 1 0,0-1 0,0 1 0,0-1 0,-1 0 0,0 3 0,1-3 0,-1 1 0,1-1 0,0 0 0,0 1 0,-1-1 0,1 0 0,0 1 0,0-1 0,0 1 0,1-1 0,-1 0 0,0 1 0,0-1 0,1 1 0,-1-1 0,2 3 0,13 41 0,-5 1 0,-10-37 0,2 6 0,17 18 0,-14-25 0,13 33 0,21 30 0,-30-57 0,17 3 0,-17-12 0,0 1 0,-1 0 0,1 0 0,10 11 0,-15-13 0,0 0 0,0 0 0,0 0 0,1-1 0,0 0 0,-1 0 0,8 3 0,-11-5 0,1 3 0,-1 0 0,7-3 0,1-1 0,0 0 0,0 0 0,0 0 0,-3 0 0,-12 0 0,-2 1 0,5 2 0,-3-1 0,3 1 0,-4-1 0,-2 1 0,0 2 0,0-4 0,1 0 0,-29 19 0,-7 21 0,26-11 0,-36 40 0,51-65 0,0-1 0,0 0 0,1 0 0,0 1 0,0-1 0,-3 10 0,-11 17 0,-2 6 0,0 29 0,14-44 0,4-21 0,0 0 0,1 1 0,-1-1 0,0 0 0,-1 1 0,1-1 0,0 0 0,0 0 0,0 1 0,-1-1 0,1 0 0,-1 0 0,1 1 0,-1-1 0,1 0 0,-2 2 0,1-2 0,0 1 0,1 0 0,-1 0 0,1 0 0,-1 0 0,1 0 0,0 0 0,-1 0 0,1 0 0,0 1 0,1-1 0,-1 0 0,0 0 0,0 0 0,1 0 0,0 2 0,0-2 0,-1 0 0,1 0 0,-1-1 0,1 1 0,-1 0 0,0 0 0,0 0 0,0 0 0,0 0 0,0 0 0,-1 0 0,1 0 0,-1 0 0,1 0 0,-2 4 0,0-2 0,0 0 0,1 0 0,0 0 0,0 1 0,0-1 0,0 0 0,0 1 0,1-1 0,0 1 0,0-1 0,0 1 0,2 5 0,-2 8 0,-9 29 0,9 74 0,9-75 0,0 3 0,0-7 0,9 13 0,-17-48 0,1 0 0,-1 0 0,1 0 0,0 0 0,1 0 0,3 7 0,4 32 0,-1 5 0,9 14 0,-9 13 0,-9-63 0,0-10 0,-1 0 0,1 0 0,0 0 0,0-1 0,1 1 0,0 0 0,0 0 0,0-1 0,0 1 0,3 6 0,-3-7 0,0 1 0,0 0 0,0-1 0,0 1 0,-1 0 0,0 0 0,0-1 0,0 1 0,-2 7 0,1 7 0,1 156 0,-10-133 0,10-40 0,0 0 0,0 0 0,0 0 0,-1 0 0,1 0 0,-1 0 0,1 0 0,-1 0 0,0 0 0,0 0 0,0 0 0,0 0 0,0 0 0,-2 2 0,-4 9 0,5-8 0,-1-1 0,0 1 0,0-1 0,-1 0 0,1 0 0,-1 0 0,0-1 0,0 1 0,0-1 0,-1 0 0,1 0 0,-1-1 0,1 1 0,-1-1 0,0 0 0,0 0 0,-9 1 0,5-1 0,0 2 0,0-3 0,0 3 0,0-4 0,-63 6 0,59-3 0,7 0 0,-1-1 0,1 0 0,0-1 0,-1 1 0,0-1 0,1-1 0,-1 1 0,-9-1 0,7-1 0,1-3 0,8 3 0,0 0 0,0 1 0,0-1 0,-1 0 0,1 0 0,0 1 0,0-1 0,0 0 0,0 1 0,0-1 0,0 0 0,0 0 0,1 1 0,-1-1 0,0 0 0,0 1 0,0-1 0,1 0 0,-1 1 0,0-1 0,1 0 0,-1 1 0,1-1 0,-1 1 0,0-1 0,1 1 0,-1-1 0,1 1 0,1-2 0,5-17-1791,0-12-5427,9-20-5350,0 21 5971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08:08.59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100 94 1792,'0'-11'3439,"-1"7"-2307,1-1 0,0 1 0,0 0 1,1 0-1,-1-1 0,1 1 0,0 0 0,0 0 1,0 0-1,2-5 0,-2 8-903,-1 0 0,1 1 0,-1-1 0,0 0 0,1 0 0,-1 0 0,0 0-1,1 0 1,-1 0 0,0 1 0,0-1 0,0 0 0,0 0 0,0 0 0,0 0 0,0 0 0,0 0 0,-1 0 0,1 0-1,0 0 1,-1 1 0,1-1 0,0 0 0,-1 0 0,1 0 0,-1 1 0,1-1 0,-1 0 0,1 0 0,-1 1-1,0-1 1,1 0 0,-1 1 0,0-1 0,-1 0 0,2 1-87,0 0 1,-1-1-1,1 1 0,-1 0 1,1 0-1,-1 0 0,1-1 0,-1 1 1,1 0-1,-1 0 0,1 0 1,-1 0-1,1 0 0,-1 0 1,1 0-1,0 0 0,-1 0 0,1 0 1,-1 1-1,1-1 0,-1 0 1,1 0-1,-1 0 0,1 0 1,-1 1-1,1-1 0,0 0 0,-1 0 1,1 1-1,-1 0 0,-3 13-334,-4 13 267,6-23-57,0 0-1,1 1 1,0-1-1,-1 0 1,2 1-1,-1-1 0,0 5 1,-17 102 126,9-36-76,-9 13-1,9-8-69,4-33 33,2-27-13,3-20-21,0 0 0,0 0 1,0 0-1,0 0 0,0 0 1,0 0-1,0 0 0,-1 0 1,1 0-1,0-1 0,0 1 0,0 0 1,0 0-1,0 0 0,0 0 1,0 0-1,0 0 0,-1-9-43,2-1 0,-1 0 0,1 0-1,1 1 1,-1-1 0,2 0 0,-1 1 0,1 0-1,1-1 1,0 1 0,0 1 0,1-1 0,11-16-1,-3 10 56,-8 9-13,0 0 1,0 0-1,0 0 0,1 1 1,0 0-1,0 0 1,0 1-1,1-1 1,-1 1-1,12-5 1,-8 5 23,0 1 1,1 0-1,-1 0 0,1 1 1,-1 1-1,1-1 1,19 2-1,-26 0-20,0 0 0,0 1 1,0 0-1,-1-1 0,1 2 0,0-1 0,-1 0 0,1 1 0,-1-1 1,0 1-1,1 0 0,-1 0 0,0 1 0,0-1 0,0 0 0,0 1 0,-1 0 1,1 0-1,-1 0 0,0 0 0,0 0 0,0 0 0,0 1 0,2 3 0,-3-3-1,0-1-1,0 1 0,0 0 0,0 0 0,-1 0 0,1 0 0,-1 0 1,0 0-1,-1 0 0,1 0 0,0 0 0,-1 0 0,0 0 1,0 0-1,0 0 0,-1 0 0,1-1 0,-1 1 0,0 0 0,0-1 1,0 0-1,0 1 0,-1-1 0,0 0 0,1 0 0,-6 4 0,-1 1-3,0 0-1,-1 0 0,0-1 0,0 0 1,-1 0-1,0-2 0,-18 8 0,16-7 21,-43 12 149,53-17-156,-1 0 1,1 0-1,0-1 0,-1 1 0,1-1 1,0 0-1,-1 0 0,1-1 0,0 1 1,-1 0-1,1-1 0,0 0 1,0 0-1,-5-2 0,-4-3-87,11 6 40,0 0 1,0-1-1,0 1 0,0-1 1,0 1-1,0-1 0,1 1 1,-1-1-1,0 0 0,0 1 1,0-1-1,1 0 0,-1 0 1,0 1-1,1-1 0,-1 0 1,1 0-1,-1 0 0,1 0 1,-1 0-1,1 0 0,0 0 1,-1 0-1,1 0 0,0 0 1,0 0-1,0 0 0,0 0 1,0 0-1,0 0 0,0 0 1,0 0-1,0 0 0,0 0 1,1-1-1,0 0-695,0-1-1,0 1 1,0 0-1,0 0 1,1 0-1,-1 0 1,1 0-1,-1 0 1,1 0-1,4-3 1,20-14-14733,-17 18 11479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1:34.455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91 244 1792,'10'12'10108,"15"-4"-5263,-24-8-4717,0 0 0,0 0 0,0 0 0,0 0 0,0 0 0,0 0 0,0 0 0,0 1 0,0-1 0,0 0 0,0 0 0,0 1 0,0-1 0,-1 1 0,1-1 1,0 1-1,0-1 0,0 1 0,0-1 0,-1 1 0,1 0 0,0 0 0,-1-1 0,1 1 0,0 0 0,-1 0 0,1 0 0,-1-1 0,1 1 0,-1 0 0,0 0 0,1 0 0,-1 0 0,0 0 0,0 0 0,0 0 0,1 0 0,-1 2 0,-1 0-59,1-1-1,0 1 1,-1-1-1,1 1 1,-1-1-1,0 1 1,0-1-1,0 1 1,0-1-1,0 1 0,-1-1 1,1 0-1,-3 3 1,0-1 22,0-1 0,0 0-1,0 1 1,0-2 0,0 1 0,-1 0 0,1-1 0,-1 0 0,-9 3 0,11-4-70,1 0 0,-1-1 1,1 1-1,-1-1 1,0 1-1,1-1 1,-1 0-1,0 0 0,1 0 1,-1-1-1,1 1 1,-1-1-1,0 1 1,1-1-1,-1 0 0,1 0 1,0 0-1,-1 0 1,1 0-1,0-1 0,-1 1 1,1-1-1,0 1 1,-3-5-1,2 1 6,1 0-1,0-1 0,0 0 1,1 1-1,-1-1 1,1 0-1,1 0 1,-1 0-1,1 0 0,0 1 1,0-1-1,0 0 1,2-6-1,-1-12 22,0 17-35,-1 1 0,1-1 1,1 1-1,-1-1 1,1 1-1,0 0 1,0 0-1,1 0 1,0 0-1,0 0 1,4-6-1,48-56 57,-47 59-72,2-6-4,-9 13 6,-1 0 0,1 1 0,0-1 0,0 1 0,0-1 0,0 1 0,0 0 0,0-1 0,1 1 0,-1 0 0,0 0 1,1 0-1,1-2 0,0 1 191,0 0 1,-1-1 0,1 1 0,-1-1 0,1 1-1,-1-1 1,0 0 0,0 0 0,-1 0 0,4-6-1,-42 9 304,33 48-811,1-29 1322,1 5 3579,4-24-4488,4 1-89,-3 13-8,-1-10 0,1 0 0,-1 0 0,-1 0 0,1 0 0,0 0 0,-1 1 0,0-1 0,0 0 0,0 1 0,0 7 0,6 25 0,2 24 0,0 10 0,0 40 0,-7-101 0,-1 1 0,0 0 0,0-1 0,-3 22 0,1-23 0,1-1 0,0 1 0,0 0 0,1 0 0,0 0 0,0 0 0,3 9 0,-2-10 0,-1 0 0,0 0 0,-1 0 0,0 0 0,0 0 0,-1 9 0,0 7 0,0-21 0,0-1 0,1 0 0,-1 0 0,0 1 0,0-1 0,0 0 0,-1 0 0,1 0 0,0 0 0,-1 0 0,1 0 0,-1-1 0,0 1 0,0 0 0,0-1 0,1 0 0,-1 1 0,0-1 0,-1 0 0,1 0 0,0 0 0,-5 2 0,3-2 0,0 1 0,0 0 0,0-1 0,-1 0 0,1 0 0,-1 0 0,1-1 0,-1 1 0,1-1 0,-1 0 0,-7-1 0,6-1 0,-1 0 0,0-1 0,1 0 0,0 0 0,-8-6 0,12 8 0,0 0 0,0 0 0,1-1 0,-1 1 0,0-1 0,1 1 0,-1-1 0,1 1 0,0-1 0,-1 0 0,1 0 0,0 0 0,0 0 0,0 0 0,0 0 0,1 0 0,-1 0 0,0 0 0,0-3 0,-2-5 0,2 9 0,1 0 0,-1 0 0,0-1 0,0 1 0,1 0 0,-1-1 0,1 1 0,0-1 0,-1 1 0,1-1 0,0 1 0,0-1 0,0 1 0,0-1 0,0 1 0,0-3 0,2-1 0,4 4 0,-1-7 33,-1 6-198,-2 2-692,0 0-1,0-1 1,0 0 0,0 1-1,0-1 1,0 0-1,0 0 1,-1 0 0,1 0-1,0 0 1,0-1 0,-1 1-1,1 0 1,-1-1 0,1 1-1,1-4 1,13-9-7481,0 8 3209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1:35.887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9 112 392,'-7'-3'13451,"5"-3"-6810,7-14-2891,-1 4 1732,-4 15-5355,0 0 0,0 0 0,0 1 0,0-1 0,1 0 1,-1 0-1,0 1 0,1-1 0,-1 0 0,0 1 0,1-1 0,-1 1 0,1-1 1,-1 0-1,1 1 0,-1-1 0,1 1 0,-1-1 0,1 1 0,0 0 1,-1-1-1,1 1 0,0-1 0,0 1-127,0 0 0,0 0 0,0 0 0,0 0 0,0 0 0,0 0 0,0 0 0,0 0 0,0 0 0,0 0 0,0 1 0,0-1 0,0 0 0,0 1 0,0-1 0,0 1 0,0-1 0,0 1 0,-1-1 0,1 1 0,0-1 0,0 1 0,-1 0 0,1 0 0,0-1 0,-1 1 0,1 0 0,-1 0 0,1 0 0,0 1 0,-1-1 0,6 8 0,-1 0 0,0 1 0,0-1 0,-1 1 0,0 0 0,-1 1 0,0-1 0,2 21 0,6 17 0,-9-21 0,-2-25 0,0 0 0,0 0 0,0 0 0,0 0 0,0 0 0,0 0 0,0 0 0,1 0 0,-1 0 0,1 0 0,-1 0 0,1 0 0,0 0 0,0-1 0,1 4 0,0 10 0,-4-11 0,-14-8 0,14 4 0,1-1 0,0 1 0,-1 0 0,1-1 0,0 1 0,-1-1 0,1 1 0,0-1 0,-1 1 0,1-1 0,0 0 0,0 0 0,0 0 0,0 1 0,0-1 0,0 0 0,0-1 0,0 1 0,0 0 0,0 0 0,0 0 0,1 0 0,-1-1 0,1 1 0,-2-3 0,-5-33 0,8 31 0,0-1 0,0 1 0,1 0 0,-1 0 0,2 0 0,-1 0 0,4-6 0,5-15 0,34-53 0,-27 55 0,-10 19 0,1 2 0,-8 4 0,0 0 0,-1 0 0,1 0 0,0 0 0,0 0 0,-1 0 0,1 1 0,0-1 0,0 0 0,-1 0 0,1 1 0,0-1 0,0 1 0,-1-1 0,1 0 0,-1 1 0,1-1 0,0 1 0,-1-1 0,1 1 0,-1 0 0,1-1 0,-1 1 0,1 0 0,-1-1 0,0 1 0,1 0 0,-1-1 0,0 1 0,1 0 0,-1 0 0,0-1 0,0 1 0,0 0 0,0 0 0,0-1 0,0 1 0,0 0 0,0 1 0,1 1 0,3 6 0,0 0 0,0 1 0,-1-1 0,0 1 0,-1 0 0,0 0 0,-1 0 0,1 19 0,7 59 0,-9-63 0,-1-22 0,-5-6 0,3-2 0,1 1 0,0 0 0,0-1 0,1 1 0,0-1 0,0 0 0,0 1 0,0-1 0,0 0 0,1 0 0,0 1 0,0-1 0,0 0 0,1 0 0,1-4 0,-1-15 0,1 13 0,0 1 0,1-1 0,0 1 0,0-1 0,9-16 0,1-3 0,-11 25 0,1 0 0,0 0 0,0 1 0,1-1 0,-1 1 0,1-1 0,5-3 0,5-7 0,-8 11 0,-4 7 0,0-1 0,0 1 0,0-1 0,0 1 0,0 0 0,-1 0 0,1 0 0,-1 0 0,0 0 0,0 0 0,0 0 0,0 0 0,0 5 0,5 7 0,-4-10 0,-1-1 0,1 1 0,-1 0 0,1-1 0,-2 1 0,1 0 0,0 8 0,7 27 0,-4-12 0,1-1 0,4 15 0,-5-25 0,-4-16 0,0 1 0,0-1 0,0 1 0,0-1 0,1 1 0,-1-1 0,1 1 0,-1-1 0,1 0 0,-1 1 0,1-1 0,0 0 0,0 1 0,1 1 0,0-1 0,0-1 0,0 1 0,0 0 0,0-1 0,0 1 0,0-1 0,1 0 0,-1 0 0,0 0 0,1 0 0,-1 0 0,1 0 0,-1-1 0,1 1 0,0-1 0,-1 0 0,1 0 0,-1 0 0,1 0 0,0 0 0,-1 0 0,1-1 0,3 0 0,0-2-28,-1 1-1,0-1 1,0 0 0,0 0 0,0 0-1,-1-1 1,1 0 0,-1 0 0,0 0-1,0 0 1,0-1 0,-1 1 0,0-1-1,1 0 1,-2 0 0,1 0 0,-1-1-1,1 1 1,-1-1 0,2-8 0,5-93-2469,-9 1 4332,0 106-1499,-1 0-322,0 0-1,1 0 1,-1 1 0,1-1-1,-1 0 1,0 1-1,1-1 1,-1 0 0,1 1-1,-1-1 1,1 1 0,0-1-1,-1 1 1,1-1-1,-1 1 1,1 0 0,0-1-1,0 1 1,-1-1-1,1 1 1,0 0 0,0-1-1,-1 1 1,1-1 0,0 1-1,0 0 1,0-1-1,0 1 1,0 0 0,0-1-1,1 2 1,-1 20 453,1-21-451,8 111-16,0 19 0,0 6 0,0-20 0,-9-114 0,1-12 0,6-12-3276,-7-15-8758,2-7 404,6 22 6611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1:36.214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0 93 176,'1'-2'1192,"-1"0"-1,0 0 1,0-1-1,1 1 1,-1 0 0,1 0-1,0 0 1,0 0-1,-1 0 1,1 0-1,1 0 1,-1 0 0,2-3-1,27-20 7410,-17 19-6809,0 0-1,1 0 0,22-5 0,-31 9-1782,-1 1 0,1 0 0,0 0 0,1 0 0,-1 1 0,0 0 0,0 0 0,0 0 0,0 0-1,0 1 1,0 0 0,0 0 0,0 0 0,0 1 0,0-1 0,0 1 0,-1 0 0,1 1 0,5 3 0,-5-2-12,0 1 1,0 0-1,0 0 0,0 0 1,-1 1-1,0 0 1,0 0-1,0 0 1,-1 0-1,0 0 1,0 1-1,-1-1 1,2 8-1,-3-8 3,-1-1 0,0 0 0,0 1 0,-1-1 0,1 0 0,-1 0 0,-1 0 0,1 1 0,-1-1 0,1 0 0,-1-1 0,-3 6 0,-5 15 0,10-22 0,-1 0 1,0 1-1,0-1 0,-1 0 1,1 0-1,-1 0 0,0 0 1,1 0-1,-1 0 0,0-1 1,-1 1-1,1 0 0,0-1 0,-1 0 1,0 1-1,1-1 0,-1 0 1,0-1-1,0 1 0,0 0 1,0-1-1,0 0 0,0 1 1,-1-1-1,-3 0 0,-2 0-4,0 0-1,0-1 0,-1-1 1,1 1-1,0-2 1,0 1-1,0-1 0,-10-4 1,-10-4-5220,17 1-1839,8-3-5506,4 7 7604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1:36.923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0 142 352,'18'-15'8881,"-4"-17"-462,-10-31 3554,-4 62-11404,-19 17 378,17-12-938,0 0 0,1 0 0,0-1 0,0 2 0,0-1-1,0 0 1,1 0 0,-1 0 0,1 0 0,0 0 0,0 0-1,1 1 1,0 5 0,18 61 715,-9-38-17,-5-19-699,0 0 0,1-1 0,1 0 0,0-1 0,1 1-1,0-1 1,1-1 0,17 18 0,-25-28-8,1 0 0,0 0 0,-1-1 0,1 1 0,0 0 0,0-1 0,-1 0 0,1 1 0,0-1 0,0 0 0,0 0 0,-1 0 0,1 0 0,0 0 0,0 0 0,0-1 0,-1 1 0,1-1 0,0 1 0,0-1 0,-1 0 0,1 1 0,-1-1 0,1 0 0,0 0 0,-1 0 0,0 0 0,1 0 0,2-3 0,4-2 0,0-1 0,-1 1 0,1-1 0,7-10 0,-6 5 0,-1 1 0,-1-1 0,0 0 0,0-1 0,-1 0 0,-1 0 0,0 0 0,-1-1 0,0 1 0,-1-1 0,-1 0 0,0 0 0,-1 0 0,0-22 0,-9 8 0,6 24 0,1 0 0,-1 0 0,1-1 0,0 1 0,0 0 0,0-1 0,0 1 0,1-10 0,-1 43 0,0-12 0,1 0 0,0 0 0,2 1 0,5 28 0,11 49 0,-11-68 0,-6-21 0,1 0 0,-1 0 0,1-1 0,0 1 0,0 0 0,1-1 0,0 0 0,0 1 0,0-1 0,7 8 0,-9-13-99,0 1-1,-1-1 1,1 0 0,0 1 0,0-1-1,0 0 1,-1 0 0,1 0-1,0 0 1,0 0 0,0 0 0,-1 0-1,1 0 1,0 0 0,0 0 0,0-1-1,-1 1 1,1 0 0,0 0-1,0-1 1,-1 1 0,1 0 0,0-1-1,-1 1 1,1-1 0,0 1-1,-1-1 1,1 1 0,-1-1 0,1 0-1,0 1 1,-1-1 0,0 0-1,1 1 1,0-2 0,18-30-16263,-4 17 10715,-4 0 343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1:37.367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0 117 1376,'18'-116'28750,"-18"142"-28089,0 3-438,2-1 0,0 1 0,2-1-1,15 55 1,-13-57 1,-1 0 0,2 32-1,1 5-28,10 83-195,-12-93 0,-5-42 0,0 1 0,1 0 0,6 21 0,-7-26-595,1 0 0,-1 1 0,-1-1-1,0 0 1,0 9 0,-2-8-2489,1-37 361,9-16-12355,-7 30 10208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1:37.693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71 62 3881,'-26'-5'7479,"22"3"-5979,1 1 1,0 0 0,-1 1-1,1-1 1,-1 0-1,1 1 1,-1 0-1,1 0 1,-1 0-1,-6 1 1,27-5-707,-1 0 0,0 2-1,1-1 1,21 1 0,19-3 138,14 6-1266,-60 0 46,-1 0 1,0-1-1,1 0 1,-1 0-1,0-1 1,1 0 0,18-6-1,-6 0-5665,-4 2-1590,1-3-3673,-11 3 6411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1:38.459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20 220 64,'-4'27'7132,"4"-24"-6591,-1 0 0,0-1 1,1 1-1,0 0 0,0-1 1,0 1-1,0 0 0,0 0 0,0-1 1,1 1-1,-1 0 0,1-1 1,1 5-1,-1-3-89,0-1 1,1 0 0,-1 1-1,1-1 1,0 0-1,0 0 1,0 0 0,0 0-1,0 0 1,1-1-1,-1 1 1,6 3 0,-5-5-237,0 0 1,0-1 0,0 1 0,-1-1 0,1 0 0,0 0-1,0 0 1,0 0 0,0 0 0,0-1 0,0 1 0,0-1 0,0 0-1,0 0 1,0 0 0,4-3 0,1 1-100,0 0 1,-1-1 0,1 0-1,-1-1 1,0 0-1,-1 0 1,1 0-1,-1-1 1,0 0-1,0 0 1,-1 0 0,1-1-1,-1 0 1,-1 0-1,0 0 1,0 0-1,0-1 1,-1 0-1,0 0 1,0 0 0,-1 0-1,0 0 1,0 0-1,-1-1 1,0 1-1,-1-13 1,0 9-74,-1 0 0,0 0-1,-1 0 1,-4-17 0,5 26-48,0 0 1,0 0-1,0 0 0,0 0 1,0 0-1,-1 0 0,1 0 1,-1 0-1,0 1 0,0-1 0,0 1 1,0-1-1,0 1 0,0 0 1,-1 0-1,1 0 0,-1 0 0,0 0 1,1 1-1,-6-3 0,-1 2-5,0 0 0,0 0-1,0 1 1,0 1 0,0 0-1,0 0 1,0 1 0,0 0-1,-11 2 1,9-1 1,9-2 2,0 0 0,0 0 1,0 0-1,0 1 1,0-1-1,0 1 0,0-1 1,0 1-1,1 0 0,-1-1 1,0 1-1,1 0 1,-1 0-1,0 0 0,1 1 1,-1-1-1,-1 2 1,0 1 4,0 0 0,0 1 0,1-1 0,-1 0 0,1 1 0,0 0 0,0 0 0,1-1 0,-1 1 0,1 0 0,0 0 0,1 0 0,-1 1 0,1-1 0,0 0 0,0 0 0,0 0 0,1 0 0,0 0 0,0 0 0,0 0 0,3 7 0,2 15 187,-5-19-93,0-1 1,1 0-1,-1 0 1,1 0-1,1 0 1,0 0 0,0 0-1,0-1 1,1 0-1,5 8 1,3 3 265,-11-15-311,0-1 0,1 1 1,-1 0-1,0-1 0,1 1 0,-1-1 0,1 1 0,-1-1 1,1 0-1,0 1 0,0-1 0,-1 0 0,1 0 1,0 0-1,0 0 0,0-1 0,0 1 0,0-1 1,0 1-1,0-1 0,0 1 0,1-1 0,-1 0 0,0 0 1,0 0-1,0 0 0,2-1 0,0 0-18,-1 1 0,1-1 0,-1 0 0,0 0-1,1 0 1,-1 0 0,0 0 0,0-1 0,0 0 0,0 1-1,0-1 1,0 0 0,0-1 0,-1 1 0,1 0 0,-1-1 0,1 1-1,-1-1 1,0 0 0,0 0 0,0 0 0,-1 0 0,3-6-1,4-8-6,-1 0-1,-1 0 1,4-22-1,-10 38-18,5-15 20,-2 5 4,0 0 1,-1-1 0,0 0 0,0-16 0,-2 28 29,1 0-37,0 0-1,0 1 0,0-1 0,0 1 0,-1 0 1,1-1-1,0 1 0,0 0 0,0-1 0,-1 1 1,1 0-1,0 0 0,-1 0 0,1 0 0,-1 0 1,1 0-1,-1-1 0,1 1 0,-1 0 0,0 0 1,1 0-1,-1 3 0,9 33 698,-5-18-527,0-7-191,1 0 0,-1-1 0,2 1 0,-1-1 0,2 0 0,-1 0 0,10 10 0,-3-12-1921,9-8-5724,14-17-4792,-26 7 6762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1:38.896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16 136 704,'9'-111'22814,"-9"110"-22623,0 0-1,0 0 0,0 0 1,0 0-1,0 0 0,0 0 1,0 0-1,0 0 1,0 0-1,0 0 0,0 0 1,-1 0-1,1 0 0,0 1 1,-1-1-1,1 0 0,-1 0 1,1 0-1,-1 0 0,1 1 1,-1-1-1,1 0 0,-1 0 1,0 1-1,1-1 0,-2 0 1,1 2-27,0-1 1,0 1-1,0 0 0,0 0 1,0 0-1,1 1 0,-1-1 1,1 0-1,-1 0 0,0 0 1,1 0-1,0 1 1,-1-1-1,1 0 0,0 0 1,0 1-1,-1-1 0,1 0 1,0 0-1,0 1 1,1-1-1,-1 0 0,0 1 1,1 0-1,-4 75-164,0-46 0,2 1 0,6 55 0,4 70 0,-5-110 0,-2 0 0,-4 54 0,0-12 0,2-89-49,0 0 0,0 0-1,0 0 1,0-1 0,0 1 0,0 0-1,0 0 1,0 0 0,0 0 0,0 0-1,1 0 1,-1 0 0,0-1 0,0 1-1,0 0 1,0 0 0,0 0 0,0 0 0,1 0-1,-1 0 1,0 0 0,0 0 0,0 0-1,0 0 1,0 0 0,1 0 0,-1 0-1,0 0 1,0 0 0,0 0 0,0 0-1,0 0 1,1 0 0,-1 0 0,0 0-1,0 0 1,0 0 0,0 0 0,0 0 0,0 0-1,1 0 1,-1 0 0,0 1 0,0-1-1,0 0 1,0 0 0,0 0 0,0 0-1,0 0 1,1 0 0,-1 0 0,0 1-1,0-1 1,0 0 0,0 0 0,0 0 0,0 0-1,0 0 1,0 1 0,0-1-1,10-14-5515,-8 12 3836,16-38-13170,-9 29 10042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1:39.879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262 134 880,'-44'-6'7805,"1"-7"-3816,-24-5-933,32 12-1725,-36-2 1496,69 8-766,38 0 1193,113-8 552,-90 0-3632,103-27 0,-135 28-144,1 1 1,-1 1-1,43-2 0,-63 3 658,1 2 974,-4 23-723,-22 65-939,9-5 0,5-38 0,2-37 0,1 1 0,0-1 0,0 1 0,1-1 0,0 0 0,0 1 0,1-1 0,-1 1 0,1-1 0,1 0 0,2 8 0,4 11 0,-8-23 0,0 0 0,1 0 0,-1 0 0,1 0 0,-1 0 0,1 0 0,0 0 0,0-1 0,0 1 0,0 0 0,0 0 0,0-1 0,1 1 0,-1-1 0,0 1 0,1-1 0,0 1 0,-1-1 0,3 1 0,-3-2 0,0 0 0,0 1 0,0-1 0,0 0 0,1-1 0,-1 1 0,0 0 0,0 0 0,0 0 0,0-1 0,1 1 0,-1 0 0,0-1 0,0 1 0,0-1 0,0 0 0,0 1 0,0-1 0,0 0 0,0 1 0,-1-1 0,2-1 0,4-2-116,-1-1 0,0 0 0,0 0 1,-1 0-1,1 0 0,-1-1 0,0 1 0,-1-1 0,1 0 0,-1 0 1,0 0-1,-1-1 0,3-6 0,9-21-389,10-36-991,-4 9 1277,-19 48 486,-1 13-234,0 0 0,0-1 1,0 1-1,0 0 0,0-1 0,0 1 1,0-1-1,0 1 0,0 0 1,0-1-1,0 1 0,0-1 0,0 1 1,0 0-1,0-1 0,0 1 0,0 0 1,0-1-1,0 1 0,1 0 1,-1-1-1,0 1 0,0 0 0,0-1 1,1 1-1,-1 0 0,0-1 1,0 1-1,1 0 0,-1 0 0,0 0 1,1-1-1,-1 1 0,0 0 1,1 0-1,-1 0 0,0-1 0,1 1 1,-1 0-1,0 0 0,1 0 0,-1 0 1,1 0-1,-1 0 0,0 0 1,1 0-1,-1 3-8,0 0 0,0-1 0,0 1 0,1 0 0,-1 0 0,1-1 0,-1 1 0,1 0 0,0 0 1,0-1-1,2 3 0,-3-4-17,1 4 34,1 0-1,-1 0 0,0 1 1,-1-1-1,1 1 0,-1 9 1,3 24 367,0-28-330,0 0-1,1 0 1,1 0-1,0-1 1,0 1-1,10 13 1,-13-21-63,1-1 0,-1 1 0,0-1 0,1 0 1,-1 1-1,1-1 0,-1 0 0,1-1 0,0 1 1,0 0-1,0-1 0,0 0 0,0 0 0,1 1 0,-1-2 1,0 1-1,0 0 0,1-1 0,-1 0 0,0 1 1,1-1-1,-1 0 0,0-1 0,1 1 0,-1-1 1,0 1-1,5-3 0,-3 1-16,1 0 0,0-1 0,0 0 0,-1 0 0,0 0 0,1-1 0,-1 0 0,-1 0 0,1 0 0,0 0 0,-1-1 0,0 0 0,0 0 0,-1 0 0,1 0 0,-1-1 0,0 1 0,-1-1 0,1 0 0,-1 0 0,0 0 0,0 0 0,-1 0 0,0 0 0,0-1 0,0-8 0,-1 10 0,1-1 0,-1 0 0,-1 1 0,1-1 0,-1 1 0,0-1 0,0 1 0,0-1 0,-1 1 0,0 0 0,0-1 0,0 1 0,-1 0 0,1 0 0,-1 1 0,0-1 0,-1 1 0,1-1 0,-1 1 0,0 0 0,0 0 0,0 1 0,-1-1 0,1 1 0,-1 0 0,0 0 0,0 0 0,0 1 0,-9-3 0,7 3-21,0 0 0,1 1 0,-1 0 1,0 0-1,0 0 0,0 1 0,1 0 0,-14 2 0,17-1-8,0 0-1,0-1 1,1 1-1,-1 1 1,0-1-1,1 0 1,-1 0 0,1 1-1,-1 0 1,1-1-1,0 1 1,0 0-1,0 0 1,0 0-1,0 0 1,0 1-1,0-1 1,1 1-1,-1-1 1,1 1-1,0-1 1,-2 5-1,1-2-819,0 0-1,1 0 1,0 0-1,0 1 1,0-1-1,1 0 0,-1 7 1,2-8-902,-1 0 1,1 0-1,0 0 1,0 0-1,1 0 0,-1 0 1,1 0-1,-1 0 1,4 4-1,-4-3-2911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1:40.591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1 168 3425,'18'-9'8936,"-1"1"-3804,38-10 1524,-53 18-6594,-1 0 0,1 1 0,0-1 0,0 0 0,-1 0 0,1 1 0,0-1-1,-1 1 1,1 0 0,-1-1 0,1 1 0,0 0 0,-1 0 0,0 0 0,1 0 0,-1 0 0,0 0-1,1 0 1,-1 1 0,0-1 0,2 3 0,-1-2-51,0 1 0,0-1 0,0 1 0,-1 0-1,1 0 1,-1-1 0,1 1 0,-1 0 0,0 0 0,0 0-1,0 1 1,0 3 0,8 91 117,-9-88-122,1-3 1,-1 1 0,-1-1 0,1 0 0,-1 0 0,0 0 1,0 0-1,-4 8 0,5-13 15,-1-1 0,1 1 0,0 0 0,-1 0 0,1-1 1,0 1-1,0 0 0,0 0 0,0-1 0,0 1 0,1 0 0,-1 0 0,1 2 0,-1 3 900,-9-10-266,-1-27-641,10 17-376,-1 1 250,1 1 1,0 0-1,0 0 1,1-1-1,1 1 1,0 0-1,0 0 1,1 0-1,1 0 1,0 0-1,6-11 1,13-29 76,-19 39 18,0 1-1,2 0 0,11-20 1,-10 20 81,1 1 1,0 1-1,1-1 1,0 1-1,0 0 1,1 1-1,0 0 1,18-9-1,-25 16-26,-2 1-41,1 0 0,-1 0 0,0 0-1,1 0 1,-1 0 0,0 1 0,1-1 0,-1 1 0,0-1 0,1 1 0,-1-1 0,0 1 0,0 0 0,0-1 0,1 1 0,-1 0 0,0 0 0,0 0 0,0 0 0,0 0 0,-1 0 0,1 0 0,0 0-1,0 1 1,-1-1 0,1 0 0,0 0 0,-1 1 0,1-1 0,-1 0 0,1 3 0,1 43-28,-3-35 48,-8 190 3055,18-130-14,-9-69-3049,1 0 0,-1 0 0,1 0 0,-1-1-1,1 1 1,0 0 0,0 0 0,0 0 0,0-1-1,1 1 1,-1-1 0,1 1 0,0-1 0,-1 1-1,1-1 1,0 0 0,4 3 0,-6-4-21,1-1 1,0 1-1,0 0 1,0-1 0,0 1-1,0-1 1,0 0-1,0 1 1,0-1 0,0 0-1,0 1 1,0-1-1,0 0 1,0 0-1,0 0 1,0 0 0,0 0-1,0 0 1,0 0-1,0 0 1,1-1-1,-1 1 1,0 0 0,0-1-1,0 1 1,0 0-1,-1-1 1,1 0-1,0 1 1,0-1 0,0 1-1,0-1 1,0 0-1,-1 0 1,1 1 0,0-1-1,-1 0 1,1 0-1,0 0 1,-1 0-1,1 0 1,-1 0 0,1 0-1,-1 0 1,0 0-1,1-2 1,53-108-25677,-38 85 20655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08:09.53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53 106 1512,'-4'2'935,"0"-1"-1,-1 1 0,1 0 0,0 0 0,0 0 1,0 1-1,0-1 0,-5 6 0,8-7-768,0-1-1,0 1 1,1 0-1,-1-1 1,0 1-1,0 0 1,1 0-1,-1 0 0,1 0 1,-1 0-1,1 0 1,-1 0-1,1 0 1,-1 0-1,1 0 1,0 0-1,0 0 0,-1 0 1,1 0-1,0 0 1,0 0-1,0 0 1,0 0-1,0 0 1,1 1-1,-1-1 1,0 0-1,0 0 0,1 0 1,-1 0-1,0 0 1,1 0-1,-1 0 1,1 0-1,0 0 1,-1-1-1,2 2 0,0 1 131,1 0-1,0 0 1,-1 0-1,1 0 1,0-1-1,1 1 1,-1-1-1,0 0 1,1 0-1,-1 0 1,1 0-1,0-1 1,-1 1-1,1-1 0,0 0 1,0 0-1,0-1 1,0 1-1,0-1 1,0 0-1,0 0 1,0 0-1,0 0 1,0-1-1,0 0 1,0 1-1,0-1 1,4-2-1,47-26 823,-38 18-990,-14 6-9,0 0 1,-1 0 0,0 0 0,0-1 0,0 1 0,0 0 0,-1-1 0,0 0 0,0 1 0,-1-1 0,1-6 0,-1-3 425,1 12-404,-1 1 0,1-1 0,-1 1 0,0-1 0,0 0 0,0 1 0,0-1 0,-1 0 0,1 1 0,-1-1 0,1 1 1,-1-1-1,0 1 0,0-1 0,0 1 0,-3-5 0,-9-3 389,12 9-518,0 0 0,0 0 0,0 0 0,0 0 0,0 0 0,0 0 0,-1 0 0,1 0 0,0 0 0,-1 1 0,1-1 0,0 1 0,-1-1 0,1 1 0,-1-1 0,1 1 0,-1 0 0,1 0 0,-1-1 0,1 1 0,-1 0-1,1 1 1,-1-1 0,1 0 0,0 0 0,-1 1 0,1-1 0,-1 0 0,1 1 0,-1 0 0,1-1 0,0 1 0,0 0 0,-1 0 0,-1 1 0,-20 10-6,17-10 5,0 1 0,0 0 0,1 1 0,-1-1 1,1 1-1,0 0 0,-8 8 0,7-6 83,1 0 0,-1 1 0,1 0 0,1 0 0,-1 1 0,-3 9 0,7-13-56,-1 0 0,1 0 0,0 0 0,1 0 1,-1 0-1,1 0 0,0 0 0,0 0 0,0 0 1,0 0-1,1 0 0,0 0 0,-1 0 0,1-1 1,1 1-1,2 7 0,8 44-38,-9-50 0,1 0 0,0 0 0,0 0 0,0 0 0,0-1 0,1 0 0,-1 0 0,1 0 0,0-1 0,1 0 0,-1 1 0,0-2 0,1 1 0,0-1 0,0 0 0,-1 0 0,1 0 0,0-1 0,0 0 0,1 0 0,9 0 0,-4 0 0,1-1 0,-1 0 0,0-1 0,0 0 0,0 0 0,0-1 0,0-1 0,0 0 0,0-1 0,21-10 0,-3-8-2487,-25 16 865,0 0 1,0 0 0,-1-1-1,0 0 1,0 0 0,0 0-1,3-9 1,-3 5 433,-2-5-8529,-2 11 5193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1:41.027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74 72 1128,'0'-8'3364,"0"-6"13857,0 26-17261,9 54 365,-9-63-251,0 1-1,0-1 1,0 0 0,-1 0-1,1 0 1,-1 0 0,0 0-1,0 1 1,0-2 0,0 1-1,-1 0 1,1 0 0,-1 0-1,-3 4 1,4-6 74,0 0 1,-1 0-1,1-1 0,0 1 1,0-1-1,0 1 0,0-1 0,-1 1 1,1-1-1,0 0 0,0 1 0,0-1 1,-1 0-1,1 0 0,0 0 1,-1 0-1,1 0 0,0 0 0,0-1 1,-1 1-1,1 0 0,0-1 1,0 1-1,0-1 0,-1 1 0,1-1 1,0 1-1,0-1 0,0 0 0,0 1 1,0-1-1,0 0 0,0 0 1,0 0-1,1 0 0,-1 0 0,0 0 1,0 0-1,0-2 0,-2 0 107,1 0 0,0 0 0,0 0 0,0 0 0,0-1 0,1 1 0,-1 0 0,1-1 0,0 1 0,0-1 0,0 0 0,0 1 0,1-1 0,-1-6 0,1 7-312,0-1 0,1 1 0,-1 0 0,1 0 0,-1 0 0,1 0 0,0 0 0,0 0 0,0 0 1,1 0-1,-1 0 0,1 0 0,-1 1 0,1-1 0,0 0 0,0 1 0,0 0 0,0-1 0,1 1 0,-1 0 0,1 0 0,-1 0 0,1 1 1,0-1-1,5-2 0,35-10-5648,61-7-13817,-69 16 14834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1:41.817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193 26 448,'-6'7'26417,"13"-10"-24549,-6 3-1843,-1 0 0,1-1 0,-1 1 0,0 0 0,1 0 0,-1 0 0,0 0 0,1-1 0,-1 1 0,0 0 0,1 0 0,-1-1 0,0 1 1,1 0-1,-1-1 0,0 1 0,0 0 0,1-1 0,-1 1 0,0 0 0,0-1 0,0 1 0,0-1 0,1 1 0,-1 0 0,0-1 0,0 1 0,0-1 0,0 1 0,0 0 0,0-1 0,0 1 0,0-1 1,0 0-1,-13-8 1334,-21 0 439,24 10-1811,0 0 1,0 0-1,0 1 1,0 0-1,0 1 1,-18 7-1,25-9 5,0 0 1,0 0-1,-1 1 0,2 0 1,-1-1-1,0 1 0,0 0 1,0 0-1,1 1 0,-1-1 0,1 0 1,0 1-1,0 0 0,-1-1 1,2 1-1,-1 0 0,0 0 1,1 0-1,-1 0 0,1 0 1,0 1-1,0-1 0,0 0 1,0 6-1,-2 12-342,3-19 320,-1 0 0,1 0-1,-1 0 1,1 0-1,0 0 1,0 0-1,0 0 1,0 0-1,1 0 1,-1 0-1,0 0 1,2 3-1,-1 0 17,0 0 0,1 0 0,0-1 0,0 1 0,0 0 0,0-1-1,1 0 1,-1 0 0,1 1 0,0-2 0,0 1 0,1 0-1,-1-1 1,1 1 0,0-1 0,0 0 0,5 3 0,2 0-174,0 0 0,-1 0 0,0 1 1,-1 1-1,1-1 0,-1 2 1,-1-1-1,13 16 0,-20-22 162,0-1 0,-1 0-1,1 0 1,-1 0 0,1 0 0,-1 0-1,0 0 1,1 1 0,-1-1 0,0 0 0,0 0-1,0 1 1,0-1 0,0 0 0,0 0-1,0 1 1,0-1 0,0 0 0,-1 0-1,1 0 1,-1 1 0,1-1 0,-1 0 0,0 2-1,-1-1 14,1 0 1,-1 0-1,0 0 0,0 0 0,0 0 0,-1 0 0,1 0 0,0-1 0,-1 1 0,-4 1 0,3-1 28,-1 0 0,0 0 0,0 0 0,0-1 0,0 1 0,0-1 0,0-1 1,-1 1-1,1-1 0,0 0 0,-10-1 0,-47-22 291,62 22-427,-1 1-1,1-1 0,-1 1 0,1 0 1,0-1-1,-1 1 0,1-1 0,0 1 1,0-1-1,-1 1 0,1-1 1,0 0-1,0 1 0,0-1 0,0 1 1,0-1-1,0 1 0,0-1 0,0 0 1,0 1-1,0-1 0,0 1 0,0-1 1,0 1-1,0-1 0,0 1 1,0-1-1,1 0 0,-1 1 0,0-1 1,1 1-1,-1-1 0,0 1 0,1 0 1,-1-1-1,0 1 0,1-1 0,-1 1 1,1-1-1,15-15-10089,3 6 734,-2 5 4924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1:43.080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109 305 2385,'-1'2'662,"-1"0"1,1 1 0,0-1 0,0 0 0,0 1 0,0-1 0,0 1 0,1 0 0,-1-1 0,1 1 0,0-1-1,-1 1 1,1 0 0,1-1 0,-1 1 0,0-1 0,0 1 0,1 0 0,0-1 0,-1 1 0,1-1 0,0 1 0,0-1-1,3 4 1,-4-6-579,0 1-1,1 0 0,0-1 1,-1 1-1,1-1 1,-1 1-1,1-1 0,0 1 1,-1-1-1,1 1 0,0-1 1,-1 0-1,1 1 0,0-1 1,0 0-1,0 0 1,-1 0-1,1 0 0,0 1 1,0-1-1,-1 0 0,1 0 1,0 0-1,0-1 1,0 1-1,-1 0 0,1 0 1,0 0-1,1-1 0,0 0 345,0 0 1,0-1-1,-1 1 0,1 0 0,0-1 0,0 0 0,-1 1 0,1-1 0,-1 0 0,3-4 0,-1 1 232,0-1 0,0 1 0,-1-1 0,0 0 0,0 0 0,0 0 0,-1 0 0,0 0 0,1-8 0,7-89-660,-9-78 0,-1 177 0,-7 3 0,-91 21 0,97-21 0,-14 7 0,8-1 0,6-1 0,-1-1 0,1 1 0,0 0 0,0-1 0,0 1 0,0 0 0,1 1 0,0-1 0,-1 0 0,1 0 0,0 7 0,-8 21 0,6-21 0,-1 1 0,1-1 0,1 0 0,0 1 0,0 13 0,2-12 0,1-1 0,0 1 0,1-1 0,0 1 0,6 15 0,-7-24 0,0 0 0,0 0 0,1-1 0,0 1 0,0 0 0,0-1 0,0 0 0,0 1 0,1-1 0,-1 0 0,1 0 0,0 0 0,0 0 0,0-1 0,0 1 0,1-1 0,-1 0 0,1 0 0,-1 0 0,6 2 0,-6-3 0,0 0 0,0-1 0,0 1 0,0-1 0,-1 0 0,1 1 0,0-1 0,0 0 0,0-1 0,0 1 0,0-1 0,0 1 0,0-1 0,0 0 0,0 0 0,0 0 0,-1 0 0,1-1 0,0 1 0,-1-1 0,1 1 0,-1-1 0,0 0 0,1 0 0,-1 0 0,0 0 0,0-1 0,0 1 0,2-5 0,2-4 0,-1 0 0,0 0 0,0 0 0,-2 0 0,5-18 0,-6 22 0,16-134 0,-14 67 0,-6 63 0,1 50 0,1-9 0,-1-10 0,1 0 0,1 0 0,7 37 0,-2-21 0,-5-29 0,0 0 0,0-1 0,0 1 0,1-1 0,0 1 0,0-1 0,0 0 0,1 1 0,4 6 0,3 2 16,18 22-95,-26-36 46,-1 0 1,1 1-1,-1-1 1,1-1-1,-1 1 1,1 0-1,0 0 1,-1 0-1,1-1 1,0 1-1,0-1 1,-1 0-1,1 1 1,0-1-1,0 0 0,0 0 1,-1 0-1,1 0 1,0 0-1,0-1 1,0 1-1,-1 0 1,1-1-1,2 0 1,32-17-7297,17-16-8006,-35 20 10117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1:43.513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162 111 3337,'15'-18'8373,"-5"-9"-3301,-1 5-1570,-8 21-3376,-1-1 0,0 0 0,0 1-1,0-1 1,0 1 0,0-1 0,-1 0-1,1 1 1,0-1 0,-1 1 0,1-1-1,-1 1 1,1-1 0,-1 1 0,0-1-1,0 1 1,0-1 0,0 1 0,0 0-1,0 0 1,0-1 0,0 1-1,0 0 1,0 0 0,-1 0 0,1 0-1,0 0 1,-1 1 0,1-1 0,-1 0-1,1 1 1,-1-1 0,1 1 0,-1-1-1,1 1 1,-1 0 0,-1-1 0,-9 4-87,1 1 1,1 0 0,-1 1-1,0 0 1,-17 12 0,23-14-36,0 1 0,1 0 0,-1 0 0,1 0 0,0 0 1,0 1-1,1 0 0,-1 0 0,1 0 0,0 0 0,1 0 0,-1 1 1,-2 8-1,4-11 0,0 0 0,0 1 1,1-1-1,-1 0 0,1 1 1,0-1-1,0 0 0,0 0 1,0 1-1,1-1 0,-1 0 1,1 1-1,0-1 0,0 0 1,0 0-1,0 0 0,1 0 1,-1 0-1,1 0 0,0 0 1,0-1-1,0 1 0,0 0 0,0-1 1,0 0-1,4 3 0,7 5 54,1-1 0,0 0 0,0-1 0,23 9 0,-25-12-35,-1 0 0,1 1-1,-1 0 1,0 1 0,-1 0-1,15 13 1,-23-19-22,0 1-1,-1 0 0,1 0 1,0 0-1,-1 0 0,1 0 1,-1 1-1,0-1 0,1 0 0,-1 1 1,0-1-1,-1 0 0,1 1 1,0-1-1,-1 1 0,1 0 1,-1-1-1,0 1 0,0-1 1,0 1-1,0 0 0,0-1 1,-1 1-1,1-1 0,-1 1 1,1-1-1,-1 1 0,0-1 1,0 1-1,0-1 0,-1 0 1,1 0-1,0 1 0,-1-1 1,1 0-1,-1 0 0,0 0 1,0-1-1,0 1 0,-2 1 1,-2 2 31,0-1 1,-1 0-1,0 0 1,1-1-1,-1 1 1,0-2-1,-1 1 1,1-1-1,0 0 1,-1 0-1,1-1 1,-14 1-1,11-3 34,-1-1-1,1 0 1,1 0-1,-1 0 1,0-2-1,1 1 1,-1-1-1,1 0 1,-12-8-1,21 12-99,-1-1 1,0 1-1,0 0 1,0-1-1,0 1 0,0-1 1,0 1-1,0-1 0,1 1 1,-1-1-1,0 0 0,1 0 1,-1 1-1,0-1 0,1 0 1,-1 0-1,1 0 0,-1 1 1,1-1-1,-1 0 0,1 0 1,0 0-1,-1 0 1,1 0-1,0 0 0,0 0 1,0 0-1,0-2 0,0 2-303,1-1-1,0 1 1,0-1 0,0 1-1,0 0 1,0-1 0,0 1-1,0 0 1,1 0-1,-1 0 1,0 0 0,1 0-1,-1 0 1,1 0-1,1-1 1,9-3-3110,0 1 0,-1-1-1,26-4 1,-4 4-932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1:43.870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28 100 2601,'-19'-92'21606,"18"85"-18791,-2 12-531,-2 19-1193,24 122 477,-1 35-766,-17-151-802,1 0 0,2 0 0,1-1 0,17 55 0,-17-64-3080,-1-11-5424,16-22 1599,-11 4 1762,0 3 145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1:45.479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38 374 3441,'-14'-4'2376,"-9"-3"8615,24 3-6893,16-1-3973,19-2 531,69-25-1,-50 9-1760,85-48 0,-134 68 1024,0-1-1,0 0 1,0 0 0,-1 0-1,0-1 1,0 0-1,0 1 1,0-2 0,-1 1-1,0-1 1,0 1-1,6-13 1,-6 7 116,-1 1-1,0 0 1,0-1-1,-1 1 1,-1-1 0,0 0-1,0-19 1,-1 29-4,0-1 1,0 0 0,0 1-1,0-1 1,0 0 0,0 1-1,0-1 1,0 1 0,-1-1-1,1 0 1,-1 1 0,1-1 0,-1 1-1,0-1 1,0 1 0,1-1-1,-1 1 1,0 0 0,0-1-1,0 1 1,-1 0 0,1 0-1,0 0 1,0 0 0,-1 0-1,1 0 1,0 0 0,-1 0-1,1 0 1,-1 1 0,1-1-1,-1 1 1,-2-1 0,1 0 10,0 2 1,1-1-1,-1 0 1,0 0-1,1 1 1,-1-1-1,0 1 1,1 0-1,-1 0 1,1 0-1,-1 0 1,1 1-1,-1-1 1,1 0-1,0 1 1,0 0-1,-1 0 1,1-1-1,-3 5 1,1 0 239,1 0 1,-1 0 0,1 0-1,1 1 1,-1-1-1,1 1 1,0 0 0,0-1-1,-1 14 1,-3 70 1399,6 133 245,1-211-1875,0-1 1,1 0-1,0 1 0,5 14 1,-3-15-15,-1 0-1,-1 0 1,0 0 0,1 16-1,15 54 199,-17-76-141,2-11 149,2-14-9,-3-15-210,1-1 0,2 0 0,1 1 0,14-41 0,-10 37-21,-6 28-15,0 0 0,1 0 0,0 1 0,0 0 0,1 0 0,0 0 0,13-15 0,-18 25 6,0-1 1,-1 0-1,1 0 0,0 1 0,0-1 1,0 0-1,-1 1 0,1-1 0,0 1 1,0-1-1,0 1 0,0-1 0,0 1 1,0 0-1,0-1 0,0 1 0,0 0 1,0 0-1,0 0 0,0 0 0,0 0 1,0 0-1,0 0 0,0 0 0,0 0 1,0 0-1,0 0 0,0 1 0,0-1 1,0 1-1,0-1 0,0 0 0,0 1 1,0-1-1,-1 1 0,1 0 0,0-1 1,0 1-1,0 0 0,-1 0 0,1-1 1,0 1-1,-1 0 0,1 0 0,-1 0 1,1 0-1,0 1 0,21 42-74,-18-25 57,-1 0 0,0 0 0,-2 0 0,0 0 0,-1 0 1,-3 24-1,1 13-11,2-51 53,0-1 0,1 1 0,-1-1 0,1 1 0,0-1 0,0 1 0,0-1 0,1 0 0,0 0 0,-1 1 0,1-1 0,1 0 0,-1-1 0,1 1 0,-1 0 0,1-1 0,0 1 0,5 3 0,-2-4 106,-4-1-84,0-1-1,0 1 0,0-1 0,0 0 1,0 0-1,1 0 0,-1 0 1,0-1-1,1 1 0,-1 0 1,1-1-1,-1 0 0,1 0 0,-1 1 1,1-2-1,-1 1 0,1 0 1,-1 0-1,1-1 0,-1 1 1,0-1-1,1 0 0,2-1 0,11-5-6,0 0 0,-1-2-1,0 0 1,0 0-1,-1-2 1,0 0 0,-1 0-1,0-1 1,0-1-1,-2 0 1,0-1-1,0 0 1,-1 0 0,9-18-1,-16 25-37,0 0-1,-1 0 1,1 0-1,-1 0 1,-1 0-1,1 0 1,-1 0-1,0 0 1,-1-1-1,0 1 1,0 0-1,-1-1 1,1 1-1,-2 0 1,-3-14-1,5 19 1,-1 0 0,0 0-1,0 0 1,0 0 0,0 0-1,0 1 1,0-1 0,0 0 0,0 0-1,-1 1 1,1-1 0,0 1-1,-1-1 1,0 1 0,1 0-1,-1 0 1,0 0 0,0 0 0,1 0-1,-1 0 1,0 0 0,0 0-1,0 1 1,0-1 0,0 1 0,0-1-1,0 1 1,-1 0 0,1 0-1,0 0 1,0 0 0,0 0 0,0 0-1,0 1 1,0-1 0,0 1-1,0 0 1,0-1 0,0 1-1,0 0 1,0 0 0,1 0 0,-1 0-1,0 0 1,0 1 0,1-1-1,-1 0 1,-1 2 0,-2 3 40,0-1 1,0 1-1,1 0 1,0 0-1,0 0 1,0 0-1,0 1 1,1-1-1,0 1 1,1 0-1,0 0 1,0 0-1,0 1 1,1-1-1,0 0 1,0 0-1,1 1 1,-1-1-1,2 1 1,-1-1-1,1 0 1,1 1-1,-1-1 1,1 0-1,0 0 1,6 13-1,-3-11 20,1 0 1,0 0-1,0-1 0,0 0 0,1-1 1,9 9-1,-12-13-43,0 0 0,-1-1 0,1 0 0,0 0 0,0 0 0,1 0 0,-1 0 0,0-1 0,1 0 0,-1 0 0,0 0-1,1 0 1,-1-1 0,1 0 0,0 0 0,-1 0 0,8-2 0,-6 2-73,0-1 1,0 0-1,1 0 0,-1-1 1,0 0-1,0 0 0,-1 0 0,1-1 1,0 0-1,-1 0 0,0 0 1,1-1-1,-1 0 0,0 0 0,-1 0 1,1-1-1,-1 1 0,0-1 0,0 0 1,-1 0-1,1-1 0,-1 1 1,0-1-1,0 1 0,-1-1 0,0 0 1,0 0-1,0 0 0,-1 0 1,0-1-1,1-8 0,16-88-24,-17 92 175,0-1-1,0 0 0,2 1 0,-1-1 0,6-13 0,-5 8 676,-3 16-730,0 1-1,0 0 1,0-1 0,0 1 0,0-1-1,0 1 1,0 0 0,0-1 0,0 1-1,0-1 1,0 1 0,1 0 0,-1-1-1,0 1 1,0 0 0,0-1-1,0 1 1,1 0 0,-1-1 0,0 1-1,0 0 1,1-1 0,-1 1 0,0 0-1,0-1 1,1 1 0,-1 0 0,0 0-1,1 0 1,-1-1 0,0 1 0,1 0-1,-1 7-4,1-1-1,-1 1 0,1 0 0,0 0 1,1-1-1,2 10 0,-1-5-31,-2 0 0,0 0 0,0 0 0,0 0 0,-2 11 0,0-11 0,1 1 0,0-1 0,1 0 0,2 14 0,6 72 0,-6-79 0,-3-16 0,0 0 0,0 0 0,0 0 0,0 0 0,0 0 0,1 0 0,-1 0 0,1 0 0,-1 0 0,1 0 0,0 0 0,0-1 0,0 1 0,0 0 0,0 0 0,0-1 0,0 1 0,0-1 0,1 1 0,-1-1 0,3 3 0,-3-4 0,0 1 0,-1-1 0,1 0 0,0 0 0,-1 0 0,1 1 0,0-1 0,-1 0 0,1 0 0,0 0 0,0 0 0,-1 0 0,1 0 0,0 0 0,-1 0 0,1 0 0,0-1 0,-1 1 0,1 0 0,0 0 0,-1-1 0,1 1 0,-1 0 0,1-1 0,0 1 0,-1 0 0,1-1 0,-1 1 0,1-1 0,-1 1 0,1-1 0,0 0 0,10-17 0,-10 16 0,4-11 0,0 0 0,0 0 0,-1 0 0,-1 0 0,4-26 0,3-13 0,-4 32 0,1 0 0,15-29 0,6-16 0,-27 61 0,1 1 0,0-1 0,0 0 0,1 1 0,-1-1 0,1 1 0,0 0 0,0 0 0,0 0 0,0 0 0,0 0 0,0 1 0,1-1 0,0 1 0,4-2 0,-6 3 0,-1 0 0,1 0 0,-1 0 0,1 1 0,0-1 0,-1 1 0,1-1 0,0 1 0,0-1 0,-1 1 0,1 0 0,0 0 0,0 0 0,-1 0 0,1 0 0,0 1 0,0-1 0,-1 0 0,1 1 0,0-1 0,-1 1 0,1 0 0,0-1 0,-1 1 0,1 0 0,-1 0 0,1 0 0,-1 0 0,0 0 0,1 0 0,-1 1 0,0-1 0,2 3 0,-2-2 0,0 1 0,-1 0 0,1 0 0,0 0 0,-1-1 0,0 1 0,0 0 0,0 0 0,0 0 0,0 0 0,0 0 0,-1-1 0,1 1 0,-1 0 0,0 0 0,0-1 0,0 1 0,0 0 0,0-1 0,-1 1 0,-1 2 0,1-1 0,0-1 0,-1 1 0,1-1 0,-1 0 0,1 0 0,-1 1 0,0-2 0,0 1 0,0 0 0,-1-1 0,1 1 0,-1-1 0,-4 2 0,-1-2 0,0 0 0,8-1-30,0-1 1,0 0-1,0 0 0,0 0 0,1 0 1,-1 0-1,0-1 0,0 1 1,0 0-1,0 0 0,0-1 1,0 1-1,0 0 0,0-1 0,0 1 1,1-1-1,-1 1 0,0-1 1,0 1-1,1-1 0,-1 0 1,0 1-1,1-1 0,-1 0 0,0 0 1,1 1-1,-1-1 0,1 0 1,-1 0-1,1 0 0,0 0 1,-1 1-1,1-1 0,0 0 0,0 0 1,0 0-1,-1-1 0,8-26-2256,0 14-4505,-7 12 5811,1 0 0,0 0 0,0 1 0,0-1-1,0 0 1,0 1 0,0-1 0,1 0 0,-1 1 0,1 0 0,-1-1-1,1 1 1,-1 0 0,1 0 0,3-2 0,11-3-4059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1:46.143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18 179 2016,'0'0'370,"-1"0"-1,0 0 1,0 0-1,0 1 1,0-1-1,1 0 0,-1 1 1,0-1-1,0 0 1,1 1-1,-1-1 1,0 1-1,0-1 0,1 1 1,-1-1-1,1 1 1,-1 0-1,1-1 1,-1 1-1,1 0 0,-1-1 1,1 1-1,-1 0 1,1 0-1,0-1 1,-1 1-1,1 0 0,0 0 1,0 0-1,0-1 1,-1 1-1,1 0 1,0 0-1,0 1 0,0 0 38,0-1-1,0 1 1,0 0-1,0 0 1,0 0-1,1 0 1,-1 0-1,1-1 0,-1 1 1,1 0-1,-1 0 1,1-1-1,0 1 1,2 3-1,-2-4-1,1 1 0,0 0-1,-1-1 1,1 1 0,0-1 0,0 0-1,0 1 1,0-1 0,0 0 0,0 0-1,0 0 1,0-1 0,1 1 0,-1 0-1,0-1 1,0 1 0,1-1-1,-1 0 1,0 0 0,1 0 0,3 0-1,4-2 28,0-1-1,-1 0 0,1 0 1,12-6-1,-15 5-410,1-1-1,-1 0 1,0 0 0,0 0-1,-1-1 1,1 0-1,-1 0 1,0-1 0,-1 1-1,0-1 1,0-1 0,0 1-1,-1-1 1,0 0-1,-1 0 1,1 0 0,-2 0-1,1 0 1,-1-1-1,0 1 1,1-17 0,-3 23-28,0-1 1,0 1 0,0 0 0,0-1 0,0 1 0,-1-1-1,1 1 1,-1 0 0,0-1 0,0 1 0,1 0 0,-1 0-1,-1-1 1,1 1 0,0 0 0,0 0 0,-1 0 0,1 0-1,-1 1 1,0-1 0,1 0 0,-1 1 0,0-1 0,0 1-1,0-1 1,0 1 0,0 0 0,-1 0 0,1 0 0,0 0-1,0 0 1,-1 1 0,1-1 0,0 1 0,-1-1 0,1 1-1,-1 0 1,1 0 0,-1 0 0,1 0 0,0 1 0,-1-1-1,1 1 1,-1-1 0,1 1 0,0 0 0,-4 1 0,-1 2 28,1-1 0,0 1 0,0 0 1,0 1-1,1-1 0,-1 1 0,1 0 1,0 1-1,1-1 0,-1 1 0,1 0 1,0 0-1,1 0 0,-1 1 0,1-1 1,0 1-1,1 0 0,0-1 0,0 1 1,0 0-1,0 9 0,-1-3-20,2-1-1,-1 0 1,1 1-1,1-1 1,0 1 0,1-1-1,1 1 1,-1-1-1,5 12 1,-3-19-2,0 0 0,0 0 0,1 0 0,0-1 0,0 1 0,0-1 0,0 0 0,0-1 0,1 1 0,0-1 0,0 0 0,0 0 0,0 0 0,0 0 0,1-1 0,-1 0 0,11 2 0,-4-2 0,0 0 0,0-1 0,0-1 0,0 0 0,0 0 0,0-1 0,0-1 0,0 0 0,14-5 0,-2 0 0,0-2 0,-1-1 0,32-18 0,-55 28-136,1 0 0,-1 0 0,0 0 1,1 0-1,-1 0 0,1 0 0,-1 0 0,0 0 0,1 0 0,-1 0 1,0 0-1,1-1 0,-1 1 0,0 0 0,1 0 0,-1 0 0,0-1 1,0 1-1,1 0 0,-1 0 0,0-1 0,0 1 0,1 0 1,-1 0-1,0-1 0,0 1 0,0 0 0,1-1 0,-1 1 0,0 0 1,0-1-1,0 1 0,0-1 0,0 1 0,0 0 0,0-1 0,0 1 1,0 0-1,0-1 0,0 1 0,0 0 0,0-1 0,0 1 0,0-1 1,0 1-1,0 0 0,-1-1 0,1 1 0,0 0 0,0-1 0,0 1 1,0 0-1,-1 0 0,1-1 0,0 1 0,-1-1 0,-25-4-10300,20 5 5094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1:48.851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108 340 920,'-4'19'7050,"0"12"-292,4-30-6660,0 0 1,1 0-1,-1 0 1,1 0-1,-1-1 1,1 1-1,-1 0 1,1 0-1,-1 0 1,1-1-1,0 1 1,-1 0-1,1-1 1,0 1-1,0-1 1,-1 1-1,1-1 1,0 1-1,0-1 1,0 1-1,0-1 1,0 0 0,0 1-1,0-1 1,-1 0-1,1 0 1,0 0-1,0 0 1,0 0-1,0 0 1,0 0-1,0 0 1,1 0-1,4 0-9,-1-1 0,1 1-1,-1-1 1,1 0 0,-1 0-1,0-1 1,0 1 0,0-1-1,0 0 1,0-1 0,0 1-1,0-1 1,0 0 0,-1 0-1,0-1 1,0 1 0,0-1-1,0 0 1,0 0 0,-1 0-1,1-1 1,-1 1 0,0-1-1,-1 0 1,1 1 0,-1-1-1,0 0 1,0-1 0,0 1-1,-1 0 1,0 0 0,0-1-1,0 1 1,-1-1 0,0 1-1,0-9 1,-2-14-14,-1-1 0,0 1 0,-3 0 0,-15-51 0,19 71-72,-14-29-19,15 35 11,-1 1 0,1-1 0,-1 1 0,1 0 0,-1 0 0,0 0 0,1 0 0,-1 0 0,0 0 0,0 0 0,0 0 0,0 1 0,0-1 1,0 1-1,0 0 0,0-1 0,0 1 0,0 0 0,-3 0 0,-2 1 0,0-1 0,1 1 0,-1 1 0,0-1 1,1 1-1,-1 0 0,1 1 0,0-1 1,-1 1-1,1 1 0,1-1 0,-1 1 0,0 0 1,1 0-1,0 0 0,0 1 0,0 0 0,1 0 1,-1 0-1,1 1 0,0 0 0,1-1 0,0 1 1,0 0-1,0 1 0,-3 10 0,-1 4-24,5-14 21,0 0 0,0 0 0,1 0 0,0 0 0,-1 12 0,2-3 36,1 0 0,1 1 0,0-1 0,1 0 0,0 0 0,2 0 0,0-1 0,0 0 0,2 0 0,0 0 0,9 14 0,-15-28-21,0 1 0,0-1-1,0 0 1,0 0 0,0 0 0,1 0 0,-1 0 0,0 0-1,1 0 1,-1 0 0,1 0 0,-1 0 0,1-1 0,-1 1-1,1-1 1,0 1 0,-1-1 0,1 0 0,0 1 0,-1-1-1,1 0 1,0 0 0,-1 0 0,1 0 0,0-1-1,-1 1 1,1 0 0,-1-1 0,1 1 0,3-2 0,-2 1 1,0 0 0,0-1 0,-1 1 0,1 0 0,0-1 0,0 0 0,-1 0 1,1 0-1,-1 0 0,0 0 0,1 0 0,-1-1 0,0 1 0,3-6 0,5-10 6,-8 15-13,0 0 0,0 0 0,-1 0 0,1 0 0,-1 0 0,0 0 0,0-1 0,0 1 0,0 0 0,0-1 0,-1-3 0,9-90-32,-9 17 470,0 79 116,0 37-549,0-18-9,-1-9 22,1 0-1,0 0 1,0 0-1,1 0 1,0 0-1,0 0 1,1 0-1,0 0 0,1 0 1,6 15-1,9 6 55,-16-25 11,1 1-1,0-1 1,0 0 0,1 0 0,-1 0 0,1 0 0,6 5-1,-8-8-44,0-1-1,1 0 1,-1 0 0,0 0-1,0 0 1,1 0-1,-1 0 1,1-1-1,-1 1 1,1-1-1,-1 1 1,1-1 0,-1 0-1,1 0 1,-1 0-1,1 0 1,-1-1-1,1 1 1,-1-1-1,0 0 1,1 1 0,-1-1-1,3-1 1,2-1-11,0-1 1,0 1 0,-1-1-1,1 0 1,-1 0 0,0-1-1,0 0 1,-1 0-1,1 0 1,-1-1 0,-1 1-1,1-1 1,-1-1 0,1 1-1,-2 0 1,1-1 0,-1 0-1,4-12 1,-1-1-21,-1 0 0,-1-1 1,-1 1-1,-1-1 0,0-34 0,-2 49-22,0 1 0,-1-1 0,1 1-1,-1-1 1,-1 1 0,1 0 0,-1-1-1,1 1 1,-2 0 0,1 0 0,0 0 0,-1 1-1,0-1 1,0 0 0,0 1 0,-1 0 0,0 0-1,1 0 1,-2 0 0,1 1 0,0-1 0,-7-3-1,10 7 8,0 0 0,0 0 0,0 0 0,0 0 0,0 0 0,0 0 0,0 0 0,0 0 0,-1 1 0,1-1 0,0 0 0,0 1 0,0-1 0,0 1-1,0-1 1,1 1 0,-1-1 0,0 1 0,0 0 0,0-1 0,0 1 0,1 0 0,-1 0 0,0 0 0,1-1 0,-1 1 0,0 0 0,1 0 0,-1 0 0,1 0 0,0 0-1,-1 0 1,1 2 0,-9 41 9,8-41 6,1 0 0,0 0 0,0-1-1,1 1 1,-1 0 0,1 0 0,-1-1 0,1 1 0,0 0 0,0-1 0,0 1 0,0-1 0,0 1 0,1-1 0,-1 1 0,1-1 0,-1 0 0,1 0 0,0 0 0,0 0 0,4 3-1,-2-3 53,1 1-1,-1-1 0,1-1 1,0 1-1,0-1 0,0 0 1,0 0-1,0 0 1,0-1-1,0 0 0,7 0 1,-5-1-22,1-1 1,-1 0-1,0-1 1,0 0-1,0 0 1,0 0-1,9-7 1,-12 8-13,-3 1-30,-1 1 1,1-1-1,0 1 0,-1-1 0,1 1 0,-1-1 0,1 1 0,0 0 0,-1-1 1,1 1-1,0 0 0,-1 0 0,1-1 0,0 1 0,-1 0 0,1 0 1,0 0-1,0 0 0,-1 0 0,1 0 0,0 0 0,-1 0 0,1 0 0,0 0 1,0 1-1,-1-1 0,1 0 0,0 0 0,-1 1 0,1-1 0,0 0 1,-1 1-1,1-1 0,-1 1 0,1-1 0,-1 1 0,1-1 0,-1 1 0,1-1 1,-1 1-1,1-1 0,-1 1 0,0 0 0,1-1 0,-1 1 0,0 0 1,1-1-1,-1 1 0,0 0 0,0-1 0,0 1 0,0 0 0,1-1 0,-1 1 1,0 0-1,0 0 0,-1-1 0,1 1 0,0 1 0,3 10-33,-3-11 35,1-1 0,-1 1 0,0 0 0,1 0 0,-1 0 0,0-1 0,0 1 0,0 0 0,1 0 0,-1 0 0,0 0 0,0 0 0,-1-1 0,1 1 0,0 0 0,0 0 0,0 0 0,0 0 0,-1-1 0,1 1 0,0 0 0,-1 0 0,1 0 0,-2 1 1,-7 30-45,-12 23 70,19-49-32,1 1-1,-1 0 1,1 0-1,0 0 1,0 0-1,1 0 1,1 11 0,-1-3 90,0-14-55,1 0 0,-1 0 0,1 0 1,-1 0-1,1 0 0,-1 0 0,1 0 0,-1 0 0,1 0 1,0 0-1,0-1 0,0 1 0,-1 0 0,1 0 1,0-1-1,0 1 0,0 0 0,0-1 0,0 1 0,0-1 1,0 1-1,3 0 0,23 5 764,-17-7-710,1 0-1,-1-1 1,1 0-1,-1 0 1,0-1-1,0-1 1,0 0-1,0 0 1,-1-1-1,0 0 1,13-9-1,-10 5-62,0-1 0,0 1 0,-1-2 0,0 0 0,-1 0 0,0-1 0,12-20 0,-16 20 8,-2 0 1,1 0-1,-2-1 1,1 1-1,-2-1 1,0 0 0,0 0-1,-1 0 1,-1 0-1,-1-20 1,0 10 26,2 22-57,-1 0 0,0-1 0,0 1 0,0 0-1,0-1 1,0 1 0,-1-1 0,1 1 0,0 0 0,-1 0-1,1-1 1,-1 1 0,1 0 0,-1 0 0,1-1 0,-1 1 0,0 0-1,0 0 1,0 0 0,1 0 0,-3-2 0,2 3-5,-1-1 1,1 1-1,0 0 0,0-1 1,0 1-1,0 0 1,-1 0-1,1 0 0,0 0 1,0 0-1,0 0 1,-1 0-1,1 1 0,0-1 1,0 0-1,0 1 1,0-1-1,0 1 0,-2 0 1,-1 1 1,0 0-1,0 1 1,1-1 0,-1 1 0,1 0 0,-1 0 0,1 0-1,0 1 1,0-1 0,0 1 0,-3 6 0,1-1 139,1 0 1,0 1 0,1 0 0,0 0-1,1 0 1,0 0 0,0 0-1,1 1 1,0-1 0,1 0-1,0 1 1,1-1 0,0 0-1,1 0 1,3 13 0,-3-13 110,1 0 1,0 0-1,1 0 1,9 17-1,-10-23-169,-1-1 0,1 1 0,0-1 0,0 1 0,0-1-1,0 0 1,0 0 0,1 0 0,0-1 0,-1 1 0,1-1-1,0 0 1,7 3 0,-3-3-81,1 1 1,0-1-1,-1 0 1,1-1-1,0 0 1,0 0-1,0-1 1,0 0-1,0-1 1,-1 0-1,1 0 1,0-1-1,0 0 1,-1-1-1,1 0 1,13-7-1,-15 7-965,0 0-1,-1-1 0,0 0 1,1 0-1,-2-1 0,1 0 0,9-9 1,-10 8-1389,0 1 0,1 0 1,-1 0-1,1 1 0,1-1 0,10-5 1,1 1-2309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1:50.063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1 278 696,'4'-11'2142,"-1"0"-1,0 0 1,-1-1 0,0 1-1,1-15 1,5-30 3208,-6 44-3218,0-1 0,-1 0 0,-1 0 0,-1-24 0,-1-11 1079,2 45-3211,-3 14 0,-2-3 0,4-4 0,0-1 0,0 1 0,0-1 0,1 1 0,-1 0 0,1-1 0,0 1 0,0-1 0,0 1 0,1 0 0,0 3 0,-1 33 0,-4-14 0,1 0 0,0 1 0,2 0 0,3 31 0,0 1 0,-1-33 0,2 1 0,1-1 0,1 0 0,16 50 0,-20-74 0,0 1 0,0 0 0,0 0 0,0-1 0,0 1 0,0 0 0,1-1 0,-1 1 0,1-1 0,0 0 0,0 1 0,0-1 0,0 0 0,0 0 0,0 0 0,1-1 0,-1 1 0,0 0 0,1-1 0,0 0 0,-1 0 0,1 1 0,0-1 0,-1-1 0,1 1 0,0 0 0,0-1 0,0 1 0,0-1 0,0 0 0,4 0 0,-2-1 0,1-1 0,-1 0 0,0 0 0,1 0 0,-1 0 0,0-1 0,0 1 0,-1-1 0,1-1 0,-1 1 0,1-1 0,-1 1 0,0-1 0,-1 0 0,1-1 0,4-6 0,-2 3 0,1-1 0,-2 1 0,1-1 0,-2-1 0,1 1 0,-1-1 0,0 1 0,-1-1 0,0 0 0,-1-1 0,0 1 0,-1 0 0,1-14 0,7-62 0,-10 122 0,4 63 0,-2-92 0,0 0 0,0 0 0,1-1 0,0 1 0,0-1 0,0 1 0,1-1 0,0 0 0,0 0 0,1 0 0,6 8 0,-6-10 0,0-1 0,0 0 0,0 0 0,0 0 0,0 0 0,1-1 0,-1 0 0,1 0 0,0 0 0,-1-1 0,1 1 0,0-1 0,0 0 0,0 0 0,0-1 0,0 0 0,0 0 0,0 0 0,0 0 0,0-1 0,0 0 0,0 0 0,6-2 0,-6 2 0,1-1 0,-1 1 0,0-1 0,0 0 0,0-1 0,0 1 0,0-1 0,-1 0 0,1 0 0,-1-1 0,0 1 0,0-1 0,0 0 0,0 0 0,-1 0 0,1-1 0,-1 1 0,0-1 0,-1 0 0,4-7 0,-5 6 0,0-1 0,-1 0 0,1 0 0,-1 1 0,-1-1 0,0 0 0,0 0 0,0 1 0,0-1 0,-1 0 0,0 1 0,-1 0 0,1-1 0,-1 1 0,-1 0 0,1 0 0,-1 1 0,0-1 0,0 1 0,0-1 0,-1 2 0,-7-7 0,7 5 0,-1 0 0,-1 1 0,1 0 0,-1 0 0,1 1 0,-2 0 0,1 0 0,0 0 0,-1 1 0,1 0 0,-1 1 0,0-1 0,0 1 0,0 1 0,0 0 0,0 0 0,0 1 0,0-1 0,-10 2 0,15 0-153,0 0 1,1 0-1,-1 1 0,0-1 1,1 0-1,0 1 1,-1 0-1,1-1 0,0 1 1,0 0-1,0 0 0,0 0 1,0 1-1,0-1 1,1 0-1,-1 1 0,1-1 1,-1 1-1,1-1 0,0 1 1,0 0-1,0-1 1,1 1-1,-1 0 0,0 0 1,1 0-1,0 5 0,-1-1-394,1 0 0,-1 0-1,2 0 1,-1 1-1,1-1 1,0 0-1,1 0 1,-1 0-1,1 0 1,4 8-1,3 12-5670,-8-24 5350,-1 0-1,1 0 1,0 0-1,0 0 1,0 0-1,1-1 1,-1 1-1,1 0 1,-1 0-1,1-1 0,0 1 1,3 2-1,11 6-3493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1:50.478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1 122 2128,'4'-7'2193,"-1"1"0,1-1 0,-1-1 0,0 1 0,-1 0 0,0-1 0,0 1 0,-1-1 0,1 1 0,-2-1 0,1-9-1,3 8 123,1-7-306,-5 412-2009,9-270 0,-5-116 15,-4-10-17,0 0 1,-1 0 0,1 0 0,0 0 0,0 0-1,0 0 1,-1 0 0,1 0 0,0 0-1,0 0 1,-1 0 0,1 0 0,0 0 0,0 0-1,0 0 1,-1 0 0,1 0 0,0 0-1,0 0 1,0 0 0,-1 0 0,1 0 0,0 1-1,0-1 1,0 0 0,-1 0 0,1 0 0,0 0-1,0 1 1,0-1 0,0 0 0,0 0-1,0 0 1,-1 1 0,1-1 0,0 0 0,0 0-1,0 0 1,0 1 0,0-1 0,0 0 0,0 0-1,0 0 1,0 1 0,0-1 0,0 0-1,0 0 1,0 1 0,0-1 0,0 0 0,0 0-1,0 0 1,0 1 0,1-1 0,-1 0-1,0 0 1,0 0 0,0 1 0,0-1 0,0 0-1,0 0 1,1 0 0,-1 0 0,0 1 0,0-1-1,0 0 1,0 0 0,1 0 0,1-2-1203,0 0 0,0-1 1,-1 1-1,1 0 0,0-1 1,-1 0-1,0 1 0,1-1 1,0-4-1,8-14-7510,-1 7 3600,0-1 241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08:09.97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20 105 896,'0'-8'2388,"1"-1"-1,-1 1 0,2 0 1,-1 0-1,1 0 0,0 0 1,7-15-1,-8 16-1864,0-5 4649,-2 7-544,1 14-3302,-9 51-742,0 40-45,0 13-539,0 29 0,9-120 0,-1-10 0,1 0 0,0-1 0,1 1 0,0-1 0,6 21 0,-6-26 0,0 0 0,0 0 0,-1 0 0,1 0 0,-1 1 0,-2 10 0,1 14 0,4-37-4086,14-29-13909,-10 21 12747,2-2 386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1:50.825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73 16 624,'-38'5'10002,"4"0"5440,48 0-11099,22-5-2530,-32 0-1574,36-2-1249,65-11 0,-33 2-6834,-1 7-9487,-53 4 13103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1:51.342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71 11 2569,'-26'6'11060,"9"11"-4065,15-13-6457,1 1 1,-1-1-1,0 0 0,1 1 0,0-1 0,0 1 1,1 0-1,-1-1 0,1 1 0,0 4 0,0 2-150,1 1-1,1-2 0,-1 1 1,2 0-1,0 0 0,0-1 1,0 1-1,8 13 0,-8-19-328,0 0 0,0 0 0,0 0 0,1 0 0,0-1 0,0 1 0,0-1 0,0 0 0,1 0 0,0-1 0,0 1 0,0-1-1,0 0 1,0 0 0,1-1 0,-1 0 0,1 0 0,-1 0 0,1 0 0,0-1 0,0 0 0,0 0 0,0-1 0,0 0 0,-1 0 0,1 0-1,0 0 1,0-1 0,0 0 0,0-1 0,0 1 0,-1-1 0,1 0 0,-1 0 0,1-1 0,-1 0 0,0 1 0,0-2 0,0 1 0,0-1-1,-1 0 1,8-7 0,-9 6-60,0 0 0,-1-1 0,0 1 0,1-1 0,-2 1 0,1-1 0,-1 0 0,0 0 0,0 0 0,0 0 0,-1 0-1,0 1 1,0-1 0,-1 0 0,1 0 0,-1 0 0,-1 0 0,1 0 0,-4-7 0,2 5-10,-1 1 0,0-1 0,-1 1 1,0-1-1,0 1 0,0 1 0,-1-1 0,0 1 0,0 0 0,-8-5 1,10 7 4,-1 1 1,0 0-1,0 1 0,-1-1 1,1 1-1,-1 0 1,1 0-1,-1 1 1,1 0-1,-1 0 1,0 0-1,0 0 1,0 1-1,1 0 1,-1 0-1,-6 2 1,7-2-36,0 1 0,0 0 0,0 0 0,1 1 0,-1-1 0,0 1 0,1 0 0,-1 0 1,1 1-1,0-1 0,0 1 0,0 0 0,0 0 0,0 0 0,0 1 0,1-1 0,-4 6 0,-6 7-675,11-15 566,1 1-1,-1-1 1,1 1-1,0 0 1,-1-1-1,1 1 1,0 0-1,0 0 1,0 0-1,0 0 1,1-1-1,-2 4 1,-2 25-3503,3-27 2898,1 0 0,0 0-1,0 0 1,0 0 0,0 0 0,0 0 0,1 0 0,0 0 0,-1 0 0,1 0 0,0 0 0,1 0 0,-1 0 0,0-1 0,1 1 0,-1-1 0,1 1 0,0-1 0,0 1 0,0-1 0,4 4 0,12 5-3877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1:51.954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108 270 2913,'-4'-33'10413,"3"29"-9930,0 0-1,1 0 1,-1 0-1,1 0 1,0-1-1,0 1 1,1 0-1,-1 0 1,1 0-1,0 0 1,1-5-1,19-77 856,-6 26-1096,-15 59-226,1-1 0,-1 1 0,0-1 0,0 1-1,-1 0 1,1-1 0,0 1 0,0-1 0,-1 1 0,1-1-1,-1 1 1,1 0 0,-1-1 0,1 1 0,-1 0-1,0-1 1,0 1 0,0 0 0,0 0 0,-2-2-1,3 2-9,0 1-1,-1-1 0,1 1 1,-1 0-1,1-1 0,-1 1 0,1-1 1,0 1-1,-1 0 0,0-1 0,1 1 1,-1 0-1,1 0 0,-1-1 0,1 1 1,-1 0-1,1 0 0,-1 0 0,0 0 1,1 0-1,-1 0 0,1 0 0,-1 0 1,0 0-1,1 0 0,-1 0 0,1 0 1,-1 0-1,0 0 0,1 0 0,-1 1 1,1-1-1,-1 0 0,1 1 1,-1-1-1,1 0 0,-1 1 0,1-1 1,-1 0-1,1 1 0,-1-1 0,1 1 1,0-1-1,-1 1 0,1-1 0,0 1 1,-1-1-1,1 1 0,0-1 0,0 1 1,-1 0-1,-7 17 29,5-14-13,1 1 0,0 0-1,0-1 1,0 1 0,0 0-1,1 0 1,0 0 0,0 1 0,0 9-1,17 274 1921,11-31 3801,-16-76-2201,-12-167-3541,-1 0 0,0 0 0,0 0 0,-2 0 0,0-1 0,-10 24 0,14-37-16,0 0 0,0 0 0,-1 1 0,1-1 0,0 0 0,-1 0 1,1 0-1,-1 0 0,1 0 0,-1 0 0,0 0 0,1 0 0,-1-1 0,0 1 0,0 0 0,1 0 0,-1 0 0,0-1 1,0 1-1,0 0 0,0-1 0,0 1 0,0-1 0,0 1 0,0-1 0,0 0 0,0 1 0,0-1 0,-1 0 0,1 0 1,0 0-1,0 0 0,0 0 0,0 0 0,0 0 0,0 0 0,-1 0 0,1 0 0,0-1 0,0 1 0,0 0 0,0-1 1,0 1-1,0-1 0,0 1 0,0-1 0,0 0 0,0 1 0,0-1 0,0 0 0,1 1 0,-1-1 0,0 0 0,0 0 1,1 0-1,-1 0 0,0-1 0,-3-4-264,0 1-1,0-1 1,0 0 0,1 0 0,0 0 0,0-1 0,1 1-1,-3-11 1,-5-29-6643,6 33 4467,1 0 0,0 1 0,1-1 0,1 0 1,0-1-1,1-19 0,7-2-2296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1:52.291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13 71 2753,'-12'-9'16586,"23"7"-6281,10-1-10171,105-14 925,-45 7-4111,0-4-4205,-8-1-5341,-48 14 8221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1:53.505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17 18 3697,'0'-1'966,"-1"0"0,1 0 0,0 0 0,-1 0 1,1 0-1,-1 0 0,1 0 0,-1 0 0,1 0 0,-1 0 1,0 0-1,1 0 0,-1 1 0,0-1 0,0 0 0,0 0 0,-1 0 1,-2 1 5000,9 13-6703,-3-8 783,-1 1 1,0-1-1,0 0 1,0 1-1,0-1 1,-1 9-1,2 17-12,7 103 59,-6-72-21,-4-54-60,1 0 0,0 1 1,1-1-1,-1 0 0,2 1 0,2 11 1,-1 4 400,-4-23 291,1-16-44,0-15-613,-1-3 79,2-1 1,5-35-1,-4 58-107,0 1 1,1 0 0,0 0-1,0 0 1,1 1 0,0-1-1,1 1 1,0 0 0,1 0-1,-1 1 1,8-9 0,-1 3-40,-8 8-8,1 1-1,0 0 0,0-1 1,0 1-1,9-6 1,-14 11 24,1-1 0,0 1 0,0-1 0,0 1 0,0 0 0,0 0 0,0-1 0,0 1 0,0 0 1,0 0-1,0 0 0,0 0 0,0 0 0,0 0 0,0 0 0,0 0 0,0 0 0,0 0 0,0 1 0,0-1 1,0 0-1,-1 1 0,1-1 0,0 1 0,0-1 0,0 1 0,0-1 0,-1 1 0,1 0 0,0-1 1,0 1-1,-1 0 0,1-1 0,-1 1 0,1 0 0,0 0 0,-1 0 0,0 0 0,1 0 0,-1 0 0,1-1 1,-1 1-1,0 0 0,1 2 0,2 7-31,0 0 0,0 1 0,-1-1 0,0 1-1,-1 0 1,1 11 0,6 39-330,-2-24 114,6 11 47,-9-31 191,-4-16 13,1-1 1,0 0-1,0 1 0,0-1 1,0 1-1,0-1 0,0 0 1,0 1-1,0-1 1,1 1-1,-1-1 0,0 0 1,0 1-1,0-1 0,0 1 1,0-1-1,1 0 1,-1 1-1,0-1 0,0 0 1,1 0-1,-1 1 0,0-1 1,0 0-1,1 1 0,-1-1 1,0 0-1,1 0 1,-1 0-1,0 1 0,1-1 1,0 0-1,-1 0 8,1-1 0,0 1 0,-1-1-1,1 0 1,0 1 0,-1-1 0,1 0 0,-1 1 0,1-1 0,-1 0-1,1 0 1,-1 0 0,0 1 0,1-1 0,-1 0 0,0 0 0,0 0-1,0 0 1,0 1 0,1-1 0,-1 0 0,0 0 0,0 0 0,-1 0-1,1 0 1,0 0 0,0 1 0,0-1 0,0 0 0,-1 0 0,1 0-1,0 0 1,-1 1 0,1-1 0,-1 0 0,1 0 0,-1 1 0,0-2-1,-1-2-7,1-1-1,0 1 0,1-1 0,-1 1 0,1-1 0,0 1 0,0-1 1,0 0-1,2-5 0,-1-6-7,1 6 15,0-1 1,1 1-1,0 0 1,1 0-1,0 1 0,1-1 1,-1 1-1,2-1 0,-1 2 1,15-17-1,-15 17-4,0 3-13,0-1 1,0 1-1,1 1 1,-1-1-1,1 1 0,0 0 1,0 0-1,10-4 0,-5 2-56,-10 7 54,1-1-1,0 1 0,-1 0 1,1-1-1,-1 1 0,1 0 1,-1 0-1,1 0 0,-1 0 1,0 0-1,1 0 0,-1 1 1,0-1-1,0 0 0,0 1 1,0-1-1,0 0 0,0 1 1,1 2-1,-2-4 12,1 4-15,0 0-1,0 1 1,-1-1 0,1 0-1,-1 1 1,0-1 0,-1 0-1,1 1 1,-1-1 0,1 0-1,-1 0 1,-3 7 0,-1 18-7,5 95 30,0-123 21,0 1 0,0 0 0,0 0 1,1 0-1,-1 0 0,0-1 0,1 1 0,-1 0 1,1 0-1,0-1 0,-1 1 0,1 0 1,0-1-1,0 1 0,0-1 0,0 1 0,0-1 1,0 1-1,1-1 0,-1 0 0,1 0 1,-1 1-1,0-1 0,1 0 0,0 0 1,-1-1-1,1 1 0,0 0 0,-1 0 0,1-1 1,0 1-1,0-1 0,-1 0 0,1 1 1,0-1-1,0 0 0,0 0 0,-1 0 1,1 0-1,0 0 0,0-1 0,0 1 0,0 0 1,-1-1-1,1 0 0,0 1 0,2-3 1,3-1 5,0 0 0,-1-1 0,0 1 1,0-1-1,0-1 0,-1 1 0,1-1 1,-1 0-1,-1-1 0,1 1 0,-1-1 1,0 0-1,-1 0 0,0 0 0,3-8 1,19-33 31,-22 43-66,1 0-1,-1-1 0,0 1 0,0-1 0,-1 1 0,0-1 1,0 0-1,0 0 0,2-12 0,-4 18-12,-1-1-1,1 1 1,0-1-1,0 1 1,0 0-1,0-1 1,0 1-1,0-1 1,1 1-1,-1-1 1,0 1-1,0 0 1,0-1-1,0 1 1,0-1-1,1 1 1,-1 0-1,0-1 1,0 1-1,0-1 1,1 1-1,-1 0 1,0 0-1,1-1 1,-1 1-1,0 0 1,1-1-1,-1 1 1,0 0-1,1 0 1,0 0 3,-1 1 0,0-1 1,0 1-1,0-1 0,0 1 0,0 0 0,0-1 1,0 1-1,0 0 0,0-1 0,0 1 0,0-1 1,0 1-1,0 0 0,0-1 0,0 1 0,-1-1 1,1 1-1,0-1 0,0 1 0,-1 0 0,1-1 1,0 1-1,-1-1 0,1 1 0,0-1 0,-2 1 1,1 4 79,0-1 0,0 1 1,0 0-1,0 0 1,1-1-1,0 1 1,0 0-1,0 0 0,1 0 1,-1-1-1,1 1 1,0 0-1,3 6 1,2 23 1437,3 82-567,0-71-942,-9-45 0,1 1 0,-1-1 0,1 1 0,-1-1 0,0 0 0,1 0 0,0 1 0,-1-1 0,1 0 0,-1 0 0,1 0 0,-1 0 0,1 1 0,-1-1 0,1 0 0,0 0 0,-1 0 0,1 0 0,-1 0 0,1-1 0,-1 1 0,1 0 0,-1 0 0,1 0 0,0 0 0,-1-1 0,1 1 0,-1 0 0,1 0 0,-1-1 0,1 1 0,0-1 0,-1 1 0,35-27-4667,7-23-10757,-11 10 7576,-13 20 3140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1:53.880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122 112 1008,'-26'4'4048,"-39"2"10783,51-4-8874,30-14-3746,37-19-1655,-52 29-529,1 1 0,0 0 0,-1-1 0,1 0 0,-1 1 0,1-1 0,-1 0-1,0 0 1,0 0 0,0 0 0,0 0 0,0 0 0,0 0 0,0 0 0,-1 0-1,1 0 1,-1-1 0,1 1 0,-1 0 0,0 0 0,0-1 0,0 1 0,0 0-1,-1-3 1,0 3 11,1 0-1,-1 1 0,0-1 0,0 0 1,0 1-1,0-1 0,-1 1 0,1-1 1,0 1-1,-1 0 0,1-1 0,-1 1 1,1 0-1,-1 0 0,0 0 0,1 0 1,-1 0-1,0 0 0,0 1 1,1-1-1,-1 1 0,0-1 0,0 1 1,0-1-1,0 1 0,0 0 0,0 0 1,-3 1-1,3-1-31,0 0 1,0 0 0,0 0-1,1 1 1,-1-1-1,0 1 1,1-1 0,-1 1-1,0 0 1,1 0-1,-1-1 1,1 1 0,-1 0-1,1 0 1,0 1-1,-1-1 1,1 0 0,0 0-1,0 1 1,-1 1-1,-1 1 4,0 0 0,1 1 0,-1 0 0,1-1 0,1 1-1,-4 10 1,3-6-316,0 1 0,1 0 0,0-1-1,1 1 1,0 0 0,2 19-1,1-15-359,4 15-3626,-6-25 3401,1-1 1,-1 1-1,1-1 0,0 0 0,0 1 1,0-1-1,0 0 0,1 0 1,-1-1-1,1 1 0,0 0 1,-1-1-1,1 0 0,0 0 0,1 1 1,-1-2-1,4 3 0,19 7-3848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1:54.916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165 48 232,'0'0'14450,"9"-20"-7353,-9 19-6306,-37 7 48,29-4-837,1 0 0,0 0 1,0 1-1,0 0 0,1 0 0,-1 1 0,1 0 1,0 0-1,0 0 0,0 1 0,0 0 1,1 0-1,-7 8 0,10-11-5,0 0 0,0 0 0,0 1 0,1-1 0,0 1 0,-1-1 0,1 1 0,0 0 0,0-1 0,0 1 0,0 0 0,1 0 0,-1 0 0,1-1 0,-1 1 0,1 0 0,0 0 1,0 0-1,1 0 0,-1 0 0,1 0 0,-1-1 0,1 1 0,0 0 0,0 0 0,0-1 0,0 1 0,1-1 0,-1 1 0,0-1 0,1 1 0,0-1 0,0 0 0,0 0 0,4 4 0,6 4 10,2 0 1,0 0-1,0-2 1,0 0-1,1 0 1,21 7-1,35 18-36,-70-33 28,0 1 0,0-1 0,0 1-1,0-1 1,0 1 0,0-1 0,0 1 0,0 0 0,-1-1 0,1 1 0,0 0 0,0 0 0,-1-1 0,1 1 0,0 0 0,-1 0 0,1 0 0,-1 0 0,1 0 0,-1 0 0,0 0 0,1 0-1,-1 0 1,0 0 0,0 0 0,0 0 0,0 0 0,0 0 0,0 0 0,0 0 0,0 0 0,0 2 0,-2 0 25,1 0-1,-1-1 1,1 1 0,-1-1-1,0 1 1,0-1 0,0 0-1,0 0 1,-1 0 0,1 0 0,-4 3-1,-7 3 276,-1 0-1,0-1 0,-26 11 1,23-13 297,1-1 0,-30 4 0,-11-4 3721,57-4-4299,0 0 1,0 0-1,-1 0 1,1 0-1,0 0 1,-1 0-1,1 0 1,0 0-1,-1 0 1,1 0-1,0 0 0,-1 0 1,1 0-1,0 0 1,-1-1-1,1 1 1,0 0-1,0 0 1,-1 0-1,1 0 1,0-1-1,-1 1 1,1 0-1,0 0 0,0 0 1,0-1-1,-1 1 1,1 0-1,0-1 1,0 1-1,0 0 1,0 0-1,-1-1 1,1 1-1,0 0 1,0-1-1,0 1 0,0 0 1,0-1-1,0 1 1,0 0-1,0-1 1,0 1-1,0 0 1,0 0-1,0-1 1,0 1-1,0 0 0,0-1 1,0 1-1,1 0 1,-1-1-1,0 1 1,0 0-1,0 0 1,0-1-1,1 1 1,-1 0-1,0 0 1,0-1-1,1 1 1,16-18 699,8 6-718,49-17 0,-54 22 0,0 0 0,-1-1 0,0-1 0,31-20 0,-30 15-240,-1-1 0,0 0 1,-1-2-1,-1 0 0,-1-1 0,0-1 0,-1 0 0,-1-1 1,-1 0-1,-1-1 0,13-32 0,-24 52 232,-1 1-1,1-1 1,-1 0 0,0 0 0,1 0-1,-1 0 1,0 0 0,0 0-1,0 0 1,1 0 0,-1 0-1,0 0 1,0 0 0,0 0-1,-1 0 1,1 0 0,0 0 0,0 0-1,-1 0 1,1 0 0,0 0-1,-1 0 1,1 0 0,-1 0-1,1 0 1,-1 1 0,0-2 0,-1 1-4,1 0 1,-1 0 0,1 1-1,-1-1 1,1 1 0,-1-1-1,0 1 1,1 0 0,-1 0-1,1 0 1,-1 0 0,0 0 0,1 0-1,-1 0 1,-1 0 0,-4 2-13,0-1 0,1 1 0,-1 0 0,1 0 0,-1 1 1,1 0-1,-6 3 0,7-2 12,1-1 0,-1 1 0,1 0 0,0 0 0,0 0 0,0 0 0,1 1 0,0 0 0,-5 8 0,7-11 9,0 1 0,1-1 0,-1 0 1,1 0-1,-1 0 0,1 1 0,0-1 0,0 0 0,0 0 0,0 1 0,1-1 0,-1 0 0,0 0 0,1 0 1,0 0-1,-1 1 0,1-1 0,0 0 0,0 0 0,0 0 0,0 0 0,1-1 0,-1 1 0,0 0 1,1 0-1,-1-1 0,1 1 0,2 1 0,23 18 27,0-1 1,1-1 0,44 22-1,-40-24-45,-30-16 18,0 0 0,-1 0 0,1 0 0,-1 0 0,1 0 0,-1 0 0,1 0 0,-1 1 0,0-1 0,0 0 0,0 1 0,0-1 0,0 1 0,0 0 0,0-1 0,0 1 0,0 0 0,-1-1 0,1 1 0,-1 0 0,1 0 0,-1-1 0,0 1 0,1 0 0,-1 0 0,0 0 0,0 0 0,-1-1 0,1 1 0,0 0 0,0 0 0,-1 0 0,1-1 0,-1 1 0,0 0 0,0 0 0,1-1 0,-1 1 0,0-1 0,0 1 0,0-1 0,-1 1 0,1-1 0,0 0 0,0 1 1,-1-1-1,1 0 0,-1 0 0,1 0 0,-1 0 0,0 0 0,1 0 0,-1-1 0,0 1 0,1 0 0,-4 0 0,-15 7 147,-1-1 0,0 0 0,-1-2 0,1 0 0,-1-2 0,-37 2 0,57-5-747,20-20-8246,11-1-5430,-12 11 9486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1:56.417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29 138 912,'-5'-42'13020,"1"-1"-6197,4 42-6652,0 1 1,0-1-1,0 0 0,0 1 0,0-1 0,0 0 1,0 1-1,0-1 0,0 0 0,0 1 1,0-1-1,-1 1 0,1-1 0,0 0 0,0 1 1,-1-1-1,1 1 0,0-1 0,-1 1 1,1-1-1,-1 1 0,1-1 0,-1 1 0,1-1 1,-1 1-1,1 0 0,-1-1 0,1 1 1,-1 0-1,0-1 0,0 1-132,1 1 0,-1-1 0,0 1 0,1-1 0,-1 1 0,0-1 0,1 1 0,-1-1 0,1 1 0,-1 0 0,1-1 0,0 1 0,-1 0 0,1-1 0,-1 1 0,1 0 0,0-1 0,0 1 0,-1 0 0,1 0 0,0-1 0,0 1 0,0 0 0,0 0 0,0 0 0,0-1 0,0 1 0,0 0 0,0 0 0,1 1 0,-1 18-30,-1-3 0,1 1 0,1-1 1,6 33-1,1-9 9,-7-32 14,0 0 1,1 1-1,1-1 0,-1 0 0,1 0 1,7 15-1,-9-23 7,1 1 1,-1 0-1,0 0 0,0-1 0,1 1 1,-1 0-1,1-1 0,-1 0 1,1 1-1,-1-1 0,1 0 1,0 0-1,0 0 0,0 0 1,0 0-1,0 0 0,0 0 1,0-1-1,0 1 0,0-1 0,0 1 1,0-1-1,0 0 0,0 0 1,0 0-1,1 0 0,-1 0 1,0 0-1,0-1 0,0 1 1,0-1-1,0 0 0,0 1 1,0-1-1,0 0 0,2-1 0,0-1-2,1 0-1,-1 0 0,0 0 0,1 0 0,-1-1 0,-1 0 0,1 1 0,0-1 0,-1-1 0,0 1 0,0 0 0,0-1 0,-1 0 0,4-7 0,6-17 0,-8 22-31,-1-1 0,0 1 0,0-1-1,0 0 1,-1 0 0,-1 1 0,2-12 0,-2 16-3,-1-1 0,1 0 1,0 0-1,0 0 0,0 1 1,1-1-1,0 1 0,3-7 1,-3 7 3,0-1 0,0 1 1,-1 0-1,0 0 0,1-1 0,-1 1 1,0-1-1,0-6 0,1 6 2,-1 4-11,0-1 0,0 1-1,1 0 1,-1-1 0,0 1 0,1 0 0,-1 0 0,0 0-1,0 0 1,1 0 0,-1 0 0,0 1 0,1-1-1,-1 0 1,0 1 0,0-1 0,1 1 0,-1-1-1,0 1 1,0-1 0,0 1 0,0 0 0,0 0 0,0-1-1,0 1 1,0 0 0,0 0 0,0 0 0,0 0-1,-1 0 1,1 0 0,0 0 0,-1 1 0,1-1-1,-1 0 1,1 2 0,3 2-31,2 1 24,-2 1-1,1-1 1,0 1 0,-1-1-1,-1 1 1,1 1-1,-1-1 1,0 0 0,3 13-1,7 15 28,5 11 670,-16-50-625,-1 1-1,1-1 1,-1 1 0,0-1-1,0 0 1,0 0 0,0 1-1,-1-1 1,1 0 0,-1 0-1,-1-7 1,6-29-46,2 16 19,-6 19-27,0 0-1,1-1 0,-1 1 1,1 0-1,1 0 1,-1 0-1,1 0 0,4-5 1,13-18 17,-17 24-31,0-1-1,0 1 0,0 0 1,0 0-1,1 0 1,0 0-1,0 1 1,0 0-1,6-5 1,-9 8-6,0 0 0,0 0 1,-1-1-1,1 1 0,0 0 1,0 0-1,0 0 0,0 0 1,0 0-1,0 0 1,-1 0-1,1 0 0,0 1 1,0-1-1,0 0 0,0 0 1,-1 1-1,1-1 0,0 0 1,0 1-1,0-1 0,-1 1 1,1-1-1,0 1 1,-1-1-1,1 1 0,0 0 1,-1-1-1,1 1 0,-1 0 1,1 0-1,-1-1 0,0 1 1,1 0-1,-1 0 0,1 0 1,-1-1-1,0 1 1,0 0-1,0 0 0,0 0 1,1 0-1,-1 1 0,12 59-135,-7-30 118,7 49 87,-10-72-54,12 31 140,-13-37-137,0-1 0,0 1 0,0 0 1,0-1-1,0 1 0,0-1 0,0 1 1,1-1-1,-1 0 0,1 0 0,-1 1 1,1-1-1,-1 0 0,1 0 0,-1 0 0,1 0 1,0-1-1,3 2 0,1-1-182,-1 0 0,0-1 0,0 1 0,1-1 0,-1-1 0,1 1 0,-1-1 0,0 1 0,0-2 0,1 1 0,7-4 0,-3 2-178,-1-1 1,0 0-1,0 0 1,0-1-1,-1 0 0,1-1 1,-1 0-1,-1 0 1,1-1-1,-1 1 1,0-2-1,-1 1 0,0-1 1,0 0-1,0 0 1,4-11-1,-5 9 392,0-1 0,-2 0 0,1 1 0,-1-1 0,-1 0 0,0 0 0,0-1 0,-1-18 0,-1 28 23,0-1-1,0 1 0,-1 0 1,1 0-1,-1 0 0,0 0 1,1 0-1,-1 0 1,0 0-1,0 0 0,0 0 1,0 0-1,-1 0 0,1 1 1,0-1-1,-1 0 1,1 1-1,-1-1 0,0 1 1,1 0-1,-4-2 0,4 2-45,0 0-1,0 1 0,0-1 0,0 1 1,0-1-1,0 1 0,0 0 0,-1-1 1,1 1-1,0 0 0,0 0 1,0 0-1,0 0 0,-1 0 0,1 0 1,0 0-1,0 0 0,0 1 0,-1-1 1,1 0-1,0 1 0,0-1 1,0 1-1,0-1 0,0 1 0,0-1 1,0 1-1,0 0 0,0-1 0,0 1 1,0 0-1,0 0 0,1 0 0,-1 0 1,0 0-1,0 2 0,-5 5 21,1 0 1,0 1-1,0 0 0,1 0 0,0 0 0,1 0 0,0 1 0,0-1 0,1 1 0,0 0 1,1 0-1,0 17 0,5 13 141,-4-39-172,0-1 0,0 1-1,0 0 1,0-1 0,0 1-1,0-1 1,0 1 0,0-1-1,0 1 1,0-1 0,1 1-1,-1-1 1,0 1-1,0-1 1,1 1 0,-1-1-1,0 1 1,1-1 0,-1 1-1,0-1 1,1 0 0,-1 1-1,1-1 1,-1 0 0,1 1-1,-1-1 1,1 0-1,-1 1 1,1-1 0,-1 0-1,1 0 1,-1 0 0,1 0-1,-1 1 1,1-1 0,-1 0-1,1 0 1,-1 0 0,1 0-1,-1 0 1,1 0-1,0 0 1,-1-1 0,1 1-1,-1 0 1,1 0 0,-1 0-1,1 0 1,-1-1 0,1 1-1,-1 0 1,1-1 0,-1 1-1,1 0 1,-1-1-1,0 1 1,1 0 0,-1-1-1,0 1 1,1-1 0,-1 1-1,0-1 1,1 1 0,-1-1-1,1 0 1,26-24 75,-16 9-74,-8 13 91,-1 0 1,1-1-1,-1 1 0,0 0 0,0-1 1,0 1-1,0-1 0,-1 0 1,0 1-1,2-8 0,5-12 2468,-7 21-2312,0-1-1,1 1 1,-1-1-1,0 1 1,0-1-1,0 1 1,-1-1-1,1 0 1,-1 1-1,1-1 1,-1 0-1,0-4 1,6 14-253,3 13 0,-7-17 0,-1 5 0,1 0 0,-1 0 0,0-1 0,-1 1 0,1 0 0,-2 0 0,-1 14 0,0 9 0,0 52 0,0-42 0,2 0 0,1-1 0,11 68 0,0-44 0,11 39 0,23 30 0,16 53 0,-61-184 0,-1-1 0,1 0 0,-1 1 0,0-1 0,1 1 0,-1-1 0,0 1 0,0-1 0,0 0 0,0 1 0,0-1 0,0 1 0,0-1 0,-1 1 0,1-1 0,0 1 0,-1-1 0,1 0 0,-2 3 0,1-3 0,1-1 0,-1 0 0,0 0 0,1 1 0,-1-1 0,0 0 0,0 0 0,1 0 0,-1 0 0,0 0 0,0 0 0,1 0 0,-1 0 0,0 0 0,0 0 0,1 0 0,-1 0 0,0 0 0,0-1 0,1 1 0,-1 0 0,0-1 0,1 1 0,-1 0 0,-1-2 0,-1 0 0,-1 0 0,1-1 0,0 1 0,0-1 0,0 0 0,0 1 0,0-2 0,1 1 0,-1 0 0,1 0 0,0-1 0,-3-6 0,2-6 0,0-1 0,2 1 0,0-1 0,0 1 0,2-1 0,0 1 0,1-1 0,1 1 0,9-31 0,6-10 0,37-74 0,-48 114 0,-4 10 1,3-5-11,-2 1 1,1-1-1,4-23 1,-2 9-1286,-5 20-905,0-1 0,0 1 1,-1-1-1,0 0 1,1-9-1,-2-13-8843,0 18 5905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1:56.851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88 66 912,'-26'-15'7841,"16"8"-3355,0 0 0,0 0 0,1-1 0,-9-9 0,14 13-3153,10 4-1082,3 3-4096,18 8-13264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1:58.753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46 161 992,'0'0'9122,"-2"-5"-5120,-5-17-928,6 19-2668,1 0-1,-1 0 1,0 0-1,0 0 1,0 0 0,0 0-1,0 0 1,0 0-1,-1 0 1,0 0-1,-3-4 1,3 6 93,1-1 1,0 1 0,-1-1 0,1 1-1,0-1 1,-1 0 0,1 1 0,0-1-1,0 0 1,1 0 0,-2-3 0,-2 1 3958,3 27-4284,3-11-165,-1 0 1,1 1 0,1-1 0,0 0-1,7 16 1,7 31 13,10 26-23,-20-57 0,1 0 0,13 27 0,-21-54 0,1 1 0,0 0 0,0 0 0,1 1 0,-1-1 0,1 0 0,-1 0 0,1 0 0,0 0 0,3 3 0,-4-5 0,0 0 0,0-1 0,0 1 0,0 0 0,0-1 0,-1 1 0,1-1 0,0 1 0,0-1 0,0 1 0,-1-1 0,1 1 0,0-1 0,-1 0 0,1 1 0,0-1 0,-1 0 0,1 0 0,-1 1 0,1-1 0,-1 0 0,1 0 0,-1 0 0,0 0 0,1 0 0,-1 1 0,0-3 0,24-43 0,32-86 0,-38 86 0,9-40 0,-12 31 0,-13 47 0,0-1 0,0 1 0,0-1 0,1 1 0,5-11 0,-3 6 0,-11 12 0,-16 13 0,20-10 0,-8 7-2964,9-7 1805,0 0 0,0 0 0,0 0-1,0 1 1,0-1 0,0 0 0,1 1 0,0-1-1,-1 0 1,1 1 0,0 3 0,0-6 949,0 1 0,0-1 0,0 0 1,0 0-1,0 1 0,0-1 1,0 0-1,0 0 0,0 1 0,1-1 1,-1 0-1,0 0 0,0 0 0,0 1 1,0-1-1,0 0 0,1 0 0,-1 0 1,0 1-1,0-1 0,0 0 0,1 0 1,-1 0-1,0 0 0,0 0 0,0 1 1,1-1-1,-1 0 0,0 0 0,0 0 1,1 0-1,-1 0 0,0 0 0,0 0 1,1 0-1,-1 0 0,0 0 0,0 0 1,1 0-1,-1 0 0,0 0 0,0 0 1,1 0-1,-1 0 0,0-1 0,2 1-537,15 0-3990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08:11.51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20 166 1584,'-4'16'8224,"-1"3"-2482,0-8-3751,4-10-1858,1-1 0,-1 1 0,1 0 1,-1 0-1,1 0 0,-1-1 0,1 1 0,0 0 0,-1 0 0,1 0 0,0 0 1,0 0-1,-1 0 0,1 0 0,0 0 0,0 0 0,0 0 0,0 0 0,0-1 1,1 1-1,-1 0 0,0 0 0,0 0 0,1 0 0,-1 0 0,0 0 0,1 1 1,0-2-10,-1 3 154,1-1-1,0 0 1,1 1 0,-1-1-1,0 0 1,1 0 0,-1 0-1,1 0 1,0 0 0,-1 0-1,1 0 1,0-1 0,0 1-1,0-1 1,1 1 0,-1-1-1,0 0 1,0 1 0,1-1-1,-1-1 1,1 1 0,-1 0-1,1-1 1,-1 1 0,1-1-1,-1 1 1,1-1 0,-1 0-1,1 0 1,0-1 0,-1 1-1,5-1 1,0-1-186,0 0-1,0 0 1,0-1 0,0 1 0,-1-1-1,1-1 1,-1 1 0,0-1-1,0 0 1,6-6 0,-9 7-89,1-1 0,-1 1-1,0 0 1,0-1 0,0 0 0,-1 1 0,1-1 0,-1 0 0,0-1-1,0 1 1,-1 0 0,1 0 0,-1-1 0,0 1 0,0-1-1,0 1 1,0-7 0,4-21-7,-4 28 3,1 0 0,-1 1 0,-1-1-1,1 0 1,0 0 0,-1 1 0,0-1 0,0 0-1,0 0 1,0 0 0,0 1 0,-1-1 0,0 0-1,0 0 1,0 1 0,0-1 0,-4-6 0,2 0-34,-3 1-17,5 8 35,-26 7-103,21-5 110,1 1 1,-1 0 0,1 1-1,0-1 1,-1 1 0,1 0-1,0 0 1,1 1 0,-1-1-1,1 1 1,-1 0 0,1 0-1,0 1 1,1-1 0,-1 1-1,-4 8 1,4-5 7,0 1-1,1 0 0,0 0 1,0 0-1,1 0 1,0 0-1,0 1 1,1-1-1,1 16 1,-3-3 5,2-21-2,1 1-1,-1-1 0,1 1 1,0-1-1,-1 1 0,1 0 1,0-1-1,0 1 0,0-1 1,1 1-1,-1 0 0,0-1 1,0 1-1,1-1 0,-1 1 1,2 2-1,1 17 27,-3-20-21,0 0 0,0 1 0,0-1 0,0 1 0,0-1 0,1 0 0,-1 1 0,0-1 0,0 0 0,1 1 0,-1-1 1,1 0-1,0 1 0,-1-1 0,1 0 0,0 0 0,1 2 0,61 58 750,-59-57-745,1-1 1,-1-1-1,1 1 0,0-1 0,-1 1 1,1-1-1,0-1 0,0 1 0,1-1 1,-1 0-1,0 0 0,0 0 0,1-1 1,-1 0-1,0 0 0,1 0 0,-1-1 1,0 1-1,1-1 0,-1-1 0,0 1 1,0-1-1,0 0 0,0 0 0,0 0 0,-1-1 1,8-4-1,7-5-17,-1-1 0,-1-1-1,0 0 1,0-1 0,17-22 0,-28 30-7,-1-1 0,0 1 0,0-1 0,-1 0-1,0-1 1,0 1 0,4-19 0,-1 9 14,20-48 148,-11 37-131,-13 26-29,-1 0-1,0 0 1,0 0-1,0-1 0,-1 1 1,1 0-1,-1-1 1,0 1-1,1-5 1,-2 7-29,9 6-159,0 14 167,-8 3 26,-1-13-3,1 0 1,-2 0-1,1 0 1,-1 0-1,-1 0 1,-3 14 0,3-14 1,1 1 0,0-1 0,0 1 0,1 0 0,2 18 0,-1 1 2,8 31 201,-6-61-177,-1 1 1,0-1 0,0 0-1,0 0 1,0 0-1,0 0 1,0-1 0,0 1-1,-1-1 1,1 1-1,0-1 1,2-2 0,-4 2-18,1 0 1,0 0-1,0 0 1,0 0-1,0 0 1,0 1 0,0-1-1,0 0 1,1 1-1,-1-1 1,1 1 0,-1-1-1,1 1 1,2-2-1,10-11 12,51-98-13,-42 75 11,17-23-23,3 15 69,-33 39 67,-10 6-122,0 0 0,1 0 0,-1 0 0,0-1 0,0 1 0,1 0 0,-1 0 0,0 0 0,0 0 0,1-1 0,-1 1 0,0 0 0,1 0 0,-1 0 0,0 0 0,1 0 0,-1 0 0,0 0 0,1 0 0,-1 0 0,0 0 0,0 0 0,1 0 0,-1 0 0,0 0 0,1 0 0,-1 1 0,0-1 0,1 0 0,-1 0 0,0 0 0,0 0 0,1 0 0,-1 1 0,0-1 0,0 0 0,1 0 0,-1 1 0,0-1 0,6 4-19,5 23 64,-11-12-48,1-10 0,-1 0 0,0 0 0,0 0 0,0 0 0,-1 0 0,0 0 0,0 0 0,0 0 0,-4 9 0,-4 38 0,8-44 0,-1 0 0,1 0 0,0 0 0,1 0 0,0 0 0,0 0 0,2 13 0,0 7 0,-2-24 0,0 0 0,0-1 0,1 1 0,-1 0 0,1-1 0,0 1 0,0-1 0,1 1 0,-1-1 0,0 1 0,5 5 0,-5-8 0,0 1 0,1 0 0,-1-1 0,1 0 0,-1 1 0,1-1 0,-1 0 0,1 0 0,0 0 0,0 0 0,0 0 0,0 0 0,0 0 0,0-1 0,0 1 0,0-1 0,0 1 0,0-1 0,0 0 0,0 0 0,0 0 0,0 0 0,0 0 0,0-1 0,4 0 0,23-9-4435,40-33-17032,-61 37 20103,10-5-3689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00.458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16 601 1472,'-2'2'470,"1"0"0,-1 0-1,1 1 1,-1-1 0,1 0 0,0 1-1,0-1 1,0 1 0,0 0-1,0-1 1,1 1 0,-1 0 0,1 0-1,0-1 1,0 1 0,0 0-1,0 0 1,0-1 0,1 1 0,-1 0-1,1-1 1,-1 1 0,2 3-1,3 2 1130,-4-7-1424,-1 1-1,1-1 1,-1 0-1,1 0 1,0 1 0,-1-1-1,1 0 1,0 0-1,0 0 1,0 0-1,0 0 1,0 0 0,0 0-1,0 0 1,0 0-1,0-1 1,1 1-1,-1 0 1,0-1 0,0 1-1,1-1 1,-1 1-1,0-1 1,1 0 0,-1 1-1,0-1 1,1 0-1,2 0 1,4 0 376,0-1 0,0 1 1,-1-2-1,1 1 0,0-1 0,-1 0 0,1 0 1,8-5-1,-9 3-452,0 0 0,0 0 0,0-1 1,-1 0-1,0 0 0,0 0 0,0-1 0,-1 0 0,0 0 1,0 0-1,-1-1 0,1 1 0,3-10 0,-4 6-81,0 0-1,-1 0 1,-1 0-1,0-1 1,0 1-1,-1-1 1,0 1-1,-1-1 1,0 1-1,0-1 1,-1 1-1,-1-1 1,0 1-1,0 0 1,-1 0-1,-7-17 1,9 25-22,0 0 1,0 0 0,-1 0 0,1 0 0,0 0 0,-1 1 0,0-1 0,1 0 0,-1 1 0,0-1 0,1 1 0,-1 0 0,0 0 0,0-1-1,0 1 1,0 0 0,0 1 0,-1-1 0,1 0 0,0 1 0,0-1 0,0 1 0,-1 0 0,1-1 0,0 1 0,-1 0 0,1 1-1,0-1 1,0 0 0,-1 0 0,1 1 0,0 0 0,0-1 0,0 1 0,-4 2 0,0-1 0,-1 1 0,1 0-1,0 1 1,0-1 0,0 1 0,0 0 0,1 1 0,0-1 0,-1 1-1,-5 8 1,7-5 27,0 0 0,0 0 0,1 1-1,0-1 1,0 1 0,1 0 0,0 0 0,0 0 0,1 0-1,1 0 1,0 0 0,0 0 0,0 0 0,1 0-1,0 0 1,1 0 0,0 0 0,1 0 0,0-1 0,0 1-1,0-1 1,1 0 0,1 0 0,-1 0 0,1-1-1,1 1 1,7 8 0,-11-15 12,1 1-1,-1-1 1,1 1 0,-1-1-1,1 0 1,-1 0-1,1 0 1,0 0 0,-1 0-1,1-1 1,0 1 0,0-1-1,-1 0 1,1 0-1,0 0 1,0 0 0,0 0-1,-1-1 1,1 1 0,0-1-1,0 0 1,-1 0-1,1 0 1,2-1 0,-1 0-22,0 0 1,-1 0 0,0 0-1,1 0 1,-1 0-1,0-1 1,0 1 0,-1-1-1,1 0 1,0 0-1,-1 0 1,0 0 0,0-1-1,0 1 1,0 0-1,3-8 1,-1-1-8,-2 6-9,0 0 1,0 1 0,0-1-1,-1 0 1,0 0 0,0 0-1,0 0 1,-1 0 0,0-1-1,0 1 1,-1 0 0,1 0-1,-1 0 1,-1 0 0,-1-7-1,3 13 2,-9-16 247,1 19 696,-4 5 270,11-7-1168,0 0 1,0 0-1,0 0 0,0 1 0,0-1 0,0 0 0,0 0 0,0 1 0,1-1 0,-1 0 0,0 1 0,1-1 0,-1 1 0,1-1 0,0 1 0,-1-1 1,1 1-1,0-1 0,0 1 0,0-1 0,0 1 0,0-1 0,0 1 0,1-1 0,-1 1 0,0-1 0,1 2 0,16 47 1223,-12-37-1133,-4-9-143,1 0 0,0 1 0,1-1 0,-1 0-1,1 0 1,-1 0 0,1-1 0,1 1 0,-1-1 0,0 1 0,1-1 0,-1 0 0,1 0 0,0-1-1,0 1 1,0-1 0,1 0 0,-1 0 0,0 0 0,1 0 0,-1-1 0,1 0 0,0 0 0,-1 0-1,1-1 1,0 1 0,0-1 0,-1 0 0,1-1 0,0 1 0,-1-1 0,7-1 0,-3 1-38,-1-1 1,1 0 0,-1 0 0,0-1 0,1 0 0,-1 0-1,-1-1 1,1 0 0,0 0 0,-1 0 0,0-1-1,0 0 1,0 0 0,-1 0 0,0-1 0,0 0 0,0 0-1,0 0 1,3-8 0,-3 1-644,0 0 0,0 0 1,-2-1-1,1 0 0,-2 0 0,0 0 0,0 0 1,-1 0-1,-1 0 0,-1 0 0,0-1 0,-1 1 1,-5-24-1,-20-79-1330,1 17 1596,17 29 1067,8 65-344,0 0 0,0 0 0,0 0 0,1 0 0,0 0 0,2-10 0,-1-3 853,-10 7-45,9 12-1078,0 0 0,0 0 0,0 1-1,-1-1 1,1 0 0,0 0 0,0 0 0,0 1 0,0-1 0,0 0 0,0 0 0,0 0 0,0 0 0,0 1 0,0-1 0,-1 0 0,1 0 0,0 0 0,0 0 0,0 0-1,0 1 1,0-1 0,-1 0 0,1 0 0,0 0 0,0 0 0,0 0 0,-1 0 0,1 0 0,0 0 0,0 0 0,0 0 0,0 0 0,-1 0 0,1 0 0,0 0 0,0 0-1,0 0 1,-1 0 0,1 0 0,0 0 0,0 0 0,0 0 0,-1 0 0,1 0 0,0 0 0,0 0 0,0 0 0,0 0 0,-1 0 0,1-1 0,0 1 0,0 0 0,0 0 0,0 0-1,0 0 1,-1 0 0,1-1 0,0 1 0,0 0 0,0 0 0,0 0 0,0 0 0,0-1 0,0 1 0,0 0 0,0 0 0,0-1 0,0 2 74,0 1-55,0 1 1,-1-1-1,1 0 1,0 0-1,0 0 1,-1 0-1,0 0 1,1 0 0,-1 0-1,0 0 1,0 0-1,0 0 1,-1 2-1,-16 239 4852,13-189-4642,3-42-213,1 0-1,0 0 1,0 0-1,3 19 1,5 28-46,-3-18 0,12 50 0,-15-86 0,0 0 0,1 0 0,0 0 0,0 0 0,0-1 0,0 1 0,1 0 0,0-1 0,0 0 0,0 1 0,0-1 0,1 0 0,-1-1 0,7 6 0,-8-8-49,0 0 0,0-1 0,1 1 0,-1 0 0,0-1-1,1 1 1,-1-1 0,1 1 0,-1-1 0,0 0 0,1 0 0,-1 0 0,1-1 0,-1 1 0,1-1 0,-1 1 0,0-1-1,5-1 1,0-2-246,-1 1 0,1-1-1,-1 0 1,1 0 0,-1-1-1,7-6 1,1-3-336,0-1 0,-1 0-1,0-2 1,12-20 0,3-28-153,-24 52 750,0 1 0,1 0 0,1 1 0,10-17 0,-10 19 228,1-1 0,-2 1-1,0-1 1,8-18 0,-8 21 221,-6 7-392,1 0 0,0 0 1,0 0-1,-1 0 0,1 0 1,0 0-1,0 0 0,0 0 0,-1 0 1,1 0-1,0 0 0,0 0 1,-1 0-1,1-1 0,0 1 1,0 0-1,0 0 0,-1 0 0,1 0 1,0 0-1,0-1 0,0 1 1,0 0-1,-1 0 0,1 0 1,0-1-1,0 1 0,0 0 0,0 0 1,0 0-1,0-1 0,0 1 1,-1 0-1,1 0 0,0 0 0,0-1 1,0 1-1,0 0 0,0 0 1,0-1-1,0 1 0,0 0 1,0 0-1,0-1 0,0 1 0,1 0 1,-1 0-1,0-1 0,0 1 1,0 0-1,0 0 0,0 0 1,0-1-1,0 1 0,1 0 0,-1 0 1,-2 0 40,0 1 1,0 0 0,0 1-1,0-1 1,0 0-1,0 0 1,0 1 0,1-1-1,-1 1 1,1 0-1,-1-1 1,1 1 0,-2 3-1,-14 12 972,15-15-989,1-1-1,0 0 0,0 1 1,0-1-1,0 1 1,0 0-1,0-1 0,0 1 1,0 0-1,1-1 1,-1 1-1,1 0 1,-1 0-1,1-1 0,0 1 1,0 0-1,0 0 1,0 2-1,1 46 627,0-31-119,-1-16-530,-1 5 3,1-1 0,0 1 0,0-1 0,1 1 0,0-1 0,1 1 0,-1-1 1,1 1-1,0-1 0,1 0 0,4 8 0,12 18-27,6 6 0,-24-38 0,1 1 0,-1-1 0,1 0 0,-1 0 0,1 1 0,0-1 0,0-1 0,0 1 0,0 0 0,-1 0 0,1-1 0,0 1 0,0-1 0,0 1 0,0-1 0,0 0 0,1 0 0,-1 0 0,0 0 0,0 0 0,0-1 0,0 1 0,0 0 0,0-1 0,0 0 0,-1 1 0,1-1 0,0 0 0,0 0 0,0 0 0,-1 0 0,1 0 0,2-3 0,0 1 0,1 0 0,-1 0 0,0-1 0,-1 0 0,1 0 0,-1 0 0,1 0 0,-1 0 0,-1-1 0,1 1 0,-1-1 0,3-5 0,0-14 0,0-1 0,-2 0 0,-1 0 0,-1-38 0,8 17 0,-9 43 0,2 12 0,1-1 0,0-1 0,0 1 0,-1 0 0,0 0 0,0 0 0,1 16 0,-2-15 0,0 0 0,1 1 0,0-1 0,0 0 0,6 14 0,27 70 0,-30-75 0,6 12 0,-10-30 0,0 1 0,0 0 0,0 0 0,-1-1 0,1 1 0,0 0 0,0-1 0,0 1 0,0-1 0,0 1 0,0-1 0,0 1 0,0-1 0,0 0 0,0 0 0,1 1 0,-1-1 0,0 0 0,0 0 0,0 0 0,0 0 0,0 0 0,0-1 0,0 1 0,0 0 0,1 0 0,0-1 0,16-8-3494,10-12-9057,-3 2 2125,-14 13 5026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01.062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73 91 2449,'-5'3'886,"0"-1"1,0 1 0,1 0-1,-1 1 1,1-1 0,0 1 0,0 0-1,0 0 1,1 0 0,-1 0 0,1 1-1,0-1 1,0 1 0,0 0 0,1 0-1,0 0 1,0 0 0,0 0 0,1 0-1,-1 1 1,1-1 0,0 8 0,1-12-824,0 0 1,0-1 0,0 1 0,0 0 0,0 0 0,0-1-1,0 1 1,0 0 0,1 0 0,-1-1 0,0 1-1,0 0 1,1 0 0,-1-1 0,1 1 0,-1 0 0,1-1-1,-1 1 1,1-1 0,-1 1 0,1 0 0,-1-1 0,1 1-1,0-1 1,-1 0 0,1 1 0,0-1 0,0 1 0,26-1 3313,-22-2-2907,0 1-1,-1-1 1,1 0-1,0 0 1,-1 0-1,1-1 1,-1 0-1,0 1 1,7-7-1,6-10-469,-13 16 0,0 0 0,0 0 0,-1-1 0,1 0 0,-1 1 0,0-1 0,0 0 0,-1-1 0,1 1 0,-1-1 0,0 1 0,0-1 0,0 1 0,-1-1 0,1 0 0,0-9 0,1-6 0,-3 19 0,1-1 0,-1 0 0,0 1 0,1-1 0,-1 0 0,0 0 0,0 0 0,0 1 0,0-1 0,0 0 0,-1 0 0,1 1 0,-1-1 0,1 0 0,-2-1 0,-2-11 0,4 13 0,0 0 0,0 0 0,0 0 0,0-1 0,-1 1 0,1 0 0,0 0 0,-1 0 0,1 0 0,-1 0 0,1 0 0,-1 0 0,0 0 0,1 0 0,-1 0 0,0 0 0,0 0 0,0 0 0,1 0 0,-1 1 0,0-1 0,0 0 0,0 1 0,0-1 0,0 1 0,-1-1 0,1 1 0,0-1 0,0 1 0,0 0 0,0-1 0,-3 1 0,0 0 0,-1 1 0,0 0 0,0 0 0,1 0 0,-1 0 0,1 1 0,-1 0 0,1 0 0,0 0 0,-1 0 0,1 1 0,0 0 0,1 0 0,-1 0 0,0 0 0,1 0 0,0 1 0,0-1 0,0 1 0,0 0 0,0 0 0,-3 8 0,1-2 0,0 0 0,1 0 0,0 1 0,1-1 0,0 1 0,1 0 0,0 0 0,0 0 0,1 13 0,0-11 0,2 0 0,0 0 0,0-1 0,1 1 0,1 0 0,0-1 0,0 0 0,8 17 0,-9-25 0,0 0 0,0-1 0,1 0 0,-1 1 0,1-1 0,-1 0 0,1 0 0,0 0 0,0-1 0,0 1 0,1-1 0,-1 1 0,1-1 0,-1 0 0,1-1 0,0 1 0,-1 0 0,1-1 0,0 0 0,0 0 0,0 0 0,0-1 0,0 1 0,0-1 0,0 0 0,1 0 0,-1 0 0,0-1 0,0 1 0,5-3 0,34-11-3119,-23 3-2496,0-2 0,32-24-1,-34 23 3278,9-6-3613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01.604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188 34 784,'0'0'535,"1"0"0,0 0 0,0 0 0,-1 0 0,1 0 0,0 0-1,0-1 1,-1 1 0,1 0 0,0 0 0,0-1 0,-1 1 0,1 0 0,0-1 0,-1 1 0,1-1-1,0 1 1,-1-1 0,1 1 0,-1-1 0,1 1 0,-1-1 0,1 1 0,-1-1 0,1 0-1,-1 1 1,0-1 0,1 0 0,-1 0 0,0 1 0,0-1 0,1 0 0,-1 1 0,0-1 0,0 0-1,0 0 1,0 0 0,0 1 0,0-1 0,0 0 0,0 0 0,0 1 0,-1-1 0,1 0 0,0-1-1,-1 2-378,1-1-1,0 1 0,0-1 0,-1 1 0,1-1 0,0 1 0,-1-1 0,1 1 0,0-1 1,-1 1-1,1-1 0,-1 1 0,1 0 0,-1-1 0,1 1 0,-1 0 0,1 0 1,-1-1-1,1 1 0,-1 0 0,1 0 0,-1 0 0,1-1 0,-1 1 0,0 0 1,1 0-1,-1 0 0,1 0 0,-1 0 0,0 0 0,1 0 0,-2 1 0,-17 1 1245,2 2-1327,0 0 92,1 1 0,-28 13-1,39-15-139,-1 0-1,1 0 0,0 1 1,0-1-1,0 1 0,1 1 0,-1-1 1,1 1-1,0 0 0,0-1 1,-4 9-1,6-10-24,0 1 0,0 0 0,0-1 0,1 1 0,-1 0 0,1 0 0,0 0 0,0 0 0,1 0 0,-1 1 0,1-1 0,0 0 0,0 0 0,0 5 0,1-6 0,0-1 0,-1 1 0,1 0 0,0-1 0,1 1 0,-1-1 0,0 1 0,1-1 0,-1 0 0,1 0 0,0 1 0,0-1 0,0 0 0,0 0 0,0-1 0,0 1 0,1 0 0,-1-1 0,0 1 0,1-1 0,4 2 0,148 57 0,-153-59 0,-1 0 0,1 0 0,0 0 0,-1 0 0,1 0 0,-1 0 0,0 1 0,1-1 0,-1 0 0,0 1 0,0-1 0,0 1 0,0 0 0,0-1 0,0 1 0,0 0 0,-1-1 0,1 1 0,-1 0 0,1 0 0,-1 0 0,1-1 0,-1 1 0,0 0 0,0 0 0,0 0 0,0 0 0,0 0 0,-1 0 0,1-1 0,-1 1 0,1 0 0,-1 0 0,1 0 0,-1-1 0,0 1 0,0 0 0,0-1 0,0 1 0,0-1 0,0 1 0,0-1 0,-1 1 0,1-1 0,-1 0 0,1 0 0,-1 0 0,1 0 0,-1 0 0,1 0 0,-1 0 0,0 0 0,0 0 0,1-1 0,-3 1 0,-3 2 0,-1 1 0,0-2 0,1 1 0,-1-1 0,0-1 0,0 1 0,0-1 0,0-1 0,-1 1 0,1-1 0,0-1 0,-8-1 0,7 1 0,8 1 0,0 0 0,-1 0 0,1 0 0,-1 0 0,1 0 0,0 0 0,-1 0 0,1-1 0,0 1 0,-1 0 0,1-1 0,0 1 0,-1-1 0,1 1 0,0-1 0,0 0 0,-1 0 0,1 0 0,0 1 0,0-1 0,0 0 0,0 0 0,0 0 0,0-1 0,1 1 0,-1 0 0,0 0 0,1 0 0,-2-2 0,8-8-1931,17-3-5753,20-2-4804,-25 11 6833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01.961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 56 4817,'2'8'5952,"16"-5"14267,-11-3-18440,29 0-1779,-28-1 0,-5-3 0,1 4 0,-10 0 0,-12 5 0,18-5-97,-1 0-1,1 0 0,0-1 1,-1 1-1,1 0 1,-1 0-1,1 0 1,0 0-1,-1 0 1,1 0-1,0-1 1,-1 1-1,1 0 1,0 0-1,0 0 1,-1-1-1,1 1 1,0 0-1,0 0 1,-1-1-1,1 1 1,0 0-1,0-1 1,0 1-1,-1 0 1,1-1-1,0 1 1,0 0-1,0-1 1,0 1-1,0 0 1,0-1-1,0 1 1,0-1-1,0 1 1,0 0-1,0-1 1,0 1-1,0 0 1,0-1-1,0 1 1,0-1-1,0 1 1,0 0-1,0-1 1,1 1-1,-1 0 1,0-1-1,0 1 1,0 0-1,1-1 1,8-15-7952,18-5-3847,-3 7 6312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04.132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129 11 2865,'-16'-4'9350,"-4"-1"-6821,16 4-2318,-1 1 0,1 0 0,0 0 0,0 0 0,-1 0 0,1 0 0,0 1 0,0 0 0,-7 2 0,-21 2 256,31-4-411,0-1 1,1 1-1,-1 0 1,0-1-1,1 1 1,-1 0-1,0-1 1,1 1-1,-1 0 0,1 0 1,-1-1-1,1 1 1,0 0-1,-1 0 1,1 0-1,0 0 1,-1 0-1,1 0 0,0 0 1,0 1-1,0-2-80,0 0-1,0 0 0,-1 1 0,1-1 0,0 0 1,0 1-1,0-1 0,0 0 0,0 1 1,0-1-1,0 0 0,0 1 0,0-1 0,0 0 1,0 0-1,0 1 0,0-1 0,0 0 1,0 1-1,0-1 0,0 0 0,0 1 0,1-1 1,-1 0-1,0 0 0,0 1 0,0-1 1,0 0-1,1 0 0,-1 1 0,0-1 0,0 0 1,1 0-1,-1 0 0,0 1 0,0-1 1,1 0-1,-1 0 0,0 0 0,0 0 0,1 0 1,-1 1-1,0-1 0,1 0 0,-1 0 1,0 0-1,1 0 0,-1 0 0,0 0 0,0 0 1,1 0-1,-1 0 0,0 0 0,1 0 1,-1 0-1,0-1 0,1 1 0,-1 0 1,0 0-1,0 0 0,1 0 0,-1 0 0,0-1 1,1 1-1,-1 0 0,0-1 0,53-15-11200,-35 6 7524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04.831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18 216 1216,'-1'-43'8588,"-3"-21"-1750,0 2 101,4 19 1542,-2 41-7888,2 2-591,0 0 0,0 0 1,0-1-1,0 1 0,-1 0 0,1 0 0,0 0 1,0 0-1,0 0 0,0 0 0,0 0 0,-1 0 1,1 0-1,0 0 0,0 0 0,0 0 0,0 0 1,0-1-1,-1 1 0,1 0 0,0 0 0,0 0 1,0 1-1,0-1 0,-1 0 0,1 0 0,0 0 1,0 0-1,0 0 0,0 0 0,0 0 0,-1 0 0,1 0 1,0 0-1,0 0 0,0 0 0,0 0 0,0 1 1,0-1-1,-1 0 0,1 0 0,0 0 0,0 0 1,0 0-1,0 0 0,0 1 0,0-1 0,0 0 1,0 0-1,0 0 0,1 12 26,4 6-56,4 49 28,2 9 0,25 75 0,-9-34 0,-14-55 0,-12-52 0,1 0 0,-1 0 0,2-1 0,0 1 0,0-1 0,5 12 0,-8-18 0,-2 0 0,13 12 0,-9-12 0,-1-6-669,0-1 1,1 1-1,-1 0 1,1-1-1,0 1 1,0 0-1,0 0 0,0 0 1,0 0-1,4-3 1,7-10-3519,14-35-10044,-18 31 9669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05.422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188 14 168,'-3'-13'15950,"-4"12"-7078,-3 10-4951,-2 7-3427,-20 38-4364,24-38 5940,-22 43-1979,19-38-47,1-1 0,-13 37 1,7-21-21,14-32-12,-1 1 1,1-1 0,0 1-1,0 0 1,0-1 0,1 1-1,0 0 1,-1 0 0,1 9-1,-6-7 163,12-10 68,7-38-261,16 1-3721,8-15-3318,-19 14 6151,20-24 1463,-29 53-105,-8 11-391,1 0 0,0 0 0,0 0 0,-1 0 0,1 0 0,0 0 0,-1 0-1,1 0 1,-1 0 0,0 0 0,1 0 0,-1 0 0,0 0 0,1 0 0,-1 0-1,0-2 1,9-38 6951,-9 77-5834,1-25-788,1 1 1,0-1-1,0 0 1,1 0-1,1 0 0,0 0 1,0 0-1,1-1 1,0 0-1,1 0 0,0 0 1,1 0-1,0-1 1,15 14-1,59 70-390,-81-93-164,0 0 0,1 1-1,-1-1 1,0 0 0,1 1 0,-1-1 0,1 0-1,-1 0 1,0 1 0,1-1 0,-1 0-1,1 0 1,-1 0 0,1 0 0,-1 0 0,1 0-1,-1 1 1,1-1 0,-1 0 0,0 0 0,1 0-1,-1 0 1,1-1 0,-1 1 0,1 0-1,-1 0 1,1 0 0,-1 0 0,1 0 0,-1-1-1,0 1 1,1 0 0,-1 0 0,1-1 0,-1 1-1,0 0 1,1 0 0,-1-1 0,0 1 0,1 0-1,-1-1 1,0 1 0,0-1 0,1 0-1,13-23-12456,-9 14 8670,4-3-392,0 2 129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05.778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117 148 2088,'-1'-19'4459,"1"-8"822,9-32 1490,-6 40-4778,3 1 364,-3 12 525,-5 17-2158,-9 47-559,3-24-143,-28 112 30,0-3 475,24-103-216,9-33-212,1 2 1,-1-1-1,1 0 1,1 0-1,-2 13 1,-15 49-1209,18-69 135,3-2-1378,-1 0 1306,1 1 0,-1-2 0,0 1 0,0 0 0,1 0 0,-1-1 0,0 1 0,0-1 0,0 0 0,2-2 0,5-3-2839,7-3-477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06.135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19 102 2497,'2'3'15266,"5"-12"-9556,2-17-976,-9-44-174,-8 79-4560,-1 8 0,5-4 0,0 0 0,0 0 0,2 0 0,0 1 0,-1 27 0,12 40 0,-9-75 0,1 1 0,0-1 0,0 0 0,1 1 0,0-1 0,0 0 0,5 10 0,-7-9 0,0-6 0,1-1 0,-1 0 0,1 1 0,0-1 0,-1 1 0,1-1 0,-1 0 0,1 1 0,0-1 0,-1 0 0,1 0 0,0 0 0,-1 1 0,1-1 0,0 0 0,-1 0 0,1 0 0,0 0 0,-1 0 0,1 0 0,0 0 0,-1 0 0,1-1 0,0 1 0,-1 0 0,1 0 0,0 0 0,-1-1 0,2 0 0,15-13-2807,2-27-7396,0 0 1306,-4 22 3540,-4-2 358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06.494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67 54 3425,'-38'26'10501,"36"-24"-10132,0 0 0,1 0 0,0-1 1,-1 1-1,1 0 0,0 0 0,0 1 1,0-1-1,0 0 0,0 0 0,1 0 1,-1 1-1,1-1 0,-1 0 0,1 1 1,0 3-1,0-5-302,-1-1 0,1 1 0,0-1-1,0 1 1,1-1 0,-1 1 0,0-1 0,0 1 0,0-1-1,0 1 1,0-1 0,0 1 0,1-1 0,-1 1 0,0-1-1,0 1 1,1-1 0,-1 0 0,0 1 0,1-1 0,-1 1-1,0-1 1,1 0 0,-1 1 0,0-1 0,1 0 0,-1 0-1,1 1 1,-1-1 0,1 0 0,-1 0 0,1 1 0,19-4 1256,15-17-32,-29 14-1074,0 0 0,-1 0 1,1 0-1,-1-1 0,0 0 1,5-10-1,-10 16-171,1 0 12,-1 0 0,0 0 0,0 0 0,0 0 1,0 0-1,0 0 0,0 0 0,0-1 0,0 1 1,-1 0-1,1 0 0,0 0 0,-1 0 1,1 0-1,0 0 0,-1 0 0,1 0 0,-1 0 1,0 0-1,1 1 0,-1-1 0,0 0 0,1 0 1,-1 0-1,-2-1 0,-21-17 965,22 18-1021,0-1-1,0 2 1,0-1-1,0 0 1,0 0-1,0 1 1,-1-1 0,1 1-1,0-1 1,0 1-1,0 0 1,-1 0-1,1 0 1,0 0-1,0 0 1,0 1-1,0-1 1,-1 1-1,1-1 1,0 1 0,0 0-1,0 0 1,0 0-1,0 0 1,0 0-1,0 0 1,1 1-1,-1-1 1,0 0-1,1 1 1,-1 0-1,1-1 1,-1 1-1,1 0 1,0 0 0,-1 2-1,0-1-340,0 0-1,1 0 1,-1 1 0,1-1-1,0 0 1,0 1 0,0-1-1,1 1 1,-1 7 0,1-8-315,0 0 0,0-1 1,0 1-1,1 0 0,-1 0 1,1 0-1,0 0 0,0 0 0,0 0 1,0-1-1,0 1 0,4 4 1,16 28-11587,-6-25 8076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08:12.46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251 10 888,'-5'4'8324,"12"-8"-345,-3-2-2296,-21 2-4601,-70 12-1039,79-7-40,1 0-1,-1 1 0,0 1 0,1-1 0,0 1 0,-1 1 1,1-1-1,0 1 0,-9 7 0,9-5 11,0 0-1,1 0 1,0 1 0,0 0-1,0 0 1,1 0 0,0 1-1,-6 12 1,9-15-1,0 0-1,0 0 0,1 0 1,0 1-1,0-1 0,0 0 1,1 1-1,0-1 1,0 0-1,0 1 0,0-1 1,1 0-1,0 1 0,0-1 1,4 9-1,-3-8 86,0-1 0,1 0 0,-1 1 0,1-1 0,1 0 1,-1 0-1,1-1 0,0 1 0,0-1 0,0 0 0,0 0 0,1 0 0,-1 0 0,1-1 0,0 0 0,1 0 0,-1 0 0,9 3 0,-4-3 10,0-1-1,0 1 0,0-1 1,0-1-1,0 0 0,0-1 1,1 0-1,-1 0 0,0-1 1,13-3-1,-15 3-92,-1-2 0,1 1 0,-1-1 0,0 0 0,0 0 0,0-1 0,0 0 0,10-8 0,-14 10-15,1-1 1,-1 0-1,0 0 1,0 0-1,-1 0 1,1 0-1,-1-1 1,1 1-1,-1-1 1,0 1-1,0-1 1,0 0-1,-1 0 1,0 0-1,1 0 1,-1 0-1,-1 0 1,2-7-1,2-11-10,-3 20 10,0 1 0,-1 0 0,1-1 0,-1 1 0,1-1 0,-1 1 0,0-1 0,0 1 0,0-1 0,1 1 0,-1-1 0,-1 1 0,1 0 0,0-1 0,0 1 0,0-1 0,-1 1 0,1-1 0,-1 1 0,1 0 0,-1-1 0,0 1 0,1 0 0,-3-3 0,3 3-1,-1 1 0,0-1-1,1 0 1,-1 0 0,0 1 0,1-1-1,-1 1 1,0-1 0,0 1 0,0-1 0,1 1-1,-1-1 1,0 1 0,0-1 0,0 1-1,0 0 1,0 0 0,0 0 0,0-1-1,0 1 1,0 0 0,0 0 0,0 0-1,0 0 1,0 1 0,0-1 0,0 0-1,0 0 1,1 1 0,-1-1 0,0 0-1,0 1 1,0-1 0,0 1 0,0-1-1,1 1 1,-1-1 0,0 1 0,0 0-1,1-1 1,-1 1 0,0 0 0,1-1-1,-1 1 1,1 0 0,-2 2 0,0 0 57,0 1 1,0-1-1,0 1 1,1 0-1,-1 0 1,1 0-1,0-1 1,0 1 0,0 1-1,0 6 1,1-6 47,0 0 0,0 0 1,1 0-1,0 0 1,0 0-1,0 0 1,1 0-1,0 0 0,0 0 1,0-1-1,0 1 1,1-1-1,0 1 1,0-1-1,0 0 0,0 0 1,1 0-1,-1-1 1,1 1-1,0-1 1,0 0-1,0 0 0,8 4 1,-5-3 44,1-1 0,-1 0 0,1-1 0,-1 0 0,1 0 0,0 0 0,0-1 0,0-1 0,0 1 0,0-1 0,0 0 0,0-1 0,-1 0 0,1 0 0,10-3 0,-8 1-148,1-1 0,-1 0 0,-1 0 0,1-1 0,0 0 0,-1 0 0,10-9 0,-17 13 0,-1 0 0,1 0 0,-1 0 0,1-1 0,-1 1 0,0 0 0,0-1 0,0 1 0,0-1 0,0 1 0,0-1 0,0 1 0,0-1 0,-1 0 0,1 1 0,-1-1 0,1 0 0,-1 0 0,0 1 0,1-1 0,-1 0 0,0 0 0,0 0 0,0 1 0,-1-1 0,1 0 0,0 0 0,-1 0 0,1 1 0,-1-1 0,1 0 0,-1 1 0,0-1 0,0 0 0,0 1 0,0-1 0,0 1 0,0 0 0,0-1 0,0 1 0,-1 0 0,1-1 0,0 1 0,-1 0 0,1 0 0,-1 0 0,-2-1 0,-11-9 0,0 0 0,-1 1 0,0 1 0,0 0 0,-20-6 0,30 12 0,0 2 0,0-1 0,0 1 0,-1-1 0,1 2 0,0-1 0,-1 1 0,1 0 0,-1 0 0,1 1 0,0 0 0,-1 0 0,1 0 0,0 1 0,0 0 0,0 0 0,0 0 0,-6 4 0,-10 6-1147,14-9-76,1 1 1,-1 0-1,1 1 1,0-1-1,0 1 1,0 0-1,1 1 0,0 0 1,0 0-1,-8 10 1,14-5-8245,8-6 4891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06.841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19 59 624,'-9'-51'22397,"9"51"-22279,0 0 0,0 0 1,0-1-1,0 1 0,0 0 1,0 0-1,0-1 0,0 1 0,0 0 1,0 0-1,0-1 0,0 1 1,0 0-1,0 0 0,0-1 0,0 1 1,0 0-1,0 0 0,0 0 1,0-1-1,-1 1 0,1 0 0,0 0 1,0-1-1,0 1 0,0 0 1,-1 0-1,1 0 0,0 0 0,0-1 1,0 1-1,-1 0 0,1 0 1,0 0-1,0 0 0,-1 0 0,1 0 1,0 0-1,0 0 0,-1 0 1,1-1-1,0 1 0,0 0 0,-1 0 1,1 1-1,0-1 9,-1 0-1,1 0 1,0 1 0,-1-1-1,1 0 1,0 1-1,0-1 1,0 0 0,-1 1-1,1-1 1,0 0-1,0 1 1,0-1 0,0 1-1,0-1 1,0 0 0,0 1-1,-1-1 1,1 1-1,0-1 1,1 1 0,-1-1-1,0 0 1,0 1-1,0-1 1,0 1 0,0-1-1,0 0 1,0 1 0,1-1-1,-1 0 1,0 1-1,1 0 1,2 12-127,0 1 0,0 0 0,-2 0 0,1 0 0,-2 0 0,0 0 0,-3 23 0,1 12 0,-7 182 0,9-109 0,0-119 0,4 9 0,3-1 0,-7-11-109,1 1-1,0-1 1,0 0-1,0 1 1,0-1-1,0 0 1,-1 1-1,1-1 1,0 0-1,0 0 1,0 0 0,0 0-1,0 0 1,0 0-1,0 0 1,0 0-1,0 0 1,0 0-1,0-1 1,0 1-1,-1 0 1,1-1 0,0 1-1,0 0 1,0-1-1,1 0 1,3-4-1829,0 1 1,0-1 0,0 0 0,-1 0-1,0 0 1,0-1 0,0 1-1,-1-1 1,4-7 0,1-3-3022,1 1 295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07.169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9 40 1792,'0'-21'9054,"0"2"9256,9 95-16543,-18 152-555,0-46-580,18-126-632,-5-43-1855,-3-13 1529,-1 1 1,1-1-1,-1 1 0,1-1 0,0 0 0,-1 1 1,1-1-1,0 0 0,-1 0 0,1 0 0,0 1 1,-1-1-1,1 0 0,0 0 0,-1 0 1,1 0-1,0 0 0,-1 0 0,1 0 0,0 0 1,-1-1-1,2 1 0,30-14-12757,-30 12 12332,7-3-4537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08.183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158 557 272,'17'-3'8585,"1"-4"-3874,-9 3-4061,0-1-1,-1 1 0,1-2 0,-1 1 0,-1-1 0,1-1 1,-1 1-1,10-13 0,-14 15-434,0-1 0,-1 1 0,0-1 1,0 1-1,0-1 0,-1 0 0,0 0 0,0 0 1,0 0-1,0 0 0,-1 0 0,1 0 0,-1 0 1,-1 0-1,1 0 0,-1 0 0,0 0 0,0 1 1,0-1-1,-1 0 0,-2-5 0,-13-28 363,15 32-546,0 0-1,-1 0 1,0 0 0,0 1-1,0-1 1,0 1 0,-1 0-1,-8-9 1,8 10-27,0 0 0,-1 0 0,1 0 0,-1 1 0,0 0 0,0 0 0,0 0 0,0 0 0,0 1 0,-1 0 0,1 0-1,-1 0 1,1 1 0,-9-1 0,9 2-5,1 0 1,-1 1-1,0 0 0,1 0 0,-1 0 0,1 0 0,0 1 0,-1 0 0,1 0 0,0 0 0,0 0 0,0 1 1,1 0-1,-1 0 0,0 0 0,1 0 0,0 0 0,-5 7 0,0 0-1,0 1-1,1 0 1,1 0-1,0 0 1,0 1-1,1 0 1,1 0-1,0 0 1,1 1-1,0 0 1,0-1-1,2 1 1,0 0-1,0 0 1,1 0-1,1 0 1,3 25-1,-3-33 28,0 0 0,1-1-1,-1 1 1,1 0 0,0-1-1,0 1 1,0-1 0,0 0-1,1 0 1,0 0 0,0 0-1,0 0 1,0 0 0,1-1-1,-1 0 1,1 0 0,0 0-1,0 0 1,0 0 0,0-1-1,1 1 1,7 2 0,-7-4 2,1 0 1,-1 0 0,1 0 0,0-1-1,-1 0 1,1 0 0,0 0 0,0-1 0,-1 0-1,1 0 1,-1 0 0,1-1 0,-1 0-1,1 0 1,-1 0 0,0-1 0,0 1-1,0-1 1,5-5 0,1 0-31,0-1-1,-1-1 1,0 1 0,-1-2-1,0 1 1,-1-1 0,0-1 0,-1 1-1,0-1 1,0-1 0,-2 1-1,1-1 1,-2 0 0,0 0-1,0-1 1,-1 1 0,2-25 0,5-29-67,-3 25-48,2-72 0,-9 99 110,0 9 113,1 1 0,-1-1 0,0 1 0,-1-1 0,1 1 0,-1-1 0,0 1 0,-1 0 0,-2-8 0,4 4 1718,0 9-1680,1-1-1,-1 0 0,0 0 0,0 0 1,0 0-1,0 0 0,0 0 0,0 0 0,0 0 1,0 0-1,0 0 0,-1 0 0,1 0 1,0 0-1,0 0 0,-1 0 0,1 0 1,-1 0-1,1 0 0,-1 0 0,1 1 1,-1-1-1,0 0 0,1 0 0,-1 1 1,0-1-1,-1-1 0,-1-2-143,-3 2 0,3-2 0,-3-1 0,4 2 0,-8 18 0,5-2 0,0 0 0,1 0 0,1 1 0,0-1 0,0 1 0,2 0 0,-1 27 0,-2 3 0,2-36 0,1 1 0,0-1 0,1 1 0,0 0 0,1 10 0,14 149 0,-11-140 0,-4-21 0,1 1 0,0-1 0,1 0 0,0 0 0,0 0 0,5 12 0,-3-11-45,0-1 0,0 1 0,0-1 1,1 0-1,0-1 0,6 7 0,-7-10-82,0 0 0,0 0 1,-1-1-1,1 0 0,1 0 0,-1 0 1,0 0-1,0-1 0,1 1 1,-1-1-1,1 0 0,-1 0 0,6-1 1,1 1-2152,0-2 0,-1 1 0,1-1 1,0-1-1,11-3 0,10-1-4304,3 1 1073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09.058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21 92 1544,'-21'4'19013,"33"-7"-18427,-3 2-442,0 0-1,0 1 0,0 0 1,0 0-1,1 1 0,-1 0 1,0 0-1,0 1 0,0 1 1,-1-1-1,1 1 1,-1 1-1,1 0 0,-1 0 1,0 0-1,0 1 0,-1 0 1,0 1-1,9 7 0,-14-11-139,0 1-1,-1-1 0,1 1 0,0 0 0,-1 0 0,1 0 0,-1 0 1,0-1-1,0 2 0,0-1 0,0 0 0,-1 0 0,1 5 0,0 46 36,-1-37-31,0-10 217,0 1 1,-1 0-1,0 0 0,-1-1 1,1 1-1,-1-1 0,-1 0 0,1 1 1,-1-1-1,-1 0 0,1 0 1,-1-1-1,-7 10 0,10-15-155,0 0 1,0 0-1,-1-1 0,1 1 1,0 0-1,0-1 0,0 1 1,0-1-1,0 0 0,-1 1 1,1-1-1,0 0 0,0 0 0,-1 1 1,1-1-1,0 0 0,0 0 1,-1-1-1,1 1 0,0 0 1,-1 0-1,1 0 0,0-1 1,0 1-1,0-1 0,0 1 0,-1-1 1,1 0-1,0 1 0,0-1 1,0 0-1,0 1 0,0-1 1,0 0-1,1 0 0,-1 0 1,0 0-1,0 0 0,0 0 0,1 0 1,-1-2-1,-2-1 163,0 1-1,0-1 1,1 0 0,-1 0-1,1 0 1,0 0-1,1 0 1,-1 0 0,1 0-1,-2-8 1,4 4-377,0 0 1,1 0-1,0 0 0,0 0 1,1 0-1,0 0 1,0 1-1,1-1 0,0 1 1,0 0-1,0 0 0,1 0 1,0 1-1,1-1 0,10-8 1,11-10-841,2 1 1,35-22-1,-51 36 861,94-58-1635,-88 59 1605,-12 5 277,-12 7 776,2 1-581,0 0 1,0-1-1,1 1 0,-1 1 0,1-1 0,0 0 0,0 0 0,1 1 0,-1-1 1,1 1-1,-2 8 0,0 0 295,1-3-513,0 0 0,0 0-1,1 0 1,0 0 0,1 1 0,0-1 0,1 0 0,0 0-1,1 0 1,0 0 0,0 0 0,1 0 0,1-1 0,-1 1 0,1-1-1,1 0 1,6 10 0,-10-18-101,0 1 0,1-1 0,-1 0 0,1 0 0,-1 0 0,1 0 0,-1 0 0,1 0 0,0 0 0,-1 0 0,1-1 0,0 1 0,0-1 0,-1 1 0,1-1 0,0 0 0,0 1 0,0-1 0,-1 0 0,1 0 0,0 0 0,0-1 0,0 1 0,0 0 0,-1-1 0,1 1 0,2-2 0,1 1 0,-1 0 0,0-1 0,1 0 0,-1 1 0,0-2 0,0 1 0,0 0 0,0-1 0,7-5 0,-8 4 0,0 0 0,0 0 0,-1 0 0,1-1 0,-1 1 0,0-1 0,0 1 0,0-1 0,-1 1 0,1-1 0,-1 0 0,0 0 0,-1 0 0,1 0 0,-1 0 0,0 0 0,0 0 0,-1 1 0,1-1 0,-1 0 0,0 0 0,0 0 0,-1 0 0,0 1 0,0-1 0,0 1 0,-3-6 0,0 0 0,-1 1 0,-1-1 0,0 1 0,0 0 0,-1 1 0,0 0 0,0 0 0,-1 0 0,0 1 0,-17-10 0,-11 8-1232,36 8 1133,0 1 1,0-1-1,0 1 0,-1 0 1,1-1-1,0 1 1,0 0-1,-1 0 1,1 0-1,0 0 0,0 0 1,-1 0-1,1 1 1,0-1-1,0 0 1,-1 1-1,1-1 1,0 1-1,0-1 0,0 1 1,-2 0-1,8 3-2357,-1-1 0,0 0 0,1-1 0,-1 1 1,1-1-1,6 2 0,4 2-2212,-5 4 66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09.692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46 1 616,'-14'3'25182,"8"-1"-21787,5 0-3279,-1 0 0,1 0 0,0 0-1,0 0 1,-1 0 0,1 0 0,0 0 0,1 0 0,-1 0 0,0 0-1,1 1 1,-1-1 0,1 0 0,-1 0 0,1 5 0,-2 41 132,-7 184 1224,9-70-1472,9-70 0,0-71 0,-6-33-3046,8-16-8108,1-3 686,-11 16 5410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10.112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1 202 1768,'0'0'13062,"0"-12"-7716,1-12-1880,10-6 647,-4 4-2151,-4 20-1783,0-1 1,0 0-1,0 1 1,1 0-1,0-1 0,0 1 1,1 1-1,0-1 1,0 1-1,0 0 1,0 0-1,1 0 0,0 1 1,0 0-1,0 0 1,10-5-1,-12 7-179,0 0 0,0 1 0,-1-1 0,2 1 0,-1 0 0,0 0 0,0 0 0,0 0 0,0 1 0,1-1 0,-1 1 0,0 0 0,0 1 0,1-1 0,-1 1 0,0-1 0,0 1 0,0 1 0,0-1 0,0 1 0,0-1 0,0 1 0,0 0 0,-1 0 0,1 1 0,-1-1 0,1 1 0,-1 0 0,0 0 0,0 0 0,0 0 0,-1 0 0,1 1 0,-1-1 0,1 1 0,-1 0 0,0-1 0,-1 1 0,1 0 0,-1 0 0,0 0 0,2 8 0,-2-5 0,0 0 0,-1 0 0,1 0 0,-1 0 0,-1 0 0,1 0 0,-1 0 0,0 0 0,-1 0 0,0-1 0,0 1 0,0-1 0,-1 1 0,0-1 0,0 0 0,-7 10 0,7-11 0,0 0 0,-1-1 0,0 1 0,0-1 0,0 0 0,0 0 0,-1 0 0,1 0 0,-1-1 0,0 0 0,0 0 0,0 0 0,-1-1 0,1 1 0,-1-1 0,1-1 0,-1 1 0,0-1 0,1 0 0,-9 1 0,-7 0-70,19-1 37,1-1-1,0 1 1,-1-1 0,1 0-1,-1 0 1,1 0 0,-1 0 0,1 0-1,-1 0 1,1 0 0,-1 0-1,1 0 1,-1-1 0,1 1-1,-1-1 1,-1 0 0,-2-2-1785,-4-3-4991,26-1-9365,-1 7 11397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11.980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37 83 560,'-9'-71'19810,"4"60"-14841,5 11-4873,-1 0 1,1 0 0,0 0-1,-1 0 1,1 1-1,0-1 1,-1 0 0,1 0-1,0 1 1,0-1 0,-1 0-1,1 1 1,0-1 0,0 0-1,0 1 1,-1-1 0,1 0-1,0 1 1,0-1 0,0 0-1,0 1 1,0-1 0,0 0-1,0 1 1,-1-1 0,1 0-1,0 1 1,0-1 0,0 1-1,1-1 1,-1 0 0,0 1-1,0-1 1,0 0 0,0 1-1,0-1 1,1 1 0,-1 181 2002,-9-111-2912,7-66-863,-1-11-5245,-1-7-2045,4 6 6145,0-4-1540,0-3 96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12.336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100 1 1320,'0'3'10957,"0"4"-7584,0 18-1766,-9 16-609,8-38-874,0 1 1,0-1-1,0 1 1,0-1-1,0 1 1,-1-1-1,1 0 1,-1 0 0,0 0-1,0 0 1,0 0-1,-1 0 1,1 0-1,-1 0 1,1-1-1,-1 0 1,0 1-1,0-1 1,0 0 0,0 0-1,0-1 1,-1 1-1,1-1 1,0 1-1,-1-1 1,1 0-1,-6 1 1,8-2-30,0 0 0,1 0-1,-1 0 1,0 0 0,0-1 0,1 1-1,-1 0 1,0 0 0,0 0 0,1-1-1,-1 1 1,0 0 0,0-1 0,1 1-1,-1 0 1,1-1 0,-1 1 0,0-1 0,1 1-1,-1-1 1,1 0 0,-1 1 0,1-1-1,-1 1 1,1-1 0,0 0 0,-1 1-1,0-2 1,1-25 1425,16-20-193,-12 38-1112,-4 8-240,0 1-1,-1-1 0,1 1 0,0-1 0,0 1 1,1 0-1,-1-1 0,0 1 0,0-1 1,0 1-1,0-1 0,0 1 0,0 0 0,0-1 1,1 1-1,-1 0 0,0-1 0,0 1 1,1-1-1,-1 1 0,0 0 0,0 0 0,1-1 1,-1 1-1,0 0 0,1-1 0,-1 1 1,0 0-1,1 0 0,-1 0 0,1-1 0,-1 1 1,0 0-1,1 0 0,-1 0 0,1 0 1,-1 0-1,0 0 0,1 0 0,-1 0 0,1 0 1,-1 0-1,1 0 0,-1 0 0,0 0 1,1 0-1,-1 0 0,1 0 0,-1 1 0,1-1 1,0 1-348,0-1 1,-1 1-1,1 0 1,0 0-1,-1 0 1,1-1 0,-1 1-1,1 0 1,-1 0-1,1 0 1,-1 0-1,0 0 1,1 0 0,-1 0-1,0 0 1,0 0-1,0 0 1,1 2-1,-2-2-143,1 0 0,0 0 0,1 0 0,-1-1 0,0 1 0,0 0 0,0 0 0,0 0 0,1 0 0,-1-1 0,0 1 0,1 0 0,-1 0 0,0 0-1,1-1 1,-1 1 0,1 0 0,-1-1 0,1 1 0,0 0 0,-1-1 0,1 1 0,0-1 0,-1 1 0,3 0 0,6 0-3452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12.904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172 227 3505,'2'-3'10533,"7"-14"-6463,-8 15-3752,44-54 4476,-42 51-4620,0 0 0,0 1 0,0-2 0,-1 1 0,0 0 0,0 0 0,0-1 0,-1 1 0,0-1-1,1-11 1,1 1 101,-3 15-264,1 0 1,-1 0 0,0 0 0,0 0 0,0 0-1,0 0 1,0 0 0,0 0 0,0 0 0,0 1 0,0-1-1,0 0 1,0 0 0,0 0 0,-1 0 0,1 0-1,0 0 1,-1-1 0,-2-5 74,2 5-74,0 0 0,1 0 0,-1 0-1,0 0 1,0 0 0,0 1 0,0-1 0,0 0 0,0 1 0,-1-1 0,1 1-1,0-1 1,-1 1 0,1 0 0,-1-1 0,0 1 0,1 0 0,-1 0 0,0 0-1,0 0 1,1 1 0,-1-1 0,-3 0 0,2 0-14,0 0-1,0 0 1,0 1 0,0-1-1,0 1 1,0 0 0,0 0-1,0 0 1,0 1 0,0-1-1,-1 1 1,1-1 0,1 1-1,-1 0 1,0 0 0,0 0-1,0 1 1,0-1 0,1 1-1,-4 2 1,2 0-1,-1 0 0,1 1 0,0-1 0,0 1 0,0 0 1,1 0-1,-1 1 0,1-1 0,-3 10 0,-1 2-11,2-1-1,0 1 1,1 0-1,1 1 1,1-1 0,-1 25-1,19 289 170,-5 10 6139,-11-272-5800,0-63-494,-1 0 0,0 0 0,0 0 0,0 0 0,-1 0 0,-3 8 0,5-13-30,0-1-1,-1 1 1,1-1 0,-1 1 0,1-1-1,-1 1 1,1-1 0,-1 1 0,1-1-1,-1 0 1,1 1 0,-1-1 0,1 0-1,-1 1 1,0-1 0,1 0 0,-1 0-1,0 0 1,1 1 0,-1-1 0,0 0-1,1 0 1,-1 0 0,0 0 0,1 0-1,-1 0 1,0-1 0,1 1 0,-1 0-1,1 0 1,-1 0 0,0-1 0,1 1-1,-1 0 1,0 0 0,1-1 0,-1 1-1,1-1 1,-1 1 0,1-1 0,-1 1-1,0-1 1,-10-17-2251,-12-22-4154,19 34 4934,0 1 1,1-1 0,-1 0 0,1 0-1,0 0 1,1 0 0,-3-8 0,2-7-3239,-4-4 170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13.239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15 62 2785,'-1'0'443,"1"0"1,-1 0 0,1 0 0,0 0 0,-1 0-1,1 0 1,-1 0 0,1 0 0,-1 0 0,1 0-1,-1 0 1,1 0 0,-1 0 0,1 0 0,-1-1-1,1 1 1,-1 0 0,1 0 0,0 0 0,-1-1 0,1 1-1,-1 0 1,1-1 0,0 1 0,-1 0 0,1-1-1,0 1 1,0 0 0,-1-1 0,1 1 0,0 0-1,0-1 1,-1 1 0,1-1 0,0 1 0,0-1-1,0 1 1,0-1 0,0 1 0,-1-1 0,1 1-1,0-1 1,0 1 0,0 0 0,0-1 0,1 0-1,7-8 6210,8 5-6485,49-3-33,4-1-6241,-59 7 2274,1-1-1,-1 0 1,0-1-1,11-4 0,-11 2-209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08:14.07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163 621 40,'-14'13'5303,"10"-1"1634,7-12-6538,0 0 1,0 0-1,0-1 0,0 1 1,0-1-1,0 0 0,0 0 1,0 0-1,-1 0 1,5-3-1,-1 1-216,-1 0 0,0-1 0,0 1 0,-1-1 0,1 0 0,-1 0 1,0-1-1,0 0 0,0 1 0,-1-1 0,0 0 0,0-1 0,0 1 0,0-1 0,-1 1 0,0-1 0,0 0 1,0 1-1,-1-1 0,0 0 0,0 0 0,-1 0 0,1-8 0,-2 11-175,1 0 1,0 1-1,-1-1 0,1 0 0,-1 0 0,0 0 1,0 0-1,0 1 0,-1-1 0,1 1 1,-1-1-1,1 1 0,-1-1 0,0 1 0,0 0 1,0 0-1,0-1 0,0 2 0,0-1 1,0 0-1,-1 0 0,1 1 0,-1-1 0,0 1 1,1 0-1,-1 0 0,0 0 0,1 0 1,-1 0-1,0 1 0,0-1 0,0 1 0,0 0 1,-6 0-1,2-1-10,0 1 1,0 0 0,0 1-1,0-1 1,0 1-1,0 1 1,1-1 0,-1 1-1,0 0 1,1 1-1,-1 0 1,1 0 0,0 0-1,-8 6 1,8-5-2,1 0 1,-1 1-1,1 0 1,0 0-1,0 1 1,0-1-1,1 1 1,0 0-1,0 0 1,0 1-1,1-1 1,0 1-1,0 0 1,1-1-1,0 1 1,0 0-1,1 0 1,-1 1 0,2-1-1,-1 0 1,1 0-1,0 8 1,1-11 28,0 0 1,0-1-1,0 1 1,0 0-1,1-1 1,-1 1-1,1-1 1,0 0-1,0 1 1,0-1-1,0 0 1,1 0-1,-1 0 1,1-1-1,0 1 1,0-1-1,0 1 1,0-1-1,0 0 1,1 0-1,-1 0 1,0-1-1,1 1 1,6 1-1,7-3 118,-12 1-114,1-1 1,-1 0-1,0 0 1,0 0-1,0-1 0,1 0 1,-1 0-1,0 0 1,0-1-1,0 0 0,-1 0 1,8-3-1,-5 1-22,-1-1 0,0 1 0,0-1 1,0 0-1,-1-1 0,1 1 0,-1-1 0,-1 0 0,1-1 0,-1 1 0,0-1 0,0 1 1,-1-1-1,0 0 0,3-9 0,1-11 8,0 0-1,4-53 1,-2 16-17,-8 46 3,-1 0 0,0 0 0,-2 0 0,0 0 0,-1 0 0,-5-20 0,7 37 0,-4-21 35,1 5 109,0-1 0,1 1 0,0-27-1,-6-57 3372,4 88-408,2 9-1141,2 11-1085,10 55-883,0 34 0,-9-37 0,2-18 0,-3 1 0,-8 59 0,7-82 0,1 1 0,1-1 0,0 1 0,5 28 0,1 28 0,-7-71 0,1 0 0,0 0 0,1 0 0,-1 0 0,1 0 0,0 0 0,0-1 0,1 1 0,-1 0 0,1-1 0,0 1 0,0-1 0,1 1 0,-1-1 0,1 0 0,0 0 0,0 0 0,0 0 0,1-1 0,-1 1 0,1-1 0,0 0 0,0 0 0,8 4 0,-6-4 0,0-1 0,0-1 0,0 1 0,0-1 0,0 0 0,0-1 0,1 1 0,-1-1 0,0-1 0,0 1 0,0-1 0,1 0 0,-1 0 0,0-1 0,0 1 0,-1-1 0,1-1 0,0 1 0,9-7 0,-10 6 0,0 0 0,-1 0 0,1-1 0,-1 1 0,0-1 0,0 0 0,-1 0 0,1-1 0,-1 1 0,0-1 0,0 1 0,0-1 0,-1 0 0,0 0 0,0-1 0,3-8 0,-2-3 0,0-1 0,-1 0 0,0 1 0,-2-20 0,-9-14 0,6 44 0,-1 2 0,2-19 0,2 21 0,-9 22 0,4 3 0,4-20 0,0 1 0,0 0 0,1 0 0,-1 0 0,1 0 0,-1 0 0,1 0 0,0 0 0,0 0 0,0 0 0,0-1 0,1 1 0,0 4 0,9 41 0,-9-42 0,-1 0 0,1 0 0,0 0 0,0 0 0,0-1 0,1 1 0,0 0 0,0-1 0,0 1 0,1-1 0,0 0 0,0 0 0,0 0 0,1 0 0,0 0 0,0-1 0,0 1 0,0-1 0,1 0 0,-1-1 0,1 1 0,6 3 0,-11-7 0,3 1 0,0 1 0,0-1 0,0 0 0,0 0 0,0 0 0,0 0 0,1-1 0,-1 1 0,5-1 0,-5-1-351,0-1-1,0 0 1,0 0 0,0 0-1,0 0 1,0 0 0,-1 0-1,1-1 1,-1 1 0,0-1-1,4-5 1,26-42-7610,-17 25 4332,19-15-7224,-16 20 5929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17.883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73 31 1088,'3'-2'1956,"1"-1"0,-1 0 0,1 1 0,0 0 0,0-1 0,0 2 0,4-3 0,-6 4-1587,-20 46 614,9-17-856,8-27-99,-1 1 0,1-1 0,-1-1 0,1 1 0,-1 0 0,0 0 0,1 0 0,-1-1 0,0 1 0,0-1 0,-1 0 0,1 1 0,0-1 1,-3 1-1,-12 9 128,-2 2-561,7-9 1801,9-7 3017,12-2-4265,-7 4-129,1 0 1,-1 0 0,0 0 0,0-1 0,0 1 0,0 0 0,0-1 0,0 1 0,0-1 0,-1 0 0,4-3 0,-6 3-191,11-1 2267,-10-12-753,2 12-1334,0 0-1,0 0 0,0 0 1,1 0-1,-1 0 0,1 0 1,0 1-1,0 0 0,0-1 1,0 1-1,6-3 0,7-1 264,-14 5-239,0-1 1,0 1-1,1 0 0,-1 0 1,1 0-1,-1 1 1,1-1-1,-1 0 0,1 1 1,3 0-1,0 0-33,0 0 0,0 1 0,0 0 0,0 0 0,0 0 0,-1 1 0,1 0 0,0 0 0,-1 1 0,1 0 0,-1-1 0,0 2 0,1-1 0,-2 1 0,7 5 0,-3-2-17,-1 1 0,-1 0-1,0 0 1,0 0 0,0 1 0,-1 0 0,6 12 0,-2 29 3,-5-12 68,-4-34-46,-1 0 0,1 0 0,1 0 0,-1 0 1,1-1-1,-1 1 0,1 0 0,2 4 0,-2-5 16,0 1-1,-1-1 1,1 0 0,-1 1-1,0-1 1,0 1-1,0-1 1,0 0 0,0 1-1,-1-1 1,0 1-1,1-1 1,-1 0 0,-1 0-1,1 1 1,-2 3 0,-3 0 249,-1-2 82,-8-12-164,14 7-186,-3-3 5,0 1 1,0-1-1,1 0 1,-1 0-1,1 0 0,-1 0 1,1-1-1,0 0 1,0 1-1,1-1 1,-1 0-1,1 0 1,0 0-1,0-1 1,0 1-1,0-1 1,1 1-1,0-1 0,0 1 1,0-1-1,0 0 1,1 1-1,0-9 1,1 5 3,-1 0 0,1 1 1,1-1-1,0 0 1,0 1-1,0-1 0,1 1 1,0 0-1,1 0 0,-1 0 1,1 0-1,1 1 0,8-11 1,7-6-33,1 2 0,46-37 0,-55 49-5,21-13-197,-32 21 207,1 0 0,0 1 0,-1-1 1,1 1-1,-1-1 0,1 1 0,0 0 0,-1-1 1,1 1-1,0 0 0,-1 0 0,1 0 1,0 1-1,-1-1 0,1 0 0,-1 1 0,1-1 1,0 1-1,-1-1 0,3 2 0,3 1-599,-3 4-2062,-4-4-108,3-1 4265,0-1-1740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18.344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114 114 3153,'-8'8'3487,"4"-5"-2401,1 1 1,-1-1 0,1 1 0,0 0 0,0 0 0,1 0-1,-1 0 1,1 0 0,0 1 0,0-1 0,0 1 0,0-1-1,0 7 1,2-11-953,0 1-1,0-1 0,1 1 1,-1 0-1,1-1 0,-1 1 1,0-1-1,1 0 0,-1 1 1,1-1-1,-1 1 1,1-1-1,-1 0 0,1 1 1,0-1-1,-1 0 0,1 1 1,-1-1-1,1 0 0,0 0 1,-1 0-1,1 0 0,-1 1 1,1-1-1,0 0 0,-1 0 1,1 0-1,0 0 1,-1-1-1,1 1 0,0 0 1,0 0-1,26-4 3048,-22 2-3063,1 1 0,0-1 0,0-1 0,-1 1 0,1-1 0,-1 0 0,0-1 0,0 1 0,0-1 0,0 0 0,-1 0 0,0 0 0,1-1 0,-1 1 0,6-11 0,-8 11-46,0 0 0,0-1 0,0 1 0,-1-1 1,0 0-1,0 1 0,0-1 0,0 0 0,-1 0 0,0 0 0,1 1 0,-2-1 0,1 0 0,-1 0 0,0 0 1,0 1-1,0-1 0,0 0 0,-5-8 0,5 11-72,0 1 0,-1-1 0,1 0 0,-1 0 0,1 1 0,-1-1 0,0 1 0,1 0 0,-1-1 0,0 1 0,0 0 0,0 0 0,0 0 0,0 0 0,0 1 0,-1-1 0,1 1 0,0-1 0,0 1 0,0-1 0,-4 1 0,-49 3 0,49-1 0,0-1 0,1 1 0,-1 1 0,1-1 0,-1 1 0,1 0 0,0 0 0,0 0 0,0 1 0,-5 5 0,7-6 0,0-1 0,0 1 0,0 0 0,1 1 0,-1-1 0,1 0 0,0 1 0,0-1 0,0 1 0,0 0 0,1 0 0,0-1 0,-1 1 0,2 0 0,-1 0 0,-1 7 0,0 15 0,1-23 0,0 0 0,1 1 0,0-1 0,0 0 0,0 0 0,0 1 0,0-1 0,0 0 0,1 0 0,1 5 0,1 13 0,-3-18 0,0-1 0,0 1 0,1-1 0,-1 0 0,1 1 0,-1-1 0,1 1 0,0-1 0,0 0 0,1 3 0,10 16 0,-10-16 0,1 0 0,-1 0 0,1 0 0,0-1 0,0 1 0,1-1 0,-1 0 0,1 0 0,0 0 0,0 0 0,1-1 0,5 5 0,-4-5-424,-1 0 0,1 0-1,0-1 1,0 1 0,1-1 0,-1-1 0,0 1 0,1-1-1,-1 0 1,1 0 0,-1-1 0,1 0 0,-1 0 0,1 0-1,-1-1 1,8-2 0,-1-1-1023,0-1-1,0-1 1,0 0 0,-1 0-1,0-2 1,16-11 0,-10 5-4315,0-2 284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18.784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260 52 3065,'-6'-32'10055,"6"31"-9634,-1 0 0,0-1 1,0 1-1,0 0 0,1 0 1,-1 0-1,0 0 0,0 0 0,-1 0 1,1 0-1,0 0 0,0 0 1,-3-1-1,1 1-209,0 0 0,0 1 0,0-1 0,0 1 0,0 0 0,0 0 0,0 0 1,0 0-1,0 0 0,0 0 0,0 1 0,0 0 0,0-1 0,0 1 0,-3 2 0,-4 1-291,1 0 0,0 1 0,-1 0 0,2 0 1,-1 1-1,1 1 0,0-1 0,0 1 0,-11 13 0,17-17 85,0-1 1,1 0-1,-1 0 1,1 1-1,-1-1 1,1 1-1,0-1 1,0 1-1,0 0 1,0-1-1,1 1 1,-1 0-1,1 0 1,-1-1-1,1 1 1,0 0-1,0 0 1,0 0-1,1 0 1,-1-1-1,1 1 1,-1 0-1,1 0 1,0-1-1,0 1 1,0-1-1,0 1 1,1-1-1,-1 1 1,4 3-1,0-1 5,0 0-1,1 0 0,0-1 1,-1 1-1,2-1 0,-1-1 1,0 1-1,1-1 0,0 0 1,-1-1-1,11 3 0,-9-2-10,0-1 0,0 1 0,0 1-1,0 0 1,-1 0 0,1 0 0,-1 1-1,0 0 1,-1 0 0,8 8 0,-13-12 25,-1 0 0,1 0 1,-1 1-1,1-1 0,-1 1 0,1-1 1,-1 0-1,0 1 0,1-1 1,-1 1-1,0-1 0,0 0 0,0 1 1,0-1-1,0 1 0,-1-1 1,1 1-1,0-1 0,-1 0 0,1 1 1,-1-1-1,1 0 0,-2 3 1,-1-1 103,1 1 1,-1-1 0,1 0 0,-1 0 0,0 0 0,-1 0 0,1 0 0,-5 2 0,-3 2 298,0-1-1,0 0 0,-1-1 0,-19 6 1,14-6-73,0-1 0,-30 3 0,44-6-473,0-1 1,0 0-1,0 1 0,-1-1 0,1 0 0,0-1 1,0 1-1,0-1 0,0 1 0,0-1 0,0 0 0,0 0 1,0 0-1,0-1 0,0 1 0,0-1 0,1 1 1,-1-1-1,1 0 0,-1 0 0,1 0 0,0 0 1,-3-3-1,5 4-348,0-1 1,0 1 0,0 0-1,1-1 1,-1 1-1,0-1 1,0 1 0,1 0-1,-1 0 1,1-1-1,-1 1 1,1 0 0,0 0-1,-1 0 1,1-1-1,0 1 1,0 0 0,0 0-1,0 0 1,0 0-1,0 0 1,0 1 0,0-1-1,0 0 1,0 0-1,0 1 1,3-2 0,1-2-2360,4-1-1534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19.468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46 79 2969,'-2'-2'724,"1"0"1,0 0 0,0 0-1,0 0 1,0-1 0,0 1 0,0 0-1,1 0 1,-1-1 0,1 1-1,-1 0 1,1-1 0,0-2-1,-6-23 5213,-6 12-2468,7 15-1486,2 14-1110,-6 74 583,18 23 2283,-9-89-3174,-1-16-427,1 1 0,0 0 0,0-1 1,0 1-1,1 0 0,-1 0 0,1-1 0,1 1 0,3 10 1,-4-15-128,-1 0-4,0 0-1,1 0 1,-1 0-1,1 0 1,0 0 0,-1 0-1,1 0 1,0 0 0,0 0-1,0 0 1,-1 0-1,1 0 1,0-1 0,0 1-1,0 0 1,0-1-1,0 1 1,1 0 0,-1-1-1,0 1 1,0-1-1,0 0 1,0 1 0,1-1-1,-1 0 1,0 0 0,0 0-1,0 0 1,1 0-1,-1 0 1,0 0 0,0 0-1,0-1 1,1 1-1,1-1 1,3-1-7,1-1 0,0 0 0,-1-1 0,1 1 0,-1-1 0,0-1 0,0 1 0,-1-1 0,1 0 0,8-11 0,44-64 0,-47 63 0,-7 11 0,0-1 0,0 1 0,-1-1 0,0 0 0,0 0 0,3-13 0,2-2 0,-6 18 0,-1 0 0,0 0 0,1 0 0,-1 0 0,-1 0 0,1 0 0,0-9 0,2 5 0,3-8 0,-6 13 0,-8 16 0,8-11 0,-1-1 0,0 1 0,1-1 0,-1 1 0,1 0 0,0-1 0,-1 1 0,1 0 0,0-1 0,0 1 0,0 0 0,0-1 0,1 1 0,-1 0 0,1 1 0,-2 21 0,0-18 0,-1 0 0,1 0 0,1 0 0,-1 0 0,1 0 0,0 0 0,0 1 0,1-1 0,1 8 0,2 27 0,-4-37 0,0 1 0,0-1 0,1 0 0,-1 0 0,1 0 0,0 0 0,1 0 0,-1 0 0,0 0 0,1-1 0,0 1 0,0 0 0,0-1 0,1 1 0,-1-1 0,1 0 0,-1 0 0,1 0 0,0 0 0,1 0 0,-1-1 0,0 0 0,1 1 0,-1-1 0,1 0 0,0 0 0,-1-1 0,1 1 0,0-1 0,0 0 0,4 1 0,-3-2-614,-1-1 1,0 1-1,1-1 0,-1 1 1,0-1-1,0-1 1,7-1-1,-4-1-1897,0 0 0,0 0 0,-1-1 0,0 0 0,7-6 0,12-9-2325,-9 10 337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19.842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18 147 1840,'2'-5'784,"0"1"-1,-1 0 1,1 0-1,-1-1 1,0 1-1,-1-1 1,1 1-1,-1-1 1,0 1-1,0-1 1,0 1-1,0-1 1,-1 1-1,0 0 1,0-1-1,0 1 1,-3-8-1,1-15 3132,3 25-3612,0 1 0,1-1 0,-1 1 0,0-1-1,0 1 1,-1-1 0,1 1 0,0-1 0,0 1 0,-1-1 0,1 1 0,-1-1 0,1 1 0,-1-1 0,1 1 0,-1 0 0,-1-2 0,-2-2 5661,6 21-4547,-11 266-1342,18-145-75,0-61 0,-4-56-2525,-5-19 2144,0-1 1,1 1-1,-1-1 0,1 1 1,-1-1-1,1 1 1,0-1-1,-1 1 0,1-1 1,-1 1-1,1-1 1,0 0-1,0 1 0,-1-1 1,1 0-1,0 0 0,-1 1 1,1-1-1,0 0 1,0 0-1,-1 0 0,1 0 1,0 0-1,0 0 1,1 0-1,23-9-10391,-8 0 6689,-1 0-672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20.289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37 92 3577,'0'-26'5228,"0"-34"15927,0 54-18348,-9 47-2807,-9 76 0,9 44 0,8-151 0,2 0 0,-1 0 0,1 0 0,1 0 0,0 0 0,0 0 0,7 17 0,-6-14-36,-3-12 1,-1 1 0,1-1 1,0 0-1,0 0 0,0 0 0,0 0 0,1 0 1,-1 0-1,0 0 0,0 0 0,1 0 0,-1 0 1,0 0-1,1 0 0,-1 0 0,1 0 0,-1-1 1,1 1-1,0 0 0,-1 0 0,1 0 0,0-1 1,-1 1-1,1 0 0,0-1 0,0 1 0,0 0 1,0-1-1,0 1 0,1 0 0,1-2-1480,-1 0-1,1 0 1,-1 0-1,0-1 1,1 1 0,-1 0-1,0-1 1,0 1-1,0-1 1,0 0 0,0 0-1,3-4 1,8-6-3777,-2 6 504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20.620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63 46 2441,'-37'0'8792,"11"0"5310,38 0-10563,84-6-1507,-32-4-5349,-10-1-4130,0-3-5587,-36 9 8543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20.961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217 1 840,'0'0'10357,"-8"0"-4182,-29 1-4096,16 5-1410,0 1 0,-23 11-1,38-16-585,1 0 0,0 1 0,0 0 0,1 0 0,-1 1-1,1-1 1,-1 1 0,1 0 0,0 0 0,0 1-1,1-1 1,0 1 0,-6 8 0,9-11-71,0 1 1,-1-1-1,1 0 0,0 0 1,0 1-1,0-1 0,0 0 1,1 0-1,-1 0 0,1 1 1,-1-1-1,1 0 0,0 0 1,0 0-1,0 0 0,0 0 1,0 0-1,0 0 0,1-1 1,-1 1-1,0 0 1,1-1-1,0 1 0,-1-1 1,1 1-1,3 1 0,49 34 208,-24-23-161,18 10-3,-47-23-55,1 0-1,0 1 1,-1-1 0,1 0 0,-1 1 0,1-1 0,-1 1 0,0-1 0,1 1 0,-1-1 0,0 1-1,0 0 1,0 0 0,0 0 0,-1-1 0,1 1 0,0 0 0,-1 0 0,0 0 0,1 4 0,-1-5 3,-1 1 0,1-1 0,-1 1 0,0-1 0,0 0 0,1 1 0,-1-1 0,0 0 0,0 1 0,0-1 0,0 0 0,0 0 0,-1 0 0,1 0 0,0 0 0,-1 0 0,1 0 0,0 0 0,-1-1 0,1 1 0,-3 0 0,-39 16 107,31-14-90,-1 1-273,0-2 0,-1 0 1,1 0-1,-1-1 0,-21-2 1,20 1-1619,14 0-417,8-6-8685,-5 2 6872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22.469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37 284 2777,'0'0'223,"-1"1"1,1-1 0,-1 0 0,1 0-1,-1 0 1,1 0 0,-1 0-1,1 1 1,-1-1 0,1 0 0,0 0-1,-1 1 1,1-1 0,0 0 0,-1 1-1,1-1 1,0 0 0,-1 1-1,1-1 1,0 1 0,-1-1 0,1 0-1,0 1 1,0-1 0,0 1 0,0-1-1,-1 1 1,1-1 0,0 1 0,0-1-1,0 1 1,0 0 0,15 4 4269,24-6-1446,-30-2-2740,0-1 0,1 0 0,-1 0 0,0-1 0,-1 0 0,1 0-1,-1-1 1,0 0 0,-1 0 0,1-1 0,7-9 0,-11 11-233,-1 1-1,0-1 1,0 1-1,0-1 1,0 0-1,-1 0 1,0-1-1,0 1 1,0 0 0,-1-1-1,0 1 1,0 0-1,0-1 1,-1 0-1,1 1 1,-1-1-1,-1 1 1,1-1-1,-1 1 1,0-1-1,-2-7 1,0 6-28,0-1 1,0 1-1,-1 0 1,0 0-1,-5-8 1,2 4-4,5 9-43,1-1-1,-1 0 1,1 0 0,-1 1 0,0-1 0,0 1 0,0-1-1,-1 1 1,1 0 0,-1 0 0,1 0 0,-1 0-1,1 0 1,-1 1 0,0-1 0,0 1 0,0-1-1,0 1 1,0 0 0,0 1 0,0-1 0,0 0 0,-6 0-1,5 2-2,-1-1 0,0 0-1,1 1 1,0 0-1,-1 0 1,1 0-1,-1 1 1,1 0 0,0-1-1,0 2 1,0-1-1,0 0 1,0 1 0,1-1-1,-1 1 1,1 0-1,-1 0 1,1 1 0,0-1-1,0 1 1,1-1-1,-1 1 1,1 0-1,0 0 1,0 0 0,0 0-1,0 1 1,1-1-1,-1 0 1,0 7 0,-3 12 127,1 1 1,1 0-1,1 0 1,2 32-1,0-47-50,0-5-47,1 1 0,0-1 1,0 0-1,0 0 0,1 0 0,-1 0 0,1 0 0,0 0 1,0 0-1,1 0 0,-1-1 0,1 1 0,4 5 1,-5-8-18,-1 1 0,0 0 0,1-1 1,0 1-1,-1-1 0,1 0 1,0 1-1,0-1 0,0 0 1,-1 0-1,1 0 0,0 0 0,0-1 1,1 1-1,-1-1 0,0 1 1,0-1-1,0 1 0,0-1 1,0 0-1,1 0 0,-1 0 0,0 0 1,0-1-1,0 1 0,0-1 1,0 1-1,0-1 0,4-1 1,0-2 5,-1 2-31,0 0-1,-1 0 1,1-1-1,-1 0 1,0 0 0,1 0-1,-2 0 1,1-1 0,0 1-1,-1-1 1,1 0 0,-1 0-1,0 0 1,-1-1 0,1 1-1,-1-1 1,3-5 0,-3 3-19,1 0 9,0 0 0,-1-1-1,0 1 1,-1 0 0,0-1-1,0 1 1,0-10-1,8-63 355,0 130 887,-8-41-865,1 1 1,-1 0-1,2 0 0,-1-1 1,1 1-1,1-1 1,0 0-1,8 15 1,12 28 688,-23-49-991,0 0 0,0 0-1,0-1 1,1 1 0,-1 0 0,1-1-1,0 1 1,0-1 0,0 0-1,0 0 1,0 0 0,0 0-1,1 0 1,-1 0 0,0 0 0,1-1-1,0 1 1,-1-1 0,1 0-1,0 0 1,0 0 0,0 0-1,-1 0 1,1-1 0,0 1 0,0-1-1,0 0 1,0 0 0,6 0-1,-3-1 2,0 0 0,0 0 0,-1-1 0,1 1-1,-1-1 1,1 0 0,-1-1 0,0 1 0,0-1 0,0 0-1,0 0 1,0-1 0,-1 0 0,9-7 0,-5 1-58,0 1 1,-1-1-1,0 0 0,0-1 1,-1 1-1,-1-1 0,0-1 1,0 1-1,-1-1 0,4-19 1,-5 18-22,2-8-35,0-1 1,-2 0-1,1-25 1,-4 45 52,-1 1 0,1-1 0,0 1 0,-1 0-1,1-1 1,-1 1 0,1 0 0,-1-1 0,0 1 0,0 0-1,1 0 1,-1 0 0,0-1 0,0 1 0,0 0 0,0 0 0,0 0-1,-1 1 1,1-1 0,0 0 0,0 0 0,-1 1 0,1-1 0,0 0-1,-1 1 1,1-1 0,0 1 0,-1 0 0,1-1 0,-1 1 0,1 0-1,0 0 1,-1 0 0,1 0 0,-1 0 0,1 0 0,-1 1-1,-2 0 1,-8 4-55,12-5 62,-1 0 1,0 0-1,0 1 1,0-1-1,1 0 1,-1 1-1,0-1 1,0 0 0,1 1-1,-1-1 1,0 1-1,1-1 1,-1 1-1,0-1 1,1 1-1,-1 0 1,1-1-1,-1 1 1,1 0 0,-1-1-1,1 1 1,-1 0-1,1 0 1,0-1-1,-1 1 1,1 0-1,0 0 1,0 0 0,0 0-1,0-1 1,0 1-1,0 0 1,0 1-1,-5 10-9,4-12 9,1 1 0,-1 0 0,0 1 0,1-1 0,-1 0 0,1 0 0,0 0 0,-1 0 0,1 0 0,0 0 0,-1 1 0,1-1 0,0 0 0,0 0 0,0 0 0,0 1 0,0-1 0,0 0 0,1 0 0,-1 0 0,0 1 0,1-1 0,-1 0 0,1 1 0,6 10-31,-5-7 51,1-1 0,-1 1 1,1-1-1,0 0 1,1 0-1,-1 0 1,6 5-1,-7-8-9,1 1 0,-1-1 0,1 0 0,-1 1 0,1-2 1,0 1-1,-1 0 0,1 0 0,0-1 0,0 1 0,0-1 0,-1 0 0,1 0 0,0 0 0,0 0 0,0-1 0,0 1 1,2-1-1,8-2-29,26-3 118,-38 6-105,1 0 0,-1 0-1,0 0 1,1 1-1,-1-1 1,1 0-1,-1 1 1,0-1-1,1 0 1,-1 1-1,0 0 1,1-1-1,-1 1 1,0 0 0,0 0-1,0-1 1,0 1-1,0 0 1,0 0-1,0 0 1,0 1-1,1 0 1,-1 1-20,0 1 0,-1-1 0,0 0 0,1 0 1,-1 0-1,0 1 0,-1-1 0,1 0 0,-1 0 0,1 0 0,-1 0 0,0 0 1,0 0-1,0 0 0,-1 0 0,1 0 0,-1 0 0,1 0 0,-1-1 0,-3 5 1,2-3 9,0 1 1,0 0 0,1-1 0,0 1 0,0 0 0,0 0 0,1 1 0,-2 8-1,-1 15-70,3-27 81,0 1 0,0 0 0,0 0 0,1 0 0,0 0 0,-1 0 1,1-1-1,0 1 0,0 0 0,1 0 0,-1 0 0,1 0 0,-1 0 0,1 0 0,0-1 0,2 6 0,-2-6 12,0-1 1,1 1-1,-1-1 0,0 1 0,1-1 0,-1 0 0,0 1 0,1-1 0,0 0 0,-1 0 0,1 0 0,0 0 0,-1 0 0,1-1 0,0 1 0,0 0 0,0-1 0,-1 1 0,1-1 0,4 1 0,0-1 5,0-1 0,0 1 0,0-1 0,0 0 0,0 0 0,0 0 0,5-3 0,15-7 19,-1 0 0,31-19 1,-44 23-25,-3 1 2,0 0-1,-1-1 1,0 0 0,0 0 0,-1 0-1,0-1 1,0 0 0,-1-1 0,0 1-1,0-1 1,-1-1 0,7-15-1,-11 20-10,0-1-1,-1 0 1,1 1-1,-1-1 1,0 1-1,0-1 0,-1 0 1,0 1-1,0-1 1,0 1-1,-1-1 0,0 1 1,0 0-1,0 0 1,-4-8-1,5 13 4,1-1 1,-1 0-1,1 0 0,-1 0 0,1 0 0,-1 1 0,0-1 1,0 0-1,1 1 0,-1-1 0,0 0 0,0 1 1,0-1-1,1 1 0,-1-1 0,0 1 0,0 0 1,0-1-1,0 1 0,0 0 0,0 0 0,0-1 1,0 1-1,0 0 0,0 0 0,0 0 0,0 0 1,0 0-1,0 1 0,0-1 0,0 0 0,0 0 0,0 1 1,0-1-1,0 0 0,0 1 0,1-1 0,-1 1 1,0-1-1,0 1 0,0 0 0,1-1 0,-1 1 1,0 0-1,0-1 0,1 1 0,-1 0 0,1 0 1,-1 0-1,1 0 0,-1-1 0,1 1 0,-1 0 0,1 0 1,0 0-1,0 0 0,-1 0 0,1 2 0,-3 4 125,1 1 0,0 0 0,0 0-1,1 1 1,-1 12 0,3-10-22,-1 1 0,2 0 0,0-1 0,0 1 0,1-1 0,1 0 0,-1 0 0,2 0 0,9 18 0,-11-26-190,-1 0 0,1 1-1,-1-1 1,1 0 0,0 0-1,0-1 1,0 1-1,1-1 1,-1 1 0,1-1-1,-1 0 1,1 0-1,0-1 1,0 1 0,-1-1-1,1 0 1,0 0-1,0 0 1,0 0 0,1-1-1,-1 0 1,0 0-1,0 0 1,0 0 0,0 0-1,6-2 1,8-3-2373,-1-1 0,0 0-1,-1-1 1,31-19 0,16-5-8864,-36 21 7027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15:12:23.620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0 151 920,'24'-28'11461,"0"-1"-5471,-22 27-5697,0 1 1,0-1-1,1 0 1,-1 1-1,1-1 1,-1 1-1,1 0 1,-1 0-1,1 0 1,-1 0-1,1 0 1,0 0 0,4 0-1,-6 2-236,1-1 0,-1 0 0,1 0-1,-1 1 1,1-1 0,-1 1 0,1 0 0,-1-1 0,1 1 0,-1 0-1,0 0 1,0 0 0,1 0 0,-1 0 0,0 0 0,0 0-1,0 0 1,0 1 0,0-1 0,0 0 0,0 0 0,-1 1 0,1-1-1,0 1 1,-1-1 0,1 1 0,0 2 0,2 6-37,1 0 0,-2 1 0,1-1 1,-2 1-1,1 0 0,-1 11 0,8 79 107,-15-83-27,2-8 816,13-13 14,3-36 454,3 13-1342,2 0-1,0 1 1,2 0-1,27-26 1,-10 6-54,-32 38 21,0 0-1,1 1 0,0-1 0,0 1 1,1 0-1,-1 1 0,1 0 0,10-7 1,-6 1 2,-10 10-15,0 1 1,1-1-1,-1 1 1,0 0-1,0-1 1,0 1 0,0 0-1,1-1 1,-1 1-1,0 0 1,0-1-1,1 1 1,-1 0-1,0 0 1,1-1 0,-1 1-1,0 0 1,1 0-1,-1 0 1,0-1-1,1 1 1,-1 0-1,0 0 1,1 0 0,-1 0-1,0 0 1,1 0-1,-1 0 1,1 0-1,-1 0 1,0 0 0,1 0-1,-1 0 1,1 0-1,-1 0 1,0 0-1,1 0 1,-1 0-1,0 0 1,1 0 0,-1 1-1,1-1 1,-1 0-1,0 0 1,0 0-1,1 1 1,0 3-17,0 0 0,0 0 0,-1 0-1,0 0 1,0 0 0,0 0 0,0 0 0,-1 4 0,1-2 8,-9 125-146,9-125 157,0 0 0,0-1-1,1 1 1,-1-1 0,2 1 0,-1-1 0,0 0-1,1 1 1,0-1 0,1 0 0,-1 0-1,1 0 1,5 7 0,-4-8 4,24 22 145,-27-26-144,0 1 0,0-1 0,0 1 1,0-1-1,0 0 0,1 0 0,-1 0 1,0 1-1,0-1 0,0 0 0,0 0 1,1 0-1,-1-1 0,0 1 0,0 0 1,0 0-1,0-1 0,0 1 0,0 0 1,0-1-1,0 1 0,0-1 0,0 0 1,0 1-1,0-1 0,0 0 0,0 1 1,0-1-1,0 0 0,0 0 0,0-1 1,15-15 17,-12 14-14,0-1 1,0-1-1,-1 1 0,1-1 0,-1 1 1,0-1-1,0 0 0,0 0 0,-1 0 1,3-9-1,20-37-40,-8 21 9,-11 14 29,-3 6-144,-1 19-4,7 34 96,-9-38 78,1-1-1,0 1 0,0 0 1,1 0-1,-1-1 0,1 1 1,0-1-1,0 1 0,0-1 1,1 0-1,0 0 1,-1 0-1,1 0 0,1 0 1,-1-1-1,1 0 0,-1 1 1,1-1-1,0 0 0,0-1 1,0 1-1,0-1 1,1 0-1,-1 0 0,1 0 1,-1 0-1,1-1 0,5 1 1,-6-2 2,1 0 0,-1 0 0,0-1 0,1 0-1,-1 1 1,0-2 0,1 1 0,-1 0 0,0-1 0,0 0 0,0 0 0,0 0 0,0-1 0,-1 1 0,1-1 0,-1 0 0,1 0 0,-1 0 0,4-5 0,-5 6-29,-1-1 1,1 0-1,-1 1 1,0-1-1,1 0 1,-1 0-1,-1 0 1,1 0-1,0 0 1,-1 0-1,1 0 1,-1 0-1,0-1 1,0 1-1,0 0 1,-1 0-1,1 0 1,-1 0-1,1 0 1,-1 0-1,0 0 1,0 0-1,-1 0 1,1 0 0,-1 1-1,1-1 1,-1 0-1,-2-2 1,1 2-13,-1-1 0,0 0 0,0 1 0,-1 0 0,1 0 0,-1 0 0,1 1 0,-1-1 0,0 1 0,0 0 0,0 1 0,0-1 0,0 1 0,0 0 0,0 0 0,-1 1 0,1-1 0,-9 2 0,0-1-8,1 0-1,-1 1 0,0 1 0,1 1 0,-1 0 1,-15 5-1,-1 13-856,30-20 714,-1-1 0,1 1 0,-1-1-1,1 1 1,-1-1 0,1 1 0,-1 0 0,1-1 0,0 1 0,-1 0 0,1-1 0,0 1 0,-1 0 0,1-1 0,0 1 0,0 0 0,0 0 0,0-1 0,0 1 0,0 0 0,0 0 0,0-1 0,0 1 0,0 0 0,0 0 0,0-1 0,0 1 0,1 0 0,-1-1 0,0 1 0,1 0 0,-1-1 0,0 1 0,1 0 0,-1-1 0,1 1 0,-1-1 0,1 1 0,-1-1 0,1 1 0,-1-1 0,1 1 0,0-1 0,-1 1 0,1-1 0,1 1 0,12 8-8285,-3-2 3798,0 2 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5B-47EB-43FD-8187-27A5801DC895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00ED6-3DCA-44DF-BE30-60AFFCFD8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598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C888-DABA-495F-9472-287E4C48F27F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FCEF-A217-430A-9530-F3BC46922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1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C888-DABA-495F-9472-287E4C48F27F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FCEF-A217-430A-9530-F3BC46922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27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C888-DABA-495F-9472-287E4C48F27F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FCEF-A217-430A-9530-F3BC46922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593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C888-DABA-495F-9472-287E4C48F27F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FCEF-A217-430A-9530-F3BC46922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616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C888-DABA-495F-9472-287E4C48F27F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FCEF-A217-430A-9530-F3BC46922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131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C888-DABA-495F-9472-287E4C48F27F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FCEF-A217-430A-9530-F3BC46922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772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C888-DABA-495F-9472-287E4C48F27F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FCEF-A217-430A-9530-F3BC46922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537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C888-DABA-495F-9472-287E4C48F27F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FCEF-A217-430A-9530-F3BC46922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164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C888-DABA-495F-9472-287E4C48F27F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FCEF-A217-430A-9530-F3BC46922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48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C888-DABA-495F-9472-287E4C48F27F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DCEFCEF-A217-430A-9530-F3BC46922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32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C888-DABA-495F-9472-287E4C48F27F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FCEF-A217-430A-9530-F3BC46922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19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C888-DABA-495F-9472-287E4C48F27F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FCEF-A217-430A-9530-F3BC46922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16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C888-DABA-495F-9472-287E4C48F27F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FCEF-A217-430A-9530-F3BC46922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53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C888-DABA-495F-9472-287E4C48F27F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FCEF-A217-430A-9530-F3BC46922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21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C888-DABA-495F-9472-287E4C48F27F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FCEF-A217-430A-9530-F3BC46922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0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C888-DABA-495F-9472-287E4C48F27F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FCEF-A217-430A-9530-F3BC46922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99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C888-DABA-495F-9472-287E4C48F27F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EFCEF-A217-430A-9530-F3BC46922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69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AAC888-DABA-495F-9472-287E4C48F27F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CEFCEF-A217-430A-9530-F3BC46922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9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9.png"/><Relationship Id="rId299" Type="http://schemas.openxmlformats.org/officeDocument/2006/relationships/image" Target="../media/image250.png"/><Relationship Id="rId303" Type="http://schemas.openxmlformats.org/officeDocument/2006/relationships/image" Target="../media/image252.png"/><Relationship Id="rId21" Type="http://schemas.openxmlformats.org/officeDocument/2006/relationships/image" Target="../media/image111.png"/><Relationship Id="rId42" Type="http://schemas.openxmlformats.org/officeDocument/2006/relationships/customXml" Target="../ink/ink20.xml"/><Relationship Id="rId84" Type="http://schemas.openxmlformats.org/officeDocument/2006/relationships/customXml" Target="../ink/ink31.xml"/><Relationship Id="rId138" Type="http://schemas.openxmlformats.org/officeDocument/2006/relationships/customXml" Target="../ink/ink58.xml"/><Relationship Id="rId159" Type="http://schemas.openxmlformats.org/officeDocument/2006/relationships/image" Target="../media/image180.png"/><Relationship Id="rId324" Type="http://schemas.openxmlformats.org/officeDocument/2006/relationships/customXml" Target="../ink/ink151.xml"/><Relationship Id="rId170" Type="http://schemas.openxmlformats.org/officeDocument/2006/relationships/customXml" Target="../ink/ink74.xml"/><Relationship Id="rId191" Type="http://schemas.openxmlformats.org/officeDocument/2006/relationships/image" Target="../media/image196.png"/><Relationship Id="rId205" Type="http://schemas.openxmlformats.org/officeDocument/2006/relationships/image" Target="../media/image203.png"/><Relationship Id="rId226" Type="http://schemas.openxmlformats.org/officeDocument/2006/relationships/customXml" Target="../ink/ink102.xml"/><Relationship Id="rId247" Type="http://schemas.openxmlformats.org/officeDocument/2006/relationships/image" Target="../media/image224.png"/><Relationship Id="rId107" Type="http://schemas.openxmlformats.org/officeDocument/2006/relationships/image" Target="../media/image154.png"/><Relationship Id="rId268" Type="http://schemas.openxmlformats.org/officeDocument/2006/relationships/customXml" Target="../ink/ink123.xml"/><Relationship Id="rId289" Type="http://schemas.openxmlformats.org/officeDocument/2006/relationships/image" Target="../media/image245.png"/><Relationship Id="rId11" Type="http://schemas.openxmlformats.org/officeDocument/2006/relationships/image" Target="../media/image106.png"/><Relationship Id="rId32" Type="http://schemas.openxmlformats.org/officeDocument/2006/relationships/customXml" Target="../ink/ink15.xml"/><Relationship Id="rId53" Type="http://schemas.openxmlformats.org/officeDocument/2006/relationships/image" Target="../media/image127.png"/><Relationship Id="rId128" Type="http://schemas.openxmlformats.org/officeDocument/2006/relationships/customXml" Target="../ink/ink53.xml"/><Relationship Id="rId149" Type="http://schemas.openxmlformats.org/officeDocument/2006/relationships/image" Target="../media/image175.png"/><Relationship Id="rId314" Type="http://schemas.openxmlformats.org/officeDocument/2006/relationships/customXml" Target="../ink/ink146.xml"/><Relationship Id="rId5" Type="http://schemas.openxmlformats.org/officeDocument/2006/relationships/image" Target="../media/image103.png"/><Relationship Id="rId95" Type="http://schemas.openxmlformats.org/officeDocument/2006/relationships/image" Target="../media/image148.png"/><Relationship Id="rId160" Type="http://schemas.openxmlformats.org/officeDocument/2006/relationships/customXml" Target="../ink/ink69.xml"/><Relationship Id="rId181" Type="http://schemas.openxmlformats.org/officeDocument/2006/relationships/image" Target="../media/image191.png"/><Relationship Id="rId216" Type="http://schemas.openxmlformats.org/officeDocument/2006/relationships/customXml" Target="../ink/ink97.xml"/><Relationship Id="rId237" Type="http://schemas.openxmlformats.org/officeDocument/2006/relationships/image" Target="../media/image219.png"/><Relationship Id="rId258" Type="http://schemas.openxmlformats.org/officeDocument/2006/relationships/customXml" Target="../ink/ink118.xml"/><Relationship Id="rId279" Type="http://schemas.openxmlformats.org/officeDocument/2006/relationships/image" Target="../media/image240.png"/><Relationship Id="rId22" Type="http://schemas.openxmlformats.org/officeDocument/2006/relationships/customXml" Target="../ink/ink10.xml"/><Relationship Id="rId43" Type="http://schemas.openxmlformats.org/officeDocument/2006/relationships/image" Target="../media/image122.png"/><Relationship Id="rId118" Type="http://schemas.openxmlformats.org/officeDocument/2006/relationships/customXml" Target="../ink/ink48.xml"/><Relationship Id="rId139" Type="http://schemas.openxmlformats.org/officeDocument/2006/relationships/image" Target="../media/image170.png"/><Relationship Id="rId290" Type="http://schemas.openxmlformats.org/officeDocument/2006/relationships/customXml" Target="../ink/ink134.xml"/><Relationship Id="rId304" Type="http://schemas.openxmlformats.org/officeDocument/2006/relationships/customXml" Target="../ink/ink141.xml"/><Relationship Id="rId325" Type="http://schemas.openxmlformats.org/officeDocument/2006/relationships/image" Target="../media/image263.png"/><Relationship Id="rId85" Type="http://schemas.openxmlformats.org/officeDocument/2006/relationships/image" Target="../media/image143.png"/><Relationship Id="rId150" Type="http://schemas.openxmlformats.org/officeDocument/2006/relationships/customXml" Target="../ink/ink64.xml"/><Relationship Id="rId171" Type="http://schemas.openxmlformats.org/officeDocument/2006/relationships/image" Target="../media/image186.png"/><Relationship Id="rId192" Type="http://schemas.openxmlformats.org/officeDocument/2006/relationships/customXml" Target="../ink/ink85.xml"/><Relationship Id="rId206" Type="http://schemas.openxmlformats.org/officeDocument/2006/relationships/customXml" Target="../ink/ink92.xml"/><Relationship Id="rId227" Type="http://schemas.openxmlformats.org/officeDocument/2006/relationships/image" Target="../media/image214.png"/><Relationship Id="rId248" Type="http://schemas.openxmlformats.org/officeDocument/2006/relationships/customXml" Target="../ink/ink113.xml"/><Relationship Id="rId269" Type="http://schemas.openxmlformats.org/officeDocument/2006/relationships/image" Target="../media/image235.png"/><Relationship Id="rId12" Type="http://schemas.openxmlformats.org/officeDocument/2006/relationships/customXml" Target="../ink/ink5.xml"/><Relationship Id="rId33" Type="http://schemas.openxmlformats.org/officeDocument/2006/relationships/image" Target="../media/image117.png"/><Relationship Id="rId108" Type="http://schemas.openxmlformats.org/officeDocument/2006/relationships/customXml" Target="../ink/ink43.xml"/><Relationship Id="rId129" Type="http://schemas.openxmlformats.org/officeDocument/2006/relationships/image" Target="../media/image165.png"/><Relationship Id="rId280" Type="http://schemas.openxmlformats.org/officeDocument/2006/relationships/customXml" Target="../ink/ink129.xml"/><Relationship Id="rId315" Type="http://schemas.openxmlformats.org/officeDocument/2006/relationships/image" Target="../media/image258.png"/><Relationship Id="rId54" Type="http://schemas.openxmlformats.org/officeDocument/2006/relationships/customXml" Target="../ink/ink26.xml"/><Relationship Id="rId96" Type="http://schemas.openxmlformats.org/officeDocument/2006/relationships/customXml" Target="../ink/ink37.xml"/><Relationship Id="rId140" Type="http://schemas.openxmlformats.org/officeDocument/2006/relationships/customXml" Target="../ink/ink59.xml"/><Relationship Id="rId161" Type="http://schemas.openxmlformats.org/officeDocument/2006/relationships/image" Target="../media/image181.png"/><Relationship Id="rId182" Type="http://schemas.openxmlformats.org/officeDocument/2006/relationships/customXml" Target="../ink/ink80.xml"/><Relationship Id="rId217" Type="http://schemas.openxmlformats.org/officeDocument/2006/relationships/image" Target="../media/image209.png"/><Relationship Id="rId6" Type="http://schemas.openxmlformats.org/officeDocument/2006/relationships/customXml" Target="../ink/ink2.xml"/><Relationship Id="rId238" Type="http://schemas.openxmlformats.org/officeDocument/2006/relationships/customXml" Target="../ink/ink108.xml"/><Relationship Id="rId259" Type="http://schemas.openxmlformats.org/officeDocument/2006/relationships/image" Target="../media/image230.png"/><Relationship Id="rId23" Type="http://schemas.openxmlformats.org/officeDocument/2006/relationships/image" Target="../media/image112.png"/><Relationship Id="rId119" Type="http://schemas.openxmlformats.org/officeDocument/2006/relationships/image" Target="../media/image160.png"/><Relationship Id="rId270" Type="http://schemas.openxmlformats.org/officeDocument/2006/relationships/customXml" Target="../ink/ink124.xml"/><Relationship Id="rId291" Type="http://schemas.openxmlformats.org/officeDocument/2006/relationships/image" Target="../media/image246.png"/><Relationship Id="rId305" Type="http://schemas.openxmlformats.org/officeDocument/2006/relationships/image" Target="../media/image253.png"/><Relationship Id="rId44" Type="http://schemas.openxmlformats.org/officeDocument/2006/relationships/customXml" Target="../ink/ink21.xml"/><Relationship Id="rId86" Type="http://schemas.openxmlformats.org/officeDocument/2006/relationships/customXml" Target="../ink/ink32.xml"/><Relationship Id="rId130" Type="http://schemas.openxmlformats.org/officeDocument/2006/relationships/customXml" Target="../ink/ink54.xml"/><Relationship Id="rId151" Type="http://schemas.openxmlformats.org/officeDocument/2006/relationships/image" Target="../media/image176.png"/><Relationship Id="rId172" Type="http://schemas.openxmlformats.org/officeDocument/2006/relationships/customXml" Target="../ink/ink75.xml"/><Relationship Id="rId193" Type="http://schemas.openxmlformats.org/officeDocument/2006/relationships/image" Target="../media/image197.png"/><Relationship Id="rId207" Type="http://schemas.openxmlformats.org/officeDocument/2006/relationships/image" Target="../media/image204.png"/><Relationship Id="rId228" Type="http://schemas.openxmlformats.org/officeDocument/2006/relationships/customXml" Target="../ink/ink103.xml"/><Relationship Id="rId249" Type="http://schemas.openxmlformats.org/officeDocument/2006/relationships/image" Target="../media/image225.png"/><Relationship Id="rId13" Type="http://schemas.openxmlformats.org/officeDocument/2006/relationships/image" Target="../media/image107.png"/><Relationship Id="rId109" Type="http://schemas.openxmlformats.org/officeDocument/2006/relationships/image" Target="../media/image155.png"/><Relationship Id="rId260" Type="http://schemas.openxmlformats.org/officeDocument/2006/relationships/customXml" Target="../ink/ink119.xml"/><Relationship Id="rId281" Type="http://schemas.openxmlformats.org/officeDocument/2006/relationships/image" Target="../media/image241.png"/><Relationship Id="rId316" Type="http://schemas.openxmlformats.org/officeDocument/2006/relationships/customXml" Target="../ink/ink147.xml"/><Relationship Id="rId34" Type="http://schemas.openxmlformats.org/officeDocument/2006/relationships/customXml" Target="../ink/ink16.xml"/><Relationship Id="rId55" Type="http://schemas.openxmlformats.org/officeDocument/2006/relationships/image" Target="../media/image128.png"/><Relationship Id="rId97" Type="http://schemas.openxmlformats.org/officeDocument/2006/relationships/image" Target="../media/image149.png"/><Relationship Id="rId120" Type="http://schemas.openxmlformats.org/officeDocument/2006/relationships/customXml" Target="../ink/ink49.xml"/><Relationship Id="rId141" Type="http://schemas.openxmlformats.org/officeDocument/2006/relationships/image" Target="../media/image171.png"/><Relationship Id="rId7" Type="http://schemas.openxmlformats.org/officeDocument/2006/relationships/image" Target="../media/image104.png"/><Relationship Id="rId162" Type="http://schemas.openxmlformats.org/officeDocument/2006/relationships/customXml" Target="../ink/ink70.xml"/><Relationship Id="rId183" Type="http://schemas.openxmlformats.org/officeDocument/2006/relationships/image" Target="../media/image192.png"/><Relationship Id="rId218" Type="http://schemas.openxmlformats.org/officeDocument/2006/relationships/customXml" Target="../ink/ink98.xml"/><Relationship Id="rId239" Type="http://schemas.openxmlformats.org/officeDocument/2006/relationships/image" Target="../media/image220.png"/><Relationship Id="rId2" Type="http://schemas.openxmlformats.org/officeDocument/2006/relationships/image" Target="../media/image1.jpeg"/><Relationship Id="rId29" Type="http://schemas.openxmlformats.org/officeDocument/2006/relationships/image" Target="../media/image115.png"/><Relationship Id="rId250" Type="http://schemas.openxmlformats.org/officeDocument/2006/relationships/customXml" Target="../ink/ink114.xml"/><Relationship Id="rId255" Type="http://schemas.openxmlformats.org/officeDocument/2006/relationships/image" Target="../media/image228.png"/><Relationship Id="rId271" Type="http://schemas.openxmlformats.org/officeDocument/2006/relationships/image" Target="../media/image236.png"/><Relationship Id="rId276" Type="http://schemas.openxmlformats.org/officeDocument/2006/relationships/customXml" Target="../ink/ink127.xml"/><Relationship Id="rId292" Type="http://schemas.openxmlformats.org/officeDocument/2006/relationships/customXml" Target="../ink/ink135.xml"/><Relationship Id="rId297" Type="http://schemas.openxmlformats.org/officeDocument/2006/relationships/image" Target="../media/image249.png"/><Relationship Id="rId306" Type="http://schemas.openxmlformats.org/officeDocument/2006/relationships/customXml" Target="../ink/ink142.xml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123.png"/><Relationship Id="rId87" Type="http://schemas.openxmlformats.org/officeDocument/2006/relationships/image" Target="../media/image144.png"/><Relationship Id="rId110" Type="http://schemas.openxmlformats.org/officeDocument/2006/relationships/customXml" Target="../ink/ink44.xml"/><Relationship Id="rId115" Type="http://schemas.openxmlformats.org/officeDocument/2006/relationships/image" Target="../media/image158.png"/><Relationship Id="rId131" Type="http://schemas.openxmlformats.org/officeDocument/2006/relationships/image" Target="../media/image166.png"/><Relationship Id="rId136" Type="http://schemas.openxmlformats.org/officeDocument/2006/relationships/customXml" Target="../ink/ink57.xml"/><Relationship Id="rId157" Type="http://schemas.openxmlformats.org/officeDocument/2006/relationships/image" Target="../media/image179.png"/><Relationship Id="rId178" Type="http://schemas.openxmlformats.org/officeDocument/2006/relationships/customXml" Target="../ink/ink78.xml"/><Relationship Id="rId301" Type="http://schemas.openxmlformats.org/officeDocument/2006/relationships/image" Target="../media/image251.png"/><Relationship Id="rId322" Type="http://schemas.openxmlformats.org/officeDocument/2006/relationships/customXml" Target="../ink/ink150.xml"/><Relationship Id="rId82" Type="http://schemas.openxmlformats.org/officeDocument/2006/relationships/customXml" Target="../ink/ink30.xml"/><Relationship Id="rId152" Type="http://schemas.openxmlformats.org/officeDocument/2006/relationships/customXml" Target="../ink/ink65.xml"/><Relationship Id="rId173" Type="http://schemas.openxmlformats.org/officeDocument/2006/relationships/image" Target="../media/image187.png"/><Relationship Id="rId194" Type="http://schemas.openxmlformats.org/officeDocument/2006/relationships/customXml" Target="../ink/ink86.xml"/><Relationship Id="rId199" Type="http://schemas.openxmlformats.org/officeDocument/2006/relationships/image" Target="../media/image200.png"/><Relationship Id="rId203" Type="http://schemas.openxmlformats.org/officeDocument/2006/relationships/image" Target="../media/image202.png"/><Relationship Id="rId208" Type="http://schemas.openxmlformats.org/officeDocument/2006/relationships/customXml" Target="../ink/ink93.xml"/><Relationship Id="rId229" Type="http://schemas.openxmlformats.org/officeDocument/2006/relationships/image" Target="../media/image215.png"/><Relationship Id="rId19" Type="http://schemas.openxmlformats.org/officeDocument/2006/relationships/image" Target="../media/image110.png"/><Relationship Id="rId224" Type="http://schemas.openxmlformats.org/officeDocument/2006/relationships/customXml" Target="../ink/ink101.xml"/><Relationship Id="rId240" Type="http://schemas.openxmlformats.org/officeDocument/2006/relationships/customXml" Target="../ink/ink109.xml"/><Relationship Id="rId245" Type="http://schemas.openxmlformats.org/officeDocument/2006/relationships/image" Target="../media/image223.png"/><Relationship Id="rId261" Type="http://schemas.openxmlformats.org/officeDocument/2006/relationships/image" Target="../media/image231.png"/><Relationship Id="rId266" Type="http://schemas.openxmlformats.org/officeDocument/2006/relationships/customXml" Target="../ink/ink122.xml"/><Relationship Id="rId287" Type="http://schemas.openxmlformats.org/officeDocument/2006/relationships/image" Target="../media/image244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118.png"/><Relationship Id="rId56" Type="http://schemas.openxmlformats.org/officeDocument/2006/relationships/customXml" Target="../ink/ink27.xml"/><Relationship Id="rId77" Type="http://schemas.openxmlformats.org/officeDocument/2006/relationships/image" Target="../media/image139.png"/><Relationship Id="rId100" Type="http://schemas.openxmlformats.org/officeDocument/2006/relationships/customXml" Target="../ink/ink39.xml"/><Relationship Id="rId105" Type="http://schemas.openxmlformats.org/officeDocument/2006/relationships/image" Target="../media/image153.png"/><Relationship Id="rId126" Type="http://schemas.openxmlformats.org/officeDocument/2006/relationships/customXml" Target="../ink/ink52.xml"/><Relationship Id="rId147" Type="http://schemas.openxmlformats.org/officeDocument/2006/relationships/image" Target="../media/image174.png"/><Relationship Id="rId168" Type="http://schemas.openxmlformats.org/officeDocument/2006/relationships/customXml" Target="../ink/ink73.xml"/><Relationship Id="rId282" Type="http://schemas.openxmlformats.org/officeDocument/2006/relationships/customXml" Target="../ink/ink130.xml"/><Relationship Id="rId312" Type="http://schemas.openxmlformats.org/officeDocument/2006/relationships/customXml" Target="../ink/ink145.xml"/><Relationship Id="rId317" Type="http://schemas.openxmlformats.org/officeDocument/2006/relationships/image" Target="../media/image259.png"/><Relationship Id="rId8" Type="http://schemas.openxmlformats.org/officeDocument/2006/relationships/customXml" Target="../ink/ink3.xml"/><Relationship Id="rId51" Type="http://schemas.openxmlformats.org/officeDocument/2006/relationships/image" Target="../media/image126.png"/><Relationship Id="rId93" Type="http://schemas.openxmlformats.org/officeDocument/2006/relationships/image" Target="../media/image147.png"/><Relationship Id="rId98" Type="http://schemas.openxmlformats.org/officeDocument/2006/relationships/customXml" Target="../ink/ink38.xml"/><Relationship Id="rId121" Type="http://schemas.openxmlformats.org/officeDocument/2006/relationships/image" Target="../media/image161.png"/><Relationship Id="rId142" Type="http://schemas.openxmlformats.org/officeDocument/2006/relationships/customXml" Target="../ink/ink60.xml"/><Relationship Id="rId163" Type="http://schemas.openxmlformats.org/officeDocument/2006/relationships/image" Target="../media/image182.png"/><Relationship Id="rId184" Type="http://schemas.openxmlformats.org/officeDocument/2006/relationships/customXml" Target="../ink/ink81.xml"/><Relationship Id="rId189" Type="http://schemas.openxmlformats.org/officeDocument/2006/relationships/image" Target="../media/image195.png"/><Relationship Id="rId219" Type="http://schemas.openxmlformats.org/officeDocument/2006/relationships/image" Target="../media/image210.png"/><Relationship Id="rId3" Type="http://schemas.openxmlformats.org/officeDocument/2006/relationships/image" Target="../media/image23.png"/><Relationship Id="rId214" Type="http://schemas.openxmlformats.org/officeDocument/2006/relationships/customXml" Target="../ink/ink96.xml"/><Relationship Id="rId230" Type="http://schemas.openxmlformats.org/officeDocument/2006/relationships/customXml" Target="../ink/ink104.xml"/><Relationship Id="rId235" Type="http://schemas.openxmlformats.org/officeDocument/2006/relationships/image" Target="../media/image218.png"/><Relationship Id="rId251" Type="http://schemas.openxmlformats.org/officeDocument/2006/relationships/image" Target="../media/image226.png"/><Relationship Id="rId256" Type="http://schemas.openxmlformats.org/officeDocument/2006/relationships/customXml" Target="../ink/ink117.xml"/><Relationship Id="rId277" Type="http://schemas.openxmlformats.org/officeDocument/2006/relationships/image" Target="../media/image239.png"/><Relationship Id="rId298" Type="http://schemas.openxmlformats.org/officeDocument/2006/relationships/customXml" Target="../ink/ink138.xml"/><Relationship Id="rId25" Type="http://schemas.openxmlformats.org/officeDocument/2006/relationships/image" Target="../media/image113.png"/><Relationship Id="rId46" Type="http://schemas.openxmlformats.org/officeDocument/2006/relationships/customXml" Target="../ink/ink22.xml"/><Relationship Id="rId116" Type="http://schemas.openxmlformats.org/officeDocument/2006/relationships/customXml" Target="../ink/ink47.xml"/><Relationship Id="rId137" Type="http://schemas.openxmlformats.org/officeDocument/2006/relationships/image" Target="../media/image169.png"/><Relationship Id="rId158" Type="http://schemas.openxmlformats.org/officeDocument/2006/relationships/customXml" Target="../ink/ink68.xml"/><Relationship Id="rId272" Type="http://schemas.openxmlformats.org/officeDocument/2006/relationships/customXml" Target="../ink/ink125.xml"/><Relationship Id="rId293" Type="http://schemas.openxmlformats.org/officeDocument/2006/relationships/image" Target="../media/image247.png"/><Relationship Id="rId302" Type="http://schemas.openxmlformats.org/officeDocument/2006/relationships/customXml" Target="../ink/ink140.xml"/><Relationship Id="rId307" Type="http://schemas.openxmlformats.org/officeDocument/2006/relationships/image" Target="../media/image254.png"/><Relationship Id="rId323" Type="http://schemas.openxmlformats.org/officeDocument/2006/relationships/image" Target="../media/image262.png"/><Relationship Id="rId20" Type="http://schemas.openxmlformats.org/officeDocument/2006/relationships/customXml" Target="../ink/ink9.xml"/><Relationship Id="rId41" Type="http://schemas.openxmlformats.org/officeDocument/2006/relationships/image" Target="../media/image121.png"/><Relationship Id="rId83" Type="http://schemas.openxmlformats.org/officeDocument/2006/relationships/image" Target="../media/image142.png"/><Relationship Id="rId88" Type="http://schemas.openxmlformats.org/officeDocument/2006/relationships/customXml" Target="../ink/ink33.xml"/><Relationship Id="rId111" Type="http://schemas.openxmlformats.org/officeDocument/2006/relationships/image" Target="../media/image156.png"/><Relationship Id="rId132" Type="http://schemas.openxmlformats.org/officeDocument/2006/relationships/customXml" Target="../ink/ink55.xml"/><Relationship Id="rId153" Type="http://schemas.openxmlformats.org/officeDocument/2006/relationships/image" Target="../media/image177.png"/><Relationship Id="rId174" Type="http://schemas.openxmlformats.org/officeDocument/2006/relationships/customXml" Target="../ink/ink76.xml"/><Relationship Id="rId179" Type="http://schemas.openxmlformats.org/officeDocument/2006/relationships/image" Target="../media/image190.png"/><Relationship Id="rId195" Type="http://schemas.openxmlformats.org/officeDocument/2006/relationships/image" Target="../media/image198.png"/><Relationship Id="rId209" Type="http://schemas.openxmlformats.org/officeDocument/2006/relationships/image" Target="../media/image205.png"/><Relationship Id="rId190" Type="http://schemas.openxmlformats.org/officeDocument/2006/relationships/customXml" Target="../ink/ink84.xml"/><Relationship Id="rId204" Type="http://schemas.openxmlformats.org/officeDocument/2006/relationships/customXml" Target="../ink/ink91.xml"/><Relationship Id="rId220" Type="http://schemas.openxmlformats.org/officeDocument/2006/relationships/customXml" Target="../ink/ink99.xml"/><Relationship Id="rId225" Type="http://schemas.openxmlformats.org/officeDocument/2006/relationships/image" Target="../media/image213.png"/><Relationship Id="rId241" Type="http://schemas.openxmlformats.org/officeDocument/2006/relationships/image" Target="../media/image221.png"/><Relationship Id="rId246" Type="http://schemas.openxmlformats.org/officeDocument/2006/relationships/customXml" Target="../ink/ink112.xml"/><Relationship Id="rId267" Type="http://schemas.openxmlformats.org/officeDocument/2006/relationships/image" Target="../media/image234.png"/><Relationship Id="rId288" Type="http://schemas.openxmlformats.org/officeDocument/2006/relationships/customXml" Target="../ink/ink133.xml"/><Relationship Id="rId15" Type="http://schemas.openxmlformats.org/officeDocument/2006/relationships/image" Target="../media/image108.png"/><Relationship Id="rId36" Type="http://schemas.openxmlformats.org/officeDocument/2006/relationships/customXml" Target="../ink/ink17.xml"/><Relationship Id="rId106" Type="http://schemas.openxmlformats.org/officeDocument/2006/relationships/customXml" Target="../ink/ink42.xml"/><Relationship Id="rId127" Type="http://schemas.openxmlformats.org/officeDocument/2006/relationships/image" Target="../media/image164.png"/><Relationship Id="rId262" Type="http://schemas.openxmlformats.org/officeDocument/2006/relationships/customXml" Target="../ink/ink120.xml"/><Relationship Id="rId283" Type="http://schemas.openxmlformats.org/officeDocument/2006/relationships/image" Target="../media/image242.png"/><Relationship Id="rId313" Type="http://schemas.openxmlformats.org/officeDocument/2006/relationships/image" Target="../media/image257.png"/><Relationship Id="rId318" Type="http://schemas.openxmlformats.org/officeDocument/2006/relationships/customXml" Target="../ink/ink148.xml"/><Relationship Id="rId10" Type="http://schemas.openxmlformats.org/officeDocument/2006/relationships/customXml" Target="../ink/ink4.xml"/><Relationship Id="rId31" Type="http://schemas.openxmlformats.org/officeDocument/2006/relationships/image" Target="../media/image116.png"/><Relationship Id="rId52" Type="http://schemas.openxmlformats.org/officeDocument/2006/relationships/customXml" Target="../ink/ink25.xml"/><Relationship Id="rId78" Type="http://schemas.openxmlformats.org/officeDocument/2006/relationships/customXml" Target="../ink/ink28.xml"/><Relationship Id="rId94" Type="http://schemas.openxmlformats.org/officeDocument/2006/relationships/customXml" Target="../ink/ink36.xml"/><Relationship Id="rId99" Type="http://schemas.openxmlformats.org/officeDocument/2006/relationships/image" Target="../media/image150.png"/><Relationship Id="rId101" Type="http://schemas.openxmlformats.org/officeDocument/2006/relationships/image" Target="../media/image151.png"/><Relationship Id="rId122" Type="http://schemas.openxmlformats.org/officeDocument/2006/relationships/customXml" Target="../ink/ink50.xml"/><Relationship Id="rId143" Type="http://schemas.openxmlformats.org/officeDocument/2006/relationships/image" Target="../media/image172.png"/><Relationship Id="rId148" Type="http://schemas.openxmlformats.org/officeDocument/2006/relationships/customXml" Target="../ink/ink63.xml"/><Relationship Id="rId164" Type="http://schemas.openxmlformats.org/officeDocument/2006/relationships/customXml" Target="../ink/ink71.xml"/><Relationship Id="rId169" Type="http://schemas.openxmlformats.org/officeDocument/2006/relationships/image" Target="../media/image185.png"/><Relationship Id="rId185" Type="http://schemas.openxmlformats.org/officeDocument/2006/relationships/image" Target="../media/image193.png"/><Relationship Id="rId4" Type="http://schemas.openxmlformats.org/officeDocument/2006/relationships/customXml" Target="../ink/ink1.xml"/><Relationship Id="rId9" Type="http://schemas.openxmlformats.org/officeDocument/2006/relationships/image" Target="../media/image105.png"/><Relationship Id="rId180" Type="http://schemas.openxmlformats.org/officeDocument/2006/relationships/customXml" Target="../ink/ink79.xml"/><Relationship Id="rId210" Type="http://schemas.openxmlformats.org/officeDocument/2006/relationships/customXml" Target="../ink/ink94.xml"/><Relationship Id="rId215" Type="http://schemas.openxmlformats.org/officeDocument/2006/relationships/image" Target="../media/image208.png"/><Relationship Id="rId236" Type="http://schemas.openxmlformats.org/officeDocument/2006/relationships/customXml" Target="../ink/ink107.xml"/><Relationship Id="rId257" Type="http://schemas.openxmlformats.org/officeDocument/2006/relationships/image" Target="../media/image229.png"/><Relationship Id="rId278" Type="http://schemas.openxmlformats.org/officeDocument/2006/relationships/customXml" Target="../ink/ink128.xml"/><Relationship Id="rId26" Type="http://schemas.openxmlformats.org/officeDocument/2006/relationships/customXml" Target="../ink/ink12.xml"/><Relationship Id="rId231" Type="http://schemas.openxmlformats.org/officeDocument/2006/relationships/image" Target="../media/image216.png"/><Relationship Id="rId252" Type="http://schemas.openxmlformats.org/officeDocument/2006/relationships/customXml" Target="../ink/ink115.xml"/><Relationship Id="rId273" Type="http://schemas.openxmlformats.org/officeDocument/2006/relationships/image" Target="../media/image237.png"/><Relationship Id="rId294" Type="http://schemas.openxmlformats.org/officeDocument/2006/relationships/customXml" Target="../ink/ink136.xml"/><Relationship Id="rId308" Type="http://schemas.openxmlformats.org/officeDocument/2006/relationships/customXml" Target="../ink/ink143.xml"/><Relationship Id="rId47" Type="http://schemas.openxmlformats.org/officeDocument/2006/relationships/image" Target="../media/image124.png"/><Relationship Id="rId89" Type="http://schemas.openxmlformats.org/officeDocument/2006/relationships/image" Target="../media/image145.png"/><Relationship Id="rId112" Type="http://schemas.openxmlformats.org/officeDocument/2006/relationships/customXml" Target="../ink/ink45.xml"/><Relationship Id="rId133" Type="http://schemas.openxmlformats.org/officeDocument/2006/relationships/image" Target="../media/image167.png"/><Relationship Id="rId154" Type="http://schemas.openxmlformats.org/officeDocument/2006/relationships/customXml" Target="../ink/ink66.xml"/><Relationship Id="rId175" Type="http://schemas.openxmlformats.org/officeDocument/2006/relationships/image" Target="../media/image188.png"/><Relationship Id="rId196" Type="http://schemas.openxmlformats.org/officeDocument/2006/relationships/customXml" Target="../ink/ink87.xml"/><Relationship Id="rId200" Type="http://schemas.openxmlformats.org/officeDocument/2006/relationships/customXml" Target="../ink/ink89.xml"/><Relationship Id="rId16" Type="http://schemas.openxmlformats.org/officeDocument/2006/relationships/customXml" Target="../ink/ink7.xml"/><Relationship Id="rId221" Type="http://schemas.openxmlformats.org/officeDocument/2006/relationships/image" Target="../media/image211.png"/><Relationship Id="rId242" Type="http://schemas.openxmlformats.org/officeDocument/2006/relationships/customXml" Target="../ink/ink110.xml"/><Relationship Id="rId263" Type="http://schemas.openxmlformats.org/officeDocument/2006/relationships/image" Target="../media/image232.png"/><Relationship Id="rId284" Type="http://schemas.openxmlformats.org/officeDocument/2006/relationships/customXml" Target="../ink/ink131.xml"/><Relationship Id="rId319" Type="http://schemas.openxmlformats.org/officeDocument/2006/relationships/image" Target="../media/image260.png"/><Relationship Id="rId37" Type="http://schemas.openxmlformats.org/officeDocument/2006/relationships/image" Target="../media/image119.png"/><Relationship Id="rId79" Type="http://schemas.openxmlformats.org/officeDocument/2006/relationships/image" Target="../media/image140.png"/><Relationship Id="rId102" Type="http://schemas.openxmlformats.org/officeDocument/2006/relationships/customXml" Target="../ink/ink40.xml"/><Relationship Id="rId123" Type="http://schemas.openxmlformats.org/officeDocument/2006/relationships/image" Target="../media/image162.png"/><Relationship Id="rId144" Type="http://schemas.openxmlformats.org/officeDocument/2006/relationships/customXml" Target="../ink/ink61.xml"/><Relationship Id="rId90" Type="http://schemas.openxmlformats.org/officeDocument/2006/relationships/customXml" Target="../ink/ink34.xml"/><Relationship Id="rId165" Type="http://schemas.openxmlformats.org/officeDocument/2006/relationships/image" Target="../media/image183.png"/><Relationship Id="rId186" Type="http://schemas.openxmlformats.org/officeDocument/2006/relationships/customXml" Target="../ink/ink82.xml"/><Relationship Id="rId211" Type="http://schemas.openxmlformats.org/officeDocument/2006/relationships/image" Target="../media/image206.png"/><Relationship Id="rId232" Type="http://schemas.openxmlformats.org/officeDocument/2006/relationships/customXml" Target="../ink/ink105.xml"/><Relationship Id="rId253" Type="http://schemas.openxmlformats.org/officeDocument/2006/relationships/image" Target="../media/image227.png"/><Relationship Id="rId274" Type="http://schemas.openxmlformats.org/officeDocument/2006/relationships/customXml" Target="../ink/ink126.xml"/><Relationship Id="rId295" Type="http://schemas.openxmlformats.org/officeDocument/2006/relationships/image" Target="../media/image248.png"/><Relationship Id="rId309" Type="http://schemas.openxmlformats.org/officeDocument/2006/relationships/image" Target="../media/image255.png"/><Relationship Id="rId27" Type="http://schemas.openxmlformats.org/officeDocument/2006/relationships/image" Target="../media/image114.png"/><Relationship Id="rId48" Type="http://schemas.openxmlformats.org/officeDocument/2006/relationships/customXml" Target="../ink/ink23.xml"/><Relationship Id="rId113" Type="http://schemas.openxmlformats.org/officeDocument/2006/relationships/image" Target="../media/image157.png"/><Relationship Id="rId134" Type="http://schemas.openxmlformats.org/officeDocument/2006/relationships/customXml" Target="../ink/ink56.xml"/><Relationship Id="rId320" Type="http://schemas.openxmlformats.org/officeDocument/2006/relationships/customXml" Target="../ink/ink149.xml"/><Relationship Id="rId80" Type="http://schemas.openxmlformats.org/officeDocument/2006/relationships/customXml" Target="../ink/ink29.xml"/><Relationship Id="rId155" Type="http://schemas.openxmlformats.org/officeDocument/2006/relationships/image" Target="../media/image178.png"/><Relationship Id="rId176" Type="http://schemas.openxmlformats.org/officeDocument/2006/relationships/customXml" Target="../ink/ink77.xml"/><Relationship Id="rId197" Type="http://schemas.openxmlformats.org/officeDocument/2006/relationships/image" Target="../media/image199.png"/><Relationship Id="rId201" Type="http://schemas.openxmlformats.org/officeDocument/2006/relationships/image" Target="../media/image201.png"/><Relationship Id="rId222" Type="http://schemas.openxmlformats.org/officeDocument/2006/relationships/customXml" Target="../ink/ink100.xml"/><Relationship Id="rId243" Type="http://schemas.openxmlformats.org/officeDocument/2006/relationships/image" Target="../media/image222.png"/><Relationship Id="rId264" Type="http://schemas.openxmlformats.org/officeDocument/2006/relationships/customXml" Target="../ink/ink121.xml"/><Relationship Id="rId285" Type="http://schemas.openxmlformats.org/officeDocument/2006/relationships/image" Target="../media/image243.png"/><Relationship Id="rId17" Type="http://schemas.openxmlformats.org/officeDocument/2006/relationships/image" Target="../media/image109.png"/><Relationship Id="rId38" Type="http://schemas.openxmlformats.org/officeDocument/2006/relationships/customXml" Target="../ink/ink18.xml"/><Relationship Id="rId103" Type="http://schemas.openxmlformats.org/officeDocument/2006/relationships/image" Target="../media/image152.png"/><Relationship Id="rId124" Type="http://schemas.openxmlformats.org/officeDocument/2006/relationships/customXml" Target="../ink/ink51.xml"/><Relationship Id="rId310" Type="http://schemas.openxmlformats.org/officeDocument/2006/relationships/customXml" Target="../ink/ink144.xml"/><Relationship Id="rId91" Type="http://schemas.openxmlformats.org/officeDocument/2006/relationships/image" Target="../media/image146.png"/><Relationship Id="rId145" Type="http://schemas.openxmlformats.org/officeDocument/2006/relationships/image" Target="../media/image173.png"/><Relationship Id="rId166" Type="http://schemas.openxmlformats.org/officeDocument/2006/relationships/customXml" Target="../ink/ink72.xml"/><Relationship Id="rId187" Type="http://schemas.openxmlformats.org/officeDocument/2006/relationships/image" Target="../media/image194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95.xml"/><Relationship Id="rId233" Type="http://schemas.openxmlformats.org/officeDocument/2006/relationships/image" Target="../media/image217.png"/><Relationship Id="rId254" Type="http://schemas.openxmlformats.org/officeDocument/2006/relationships/customXml" Target="../ink/ink116.xml"/><Relationship Id="rId28" Type="http://schemas.openxmlformats.org/officeDocument/2006/relationships/customXml" Target="../ink/ink13.xml"/><Relationship Id="rId49" Type="http://schemas.openxmlformats.org/officeDocument/2006/relationships/image" Target="../media/image125.png"/><Relationship Id="rId114" Type="http://schemas.openxmlformats.org/officeDocument/2006/relationships/customXml" Target="../ink/ink46.xml"/><Relationship Id="rId275" Type="http://schemas.openxmlformats.org/officeDocument/2006/relationships/image" Target="../media/image238.png"/><Relationship Id="rId296" Type="http://schemas.openxmlformats.org/officeDocument/2006/relationships/customXml" Target="../ink/ink137.xml"/><Relationship Id="rId300" Type="http://schemas.openxmlformats.org/officeDocument/2006/relationships/customXml" Target="../ink/ink139.xml"/><Relationship Id="rId81" Type="http://schemas.openxmlformats.org/officeDocument/2006/relationships/image" Target="../media/image141.png"/><Relationship Id="rId135" Type="http://schemas.openxmlformats.org/officeDocument/2006/relationships/image" Target="../media/image168.png"/><Relationship Id="rId156" Type="http://schemas.openxmlformats.org/officeDocument/2006/relationships/customXml" Target="../ink/ink67.xml"/><Relationship Id="rId177" Type="http://schemas.openxmlformats.org/officeDocument/2006/relationships/image" Target="../media/image189.png"/><Relationship Id="rId198" Type="http://schemas.openxmlformats.org/officeDocument/2006/relationships/customXml" Target="../ink/ink88.xml"/><Relationship Id="rId321" Type="http://schemas.openxmlformats.org/officeDocument/2006/relationships/image" Target="../media/image261.png"/><Relationship Id="rId202" Type="http://schemas.openxmlformats.org/officeDocument/2006/relationships/customXml" Target="../ink/ink90.xml"/><Relationship Id="rId223" Type="http://schemas.openxmlformats.org/officeDocument/2006/relationships/image" Target="../media/image212.png"/><Relationship Id="rId244" Type="http://schemas.openxmlformats.org/officeDocument/2006/relationships/customXml" Target="../ink/ink111.xml"/><Relationship Id="rId18" Type="http://schemas.openxmlformats.org/officeDocument/2006/relationships/customXml" Target="../ink/ink8.xml"/><Relationship Id="rId39" Type="http://schemas.openxmlformats.org/officeDocument/2006/relationships/image" Target="../media/image120.png"/><Relationship Id="rId265" Type="http://schemas.openxmlformats.org/officeDocument/2006/relationships/image" Target="../media/image233.png"/><Relationship Id="rId286" Type="http://schemas.openxmlformats.org/officeDocument/2006/relationships/customXml" Target="../ink/ink132.xml"/><Relationship Id="rId50" Type="http://schemas.openxmlformats.org/officeDocument/2006/relationships/customXml" Target="../ink/ink24.xml"/><Relationship Id="rId104" Type="http://schemas.openxmlformats.org/officeDocument/2006/relationships/customXml" Target="../ink/ink41.xml"/><Relationship Id="rId125" Type="http://schemas.openxmlformats.org/officeDocument/2006/relationships/image" Target="../media/image163.png"/><Relationship Id="rId146" Type="http://schemas.openxmlformats.org/officeDocument/2006/relationships/customXml" Target="../ink/ink62.xml"/><Relationship Id="rId167" Type="http://schemas.openxmlformats.org/officeDocument/2006/relationships/image" Target="../media/image184.png"/><Relationship Id="rId188" Type="http://schemas.openxmlformats.org/officeDocument/2006/relationships/customXml" Target="../ink/ink83.xml"/><Relationship Id="rId311" Type="http://schemas.openxmlformats.org/officeDocument/2006/relationships/image" Target="../media/image256.png"/><Relationship Id="rId92" Type="http://schemas.openxmlformats.org/officeDocument/2006/relationships/customXml" Target="../ink/ink35.xml"/><Relationship Id="rId213" Type="http://schemas.openxmlformats.org/officeDocument/2006/relationships/image" Target="../media/image207.png"/><Relationship Id="rId234" Type="http://schemas.openxmlformats.org/officeDocument/2006/relationships/customXml" Target="../ink/ink10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80C59E-46CC-40C9-AFE3-CC1F374474B0}"/>
              </a:ext>
            </a:extLst>
          </p:cNvPr>
          <p:cNvSpPr txBox="1"/>
          <p:nvPr/>
        </p:nvSpPr>
        <p:spPr>
          <a:xfrm>
            <a:off x="2253785" y="1380068"/>
            <a:ext cx="4978303" cy="26161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4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Recruit Restaurant Visitor Forecasting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700" b="1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Exploratory Data Analysis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700" b="1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Team Name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Invincible Predictors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b="1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Team Members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Apoorv Panse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Deepti </a:t>
            </a:r>
            <a:r>
              <a:rPr lang="en-US" sz="3300" b="1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Chawda</a:t>
            </a:r>
            <a:endParaRPr lang="en-US" sz="3300" b="1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Shahbaz Khan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260615AE-7DBC-4FF7-9107-9FE95769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Fork and knife">
            <a:extLst>
              <a:ext uri="{FF2B5EF4-FFF2-40B4-BE49-F238E27FC236}">
                <a16:creationId xmlns:a16="http://schemas.microsoft.com/office/drawing/2014/main" id="{D384C9F1-30F7-4166-8233-B72F739FF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3801" y="1614524"/>
            <a:ext cx="3341190" cy="33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16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80C59E-46CC-40C9-AFE3-CC1F374474B0}"/>
              </a:ext>
            </a:extLst>
          </p:cNvPr>
          <p:cNvSpPr txBox="1"/>
          <p:nvPr/>
        </p:nvSpPr>
        <p:spPr>
          <a:xfrm>
            <a:off x="3240342" y="86752"/>
            <a:ext cx="7004669" cy="643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Mean visitors, reserved visitors, prior reservations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FE08-4816-48E5-B1D9-BDD548ED35D2}"/>
              </a:ext>
            </a:extLst>
          </p:cNvPr>
          <p:cNvSpPr txBox="1"/>
          <p:nvPr/>
        </p:nvSpPr>
        <p:spPr>
          <a:xfrm>
            <a:off x="3447499" y="5397111"/>
            <a:ext cx="67888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Earlier we saw Tokyo, Fukuoka and Osaka were most populous 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But Shizuoka, </a:t>
            </a:r>
            <a:r>
              <a:rPr lang="en-IN" sz="1400" dirty="0" err="1"/>
              <a:t>Myagi</a:t>
            </a:r>
            <a:r>
              <a:rPr lang="en-IN" sz="1400" dirty="0"/>
              <a:t>, Hyogo have higher number of mean visitors. This implies that</a:t>
            </a:r>
            <a:br>
              <a:rPr lang="en-IN" sz="1400" dirty="0"/>
            </a:br>
            <a:r>
              <a:rPr lang="en-IN" sz="1400" dirty="0"/>
              <a:t>Shizuoka have less number of restaurants but more visitor capacity.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People of </a:t>
            </a:r>
            <a:r>
              <a:rPr lang="en-IN" sz="1400" dirty="0" err="1"/>
              <a:t>Myagi</a:t>
            </a:r>
            <a:r>
              <a:rPr lang="en-IN" sz="1400" dirty="0"/>
              <a:t> seems to reserve more before the visit.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Tokyo must be having more number of small restaurants as mean visitor count is less.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Visit time is almost consistent in all the cities, that is in the evening.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5E849D-703D-4C8A-8CDA-E1F8127B4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222" y="526793"/>
            <a:ext cx="8676908" cy="486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80C59E-46CC-40C9-AFE3-CC1F374474B0}"/>
              </a:ext>
            </a:extLst>
          </p:cNvPr>
          <p:cNvSpPr txBox="1"/>
          <p:nvPr/>
        </p:nvSpPr>
        <p:spPr>
          <a:xfrm>
            <a:off x="3240342" y="86752"/>
            <a:ext cx="7004669" cy="643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Top 30 Restaurants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FE08-4816-48E5-B1D9-BDD548ED35D2}"/>
              </a:ext>
            </a:extLst>
          </p:cNvPr>
          <p:cNvSpPr txBox="1"/>
          <p:nvPr/>
        </p:nvSpPr>
        <p:spPr>
          <a:xfrm>
            <a:off x="3412330" y="5678465"/>
            <a:ext cx="6225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Most of the top restaurants do not have reservation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Most popular restaurants have visitors as high as 40-120 on average.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0D0D5-559D-437A-B1F4-168654A89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537" y="1194318"/>
            <a:ext cx="10630010" cy="40169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921C6B-01E5-4612-BDFB-D07C976AEDCE}"/>
              </a:ext>
            </a:extLst>
          </p:cNvPr>
          <p:cNvSpPr/>
          <p:nvPr/>
        </p:nvSpPr>
        <p:spPr>
          <a:xfrm>
            <a:off x="5802923" y="4963422"/>
            <a:ext cx="2004647" cy="1449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4EC2B3-5D86-4538-99E4-50D78C3EE32C}"/>
              </a:ext>
            </a:extLst>
          </p:cNvPr>
          <p:cNvSpPr txBox="1"/>
          <p:nvPr/>
        </p:nvSpPr>
        <p:spPr>
          <a:xfrm>
            <a:off x="6058930" y="4963422"/>
            <a:ext cx="2004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Restaurant Ids</a:t>
            </a:r>
          </a:p>
        </p:txBody>
      </p:sp>
    </p:spTree>
    <p:extLst>
      <p:ext uri="{BB962C8B-B14F-4D97-AF65-F5344CB8AC3E}">
        <p14:creationId xmlns:p14="http://schemas.microsoft.com/office/powerpoint/2010/main" val="296298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80C59E-46CC-40C9-AFE3-CC1F374474B0}"/>
              </a:ext>
            </a:extLst>
          </p:cNvPr>
          <p:cNvSpPr txBox="1"/>
          <p:nvPr/>
        </p:nvSpPr>
        <p:spPr>
          <a:xfrm>
            <a:off x="4175143" y="484822"/>
            <a:ext cx="5487604" cy="643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Most Popular Genre / Cuisine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1B0526-DA0B-43D6-B1F3-EC2B490E1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608" y="1321224"/>
            <a:ext cx="8229600" cy="3829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ECD292-7AFB-498A-BBB8-A57C8888B309}"/>
              </a:ext>
            </a:extLst>
          </p:cNvPr>
          <p:cNvSpPr txBox="1"/>
          <p:nvPr/>
        </p:nvSpPr>
        <p:spPr>
          <a:xfrm>
            <a:off x="2725615" y="5433646"/>
            <a:ext cx="9179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Izakaya, café and Dining bars are the most popular genre and number of restaurants serving</a:t>
            </a:r>
            <a:br>
              <a:rPr lang="en-IN" dirty="0"/>
            </a:br>
            <a:r>
              <a:rPr lang="en-IN" dirty="0"/>
              <a:t>these genre is high.</a:t>
            </a:r>
          </a:p>
        </p:txBody>
      </p:sp>
    </p:spTree>
    <p:extLst>
      <p:ext uri="{BB962C8B-B14F-4D97-AF65-F5344CB8AC3E}">
        <p14:creationId xmlns:p14="http://schemas.microsoft.com/office/powerpoint/2010/main" val="986635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80C59E-46CC-40C9-AFE3-CC1F374474B0}"/>
              </a:ext>
            </a:extLst>
          </p:cNvPr>
          <p:cNvSpPr txBox="1"/>
          <p:nvPr/>
        </p:nvSpPr>
        <p:spPr>
          <a:xfrm>
            <a:off x="4465289" y="159507"/>
            <a:ext cx="5487604" cy="643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Average visitors by Genre and Holidays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144F8-1D3B-48D6-8309-EFCD371E6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812845"/>
            <a:ext cx="10540075" cy="4743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5133F3-350D-431F-A155-16A4A9FAF27E}"/>
              </a:ext>
            </a:extLst>
          </p:cNvPr>
          <p:cNvSpPr txBox="1"/>
          <p:nvPr/>
        </p:nvSpPr>
        <p:spPr>
          <a:xfrm>
            <a:off x="2638677" y="5745448"/>
            <a:ext cx="94761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There are more visits on holidays compared to normal days.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Asian and Karaoke Party genre seems to have more average visitors, especially on holidays.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Our earlier question about restaurants being closed or open on holidays, is resolved. Restaurants are open on holidays.</a:t>
            </a:r>
          </a:p>
        </p:txBody>
      </p:sp>
    </p:spTree>
    <p:extLst>
      <p:ext uri="{BB962C8B-B14F-4D97-AF65-F5344CB8AC3E}">
        <p14:creationId xmlns:p14="http://schemas.microsoft.com/office/powerpoint/2010/main" val="1362830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80C59E-46CC-40C9-AFE3-CC1F374474B0}"/>
              </a:ext>
            </a:extLst>
          </p:cNvPr>
          <p:cNvSpPr txBox="1"/>
          <p:nvPr/>
        </p:nvSpPr>
        <p:spPr>
          <a:xfrm>
            <a:off x="2760786" y="159507"/>
            <a:ext cx="7192108" cy="643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Genres people seem to prefer in smaller restaurants (Visitors &lt; 100)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133F3-350D-431F-A155-16A4A9FAF27E}"/>
              </a:ext>
            </a:extLst>
          </p:cNvPr>
          <p:cNvSpPr txBox="1"/>
          <p:nvPr/>
        </p:nvSpPr>
        <p:spPr>
          <a:xfrm>
            <a:off x="2638677" y="5745448"/>
            <a:ext cx="9476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Asian genre seems to have more average visitors, especially on holidays.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Even though Izakaya has most number of entries in table, we have comparatively less visitors</a:t>
            </a:r>
            <a:br>
              <a:rPr lang="en-IN" dirty="0"/>
            </a:br>
            <a:r>
              <a:rPr lang="en-IN" dirty="0"/>
              <a:t>which implies that restaurants serving Izakaya must have small visitor capacity.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ECD5D7-6AD6-4FC7-B74B-A3C3211FA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940906"/>
            <a:ext cx="10345738" cy="466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19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80C59E-46CC-40C9-AFE3-CC1F374474B0}"/>
              </a:ext>
            </a:extLst>
          </p:cNvPr>
          <p:cNvSpPr txBox="1"/>
          <p:nvPr/>
        </p:nvSpPr>
        <p:spPr>
          <a:xfrm>
            <a:off x="2587625" y="159507"/>
            <a:ext cx="7365268" cy="643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Genres people seem to prefer in bigger restaurants </a:t>
            </a:r>
            <a:br>
              <a:rPr lang="en-US" sz="32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</a:br>
            <a:r>
              <a:rPr lang="en-US" sz="32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(Visitors &gt; 100)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DE3A82-FA98-4992-AB2A-83FF311C1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765474"/>
            <a:ext cx="10617200" cy="4638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AE4C46-3889-478B-8248-C2D38E160DC2}"/>
              </a:ext>
            </a:extLst>
          </p:cNvPr>
          <p:cNvSpPr txBox="1"/>
          <p:nvPr/>
        </p:nvSpPr>
        <p:spPr>
          <a:xfrm>
            <a:off x="2471624" y="5630861"/>
            <a:ext cx="94761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Many big restaurants throw Karaoke Parties, Serve Japanese food.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Even some cafes accommodate more visitors.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Almost all of the restaurants serving Asian / Korean / Western food / International cuisine have small accommodation capacity.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Size of restaurant is directly proportional to number of visitors, hence Genres they serve play important role.</a:t>
            </a:r>
          </a:p>
        </p:txBody>
      </p:sp>
    </p:spTree>
    <p:extLst>
      <p:ext uri="{BB962C8B-B14F-4D97-AF65-F5344CB8AC3E}">
        <p14:creationId xmlns:p14="http://schemas.microsoft.com/office/powerpoint/2010/main" val="129079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80C59E-46CC-40C9-AFE3-CC1F374474B0}"/>
              </a:ext>
            </a:extLst>
          </p:cNvPr>
          <p:cNvSpPr txBox="1"/>
          <p:nvPr/>
        </p:nvSpPr>
        <p:spPr>
          <a:xfrm>
            <a:off x="3147646" y="484822"/>
            <a:ext cx="7710854" cy="643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Most Popular Genre / Cuisine in Top 10 restaurants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CD292-7AFB-498A-BBB8-A57C8888B309}"/>
              </a:ext>
            </a:extLst>
          </p:cNvPr>
          <p:cNvSpPr txBox="1"/>
          <p:nvPr/>
        </p:nvSpPr>
        <p:spPr>
          <a:xfrm>
            <a:off x="2725615" y="5433646"/>
            <a:ext cx="8967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Even though there are not many restaurants serving </a:t>
            </a:r>
            <a:r>
              <a:rPr lang="en-IN" sz="1600" dirty="0" err="1"/>
              <a:t>Monja</a:t>
            </a:r>
            <a:r>
              <a:rPr lang="en-IN" sz="1600" dirty="0"/>
              <a:t>, we see highest number of average visits.</a:t>
            </a:r>
            <a:br>
              <a:rPr lang="en-IN" sz="1600" dirty="0"/>
            </a:br>
            <a:r>
              <a:rPr lang="en-IN" sz="1600" dirty="0"/>
              <a:t>Rare genres might naturally see more visitors.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Café, Izakaya, Italian Japanese and Korean genre seems more popular in top 10 restaurants.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EB7A15-787C-4DE5-A38D-1DCD3F92E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323" y="1097886"/>
            <a:ext cx="9350499" cy="423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1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80C59E-46CC-40C9-AFE3-CC1F374474B0}"/>
              </a:ext>
            </a:extLst>
          </p:cNvPr>
          <p:cNvSpPr txBox="1"/>
          <p:nvPr/>
        </p:nvSpPr>
        <p:spPr>
          <a:xfrm>
            <a:off x="4843357" y="126559"/>
            <a:ext cx="4854557" cy="643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Average visitors per city, year wise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124C41-52D1-4ABF-ADBC-3FD5FA564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262" y="770372"/>
            <a:ext cx="10089679" cy="45588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817C79-691F-4E93-85B1-E601719AA0DB}"/>
              </a:ext>
            </a:extLst>
          </p:cNvPr>
          <p:cNvSpPr txBox="1"/>
          <p:nvPr/>
        </p:nvSpPr>
        <p:spPr>
          <a:xfrm>
            <a:off x="2927838" y="5556738"/>
            <a:ext cx="7897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we can see Fukuoka and </a:t>
            </a:r>
            <a:r>
              <a:rPr lang="en-IN" dirty="0" err="1"/>
              <a:t>Myagi</a:t>
            </a:r>
            <a:r>
              <a:rPr lang="en-IN" dirty="0"/>
              <a:t> saw less visits compared to previous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Whereas Hokkaido, Shizuoka, </a:t>
            </a:r>
            <a:r>
              <a:rPr lang="en-IN" dirty="0" err="1"/>
              <a:t>Nigata</a:t>
            </a:r>
            <a:r>
              <a:rPr lang="en-IN" dirty="0"/>
              <a:t> saw slight increase in number of visitors.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Tokyo , Osaka, Hiroshima, Hyogo saw consistent activity.</a:t>
            </a:r>
          </a:p>
        </p:txBody>
      </p:sp>
    </p:spTree>
    <p:extLst>
      <p:ext uri="{BB962C8B-B14F-4D97-AF65-F5344CB8AC3E}">
        <p14:creationId xmlns:p14="http://schemas.microsoft.com/office/powerpoint/2010/main" val="2841544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80C59E-46CC-40C9-AFE3-CC1F374474B0}"/>
              </a:ext>
            </a:extLst>
          </p:cNvPr>
          <p:cNvSpPr txBox="1"/>
          <p:nvPr/>
        </p:nvSpPr>
        <p:spPr>
          <a:xfrm>
            <a:off x="4843358" y="126559"/>
            <a:ext cx="4863350" cy="643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Average visitors per month, year wise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976D59C-9421-45FE-B9F6-FDF7DEB52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09" y="779897"/>
            <a:ext cx="10408715" cy="429326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08B71B2-561A-42EA-BBE0-8CEBD902061F}"/>
              </a:ext>
            </a:extLst>
          </p:cNvPr>
          <p:cNvSpPr txBox="1"/>
          <p:nvPr/>
        </p:nvSpPr>
        <p:spPr>
          <a:xfrm>
            <a:off x="3156438" y="5451231"/>
            <a:ext cx="7905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average visitors seems to be concentrated between the range 10 to 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have excluded the outliers and considered max visitors as 80 for this chart.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 now we can expect more predictions in this range.</a:t>
            </a:r>
          </a:p>
        </p:txBody>
      </p:sp>
    </p:spTree>
    <p:extLst>
      <p:ext uri="{BB962C8B-B14F-4D97-AF65-F5344CB8AC3E}">
        <p14:creationId xmlns:p14="http://schemas.microsoft.com/office/powerpoint/2010/main" val="3497762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80C59E-46CC-40C9-AFE3-CC1F374474B0}"/>
              </a:ext>
            </a:extLst>
          </p:cNvPr>
          <p:cNvSpPr txBox="1"/>
          <p:nvPr/>
        </p:nvSpPr>
        <p:spPr>
          <a:xfrm>
            <a:off x="4843358" y="126559"/>
            <a:ext cx="4863350" cy="643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Cities active on holidays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8B71B2-561A-42EA-BBE0-8CEBD902061F}"/>
              </a:ext>
            </a:extLst>
          </p:cNvPr>
          <p:cNvSpPr txBox="1"/>
          <p:nvPr/>
        </p:nvSpPr>
        <p:spPr>
          <a:xfrm>
            <a:off x="3156438" y="5451231"/>
            <a:ext cx="5616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Shizuoka is most active on holidays.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Myagi</a:t>
            </a:r>
            <a:r>
              <a:rPr lang="en-IN" dirty="0"/>
              <a:t> seems to be less active on holidays.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still see higher activity on holidays on average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17DC70-C3AA-404A-8927-E184B5E83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611" y="760438"/>
            <a:ext cx="8914544" cy="44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0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80C59E-46CC-40C9-AFE3-CC1F374474B0}"/>
              </a:ext>
            </a:extLst>
          </p:cNvPr>
          <p:cNvSpPr txBox="1"/>
          <p:nvPr/>
        </p:nvSpPr>
        <p:spPr>
          <a:xfrm>
            <a:off x="4089399" y="4562856"/>
            <a:ext cx="7413623" cy="8981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How Metadata is linked?</a:t>
            </a:r>
          </a:p>
        </p:txBody>
      </p:sp>
      <p:sp>
        <p:nvSpPr>
          <p:cNvPr id="27" name="Rounded Rectangle 6">
            <a:extLst>
              <a:ext uri="{FF2B5EF4-FFF2-40B4-BE49-F238E27FC236}">
                <a16:creationId xmlns:a16="http://schemas.microsoft.com/office/drawing/2014/main" id="{EF263B76-D6AC-40A4-BA2E-CC8B8919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03EC01-8B9B-4ABE-874D-53C185ECD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8" r="412" b="1"/>
          <a:stretch/>
        </p:blipFill>
        <p:spPr>
          <a:xfrm>
            <a:off x="3858181" y="831166"/>
            <a:ext cx="7554118" cy="33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84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80C59E-46CC-40C9-AFE3-CC1F374474B0}"/>
              </a:ext>
            </a:extLst>
          </p:cNvPr>
          <p:cNvSpPr txBox="1"/>
          <p:nvPr/>
        </p:nvSpPr>
        <p:spPr>
          <a:xfrm>
            <a:off x="2920483" y="126559"/>
            <a:ext cx="8637034" cy="643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Relation between weekdays and holidays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8B71B2-561A-42EA-BBE0-8CEBD902061F}"/>
              </a:ext>
            </a:extLst>
          </p:cNvPr>
          <p:cNvSpPr txBox="1"/>
          <p:nvPr/>
        </p:nvSpPr>
        <p:spPr>
          <a:xfrm>
            <a:off x="3156438" y="5451231"/>
            <a:ext cx="7274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see when there is no holiday, there are less visitors on weekday.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 there are holidays, even Monday, Tuesday have more visitors.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4FECB-7209-4736-8BA4-CAED796F1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782" y="760438"/>
            <a:ext cx="8815735" cy="458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63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80C59E-46CC-40C9-AFE3-CC1F374474B0}"/>
              </a:ext>
            </a:extLst>
          </p:cNvPr>
          <p:cNvSpPr txBox="1"/>
          <p:nvPr/>
        </p:nvSpPr>
        <p:spPr>
          <a:xfrm>
            <a:off x="2381181" y="328870"/>
            <a:ext cx="8637034" cy="643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Feature Selection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745B8B-8BF7-488A-90F1-E529AD066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376" y="1112918"/>
            <a:ext cx="8643382" cy="52318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071F71F-3DD8-4513-BD71-D6B6325D8A56}"/>
                  </a:ext>
                </a:extLst>
              </p14:cNvPr>
              <p14:cNvContentPartPr/>
              <p14:nvPr/>
            </p14:nvContentPartPr>
            <p14:xfrm>
              <a:off x="9004015" y="5223018"/>
              <a:ext cx="150840" cy="862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071F71F-3DD8-4513-BD71-D6B6325D8A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99695" y="5218698"/>
                <a:ext cx="159480" cy="87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AC3CA763-CC12-4FE0-A949-899D573F03E0}"/>
              </a:ext>
            </a:extLst>
          </p:cNvPr>
          <p:cNvGrpSpPr/>
          <p:nvPr/>
        </p:nvGrpSpPr>
        <p:grpSpPr>
          <a:xfrm>
            <a:off x="9249895" y="5243178"/>
            <a:ext cx="1853280" cy="481320"/>
            <a:chOff x="9249895" y="5243178"/>
            <a:chExt cx="1853280" cy="48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743EDBB-138D-435A-99EE-27FF956740EE}"/>
                    </a:ext>
                  </a:extLst>
                </p14:cNvPr>
                <p14:cNvContentPartPr/>
                <p14:nvPr/>
              </p14:nvContentPartPr>
              <p14:xfrm>
                <a:off x="9249895" y="5364858"/>
                <a:ext cx="81360" cy="185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743EDBB-138D-435A-99EE-27FF956740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45575" y="5360538"/>
                  <a:ext cx="90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E3100B8-AA42-451D-806F-DB71D8A85C66}"/>
                    </a:ext>
                  </a:extLst>
                </p14:cNvPr>
                <p14:cNvContentPartPr/>
                <p14:nvPr/>
              </p14:nvContentPartPr>
              <p14:xfrm>
                <a:off x="9339895" y="5438658"/>
                <a:ext cx="160200" cy="109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E3100B8-AA42-451D-806F-DB71D8A85C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35575" y="5434338"/>
                  <a:ext cx="168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7254B4F-6D3B-49B6-A8C1-CBF443BC887F}"/>
                    </a:ext>
                  </a:extLst>
                </p14:cNvPr>
                <p14:cNvContentPartPr/>
                <p14:nvPr/>
              </p14:nvContentPartPr>
              <p14:xfrm>
                <a:off x="9499735" y="5323458"/>
                <a:ext cx="115560" cy="184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7254B4F-6D3B-49B6-A8C1-CBF443BC887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95415" y="5319138"/>
                  <a:ext cx="1242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622F32-6169-4C1F-9DA7-B11CA798E8DD}"/>
                    </a:ext>
                  </a:extLst>
                </p14:cNvPr>
                <p14:cNvContentPartPr/>
                <p14:nvPr/>
              </p14:nvContentPartPr>
              <p14:xfrm>
                <a:off x="9639775" y="5413818"/>
                <a:ext cx="139680" cy="112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622F32-6169-4C1F-9DA7-B11CA798E8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35455" y="5409498"/>
                  <a:ext cx="1483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4D3EB4D-74D6-4C2E-B53D-97186814F1C2}"/>
                    </a:ext>
                  </a:extLst>
                </p14:cNvPr>
                <p14:cNvContentPartPr/>
                <p14:nvPr/>
              </p14:nvContentPartPr>
              <p14:xfrm>
                <a:off x="9801055" y="5304738"/>
                <a:ext cx="16920" cy="224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4D3EB4D-74D6-4C2E-B53D-97186814F1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96735" y="5300418"/>
                  <a:ext cx="255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7179C16-AFFD-4672-9C3A-B04B7B6EBD60}"/>
                    </a:ext>
                  </a:extLst>
                </p14:cNvPr>
                <p14:cNvContentPartPr/>
                <p14:nvPr/>
              </p14:nvContentPartPr>
              <p14:xfrm>
                <a:off x="9953695" y="5377818"/>
                <a:ext cx="344880" cy="142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7179C16-AFFD-4672-9C3A-B04B7B6EBD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49375" y="5373498"/>
                  <a:ext cx="353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527922B-544F-4FD3-881B-3F97801C257B}"/>
                    </a:ext>
                  </a:extLst>
                </p14:cNvPr>
                <p14:cNvContentPartPr/>
                <p14:nvPr/>
              </p14:nvContentPartPr>
              <p14:xfrm>
                <a:off x="10298935" y="5373498"/>
                <a:ext cx="210240" cy="112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527922B-544F-4FD3-881B-3F97801C25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94615" y="5369178"/>
                  <a:ext cx="2188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D6855F5-A56C-4B75-9EFC-0838046A89EE}"/>
                    </a:ext>
                  </a:extLst>
                </p14:cNvPr>
                <p14:cNvContentPartPr/>
                <p14:nvPr/>
              </p14:nvContentPartPr>
              <p14:xfrm>
                <a:off x="10525015" y="5243178"/>
                <a:ext cx="257040" cy="263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D6855F5-A56C-4B75-9EFC-0838046A89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520695" y="5238858"/>
                  <a:ext cx="2656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AA8C5B-0A0E-4275-98CE-33F960320E38}"/>
                    </a:ext>
                  </a:extLst>
                </p14:cNvPr>
                <p14:cNvContentPartPr/>
                <p14:nvPr/>
              </p14:nvContentPartPr>
              <p14:xfrm>
                <a:off x="10694575" y="5334978"/>
                <a:ext cx="25920" cy="7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AA8C5B-0A0E-4275-98CE-33F960320E3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90255" y="5330658"/>
                  <a:ext cx="345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F315E56-95FD-4BA1-94F4-51EA1739D9D3}"/>
                    </a:ext>
                  </a:extLst>
                </p14:cNvPr>
                <p14:cNvContentPartPr/>
                <p14:nvPr/>
              </p14:nvContentPartPr>
              <p14:xfrm>
                <a:off x="10774855" y="5378898"/>
                <a:ext cx="208800" cy="108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F315E56-95FD-4BA1-94F4-51EA1739D9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770535" y="5374578"/>
                  <a:ext cx="2174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012613D-A232-434C-B7FE-211E2982B709}"/>
                    </a:ext>
                  </a:extLst>
                </p14:cNvPr>
                <p14:cNvContentPartPr/>
                <p14:nvPr/>
              </p14:nvContentPartPr>
              <p14:xfrm>
                <a:off x="10836775" y="5386458"/>
                <a:ext cx="153000" cy="338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012613D-A232-434C-B7FE-211E2982B70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832455" y="5382138"/>
                  <a:ext cx="1616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AC9B5A-4248-4675-ABE9-2BE86A01B5CA}"/>
                    </a:ext>
                  </a:extLst>
                </p14:cNvPr>
                <p14:cNvContentPartPr/>
                <p14:nvPr/>
              </p14:nvContentPartPr>
              <p14:xfrm>
                <a:off x="10973575" y="5404458"/>
                <a:ext cx="129600" cy="108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AC9B5A-4248-4675-ABE9-2BE86A01B5C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969255" y="5400138"/>
                  <a:ext cx="13824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23C776C-0D19-4247-AF12-0689533B6B56}"/>
              </a:ext>
            </a:extLst>
          </p:cNvPr>
          <p:cNvGrpSpPr/>
          <p:nvPr/>
        </p:nvGrpSpPr>
        <p:grpSpPr>
          <a:xfrm>
            <a:off x="9016255" y="2593578"/>
            <a:ext cx="2162880" cy="531360"/>
            <a:chOff x="9016255" y="2593578"/>
            <a:chExt cx="2162880" cy="53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43DF9FF-B184-4C3F-AA32-2CBD21EF16EA}"/>
                    </a:ext>
                  </a:extLst>
                </p14:cNvPr>
                <p14:cNvContentPartPr/>
                <p14:nvPr/>
              </p14:nvContentPartPr>
              <p14:xfrm>
                <a:off x="9016255" y="2638938"/>
                <a:ext cx="137160" cy="486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43DF9FF-B184-4C3F-AA32-2CBD21EF16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11935" y="2634618"/>
                  <a:ext cx="14580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EDF6CEF-9E6B-4E0B-A960-5FBF725BC5DE}"/>
                    </a:ext>
                  </a:extLst>
                </p14:cNvPr>
                <p14:cNvContentPartPr/>
                <p14:nvPr/>
              </p14:nvContentPartPr>
              <p14:xfrm>
                <a:off x="9262855" y="2688618"/>
                <a:ext cx="104040" cy="214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EDF6CEF-9E6B-4E0B-A960-5FBF725BC5D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58535" y="2684298"/>
                  <a:ext cx="1126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7FA5B92-775C-4FDE-A4B2-0EC69DE88336}"/>
                    </a:ext>
                  </a:extLst>
                </p14:cNvPr>
                <p14:cNvContentPartPr/>
                <p14:nvPr/>
              </p14:nvContentPartPr>
              <p14:xfrm>
                <a:off x="9363655" y="2782938"/>
                <a:ext cx="195120" cy="111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7FA5B92-775C-4FDE-A4B2-0EC69DE883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59335" y="2778618"/>
                  <a:ext cx="203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558CB2F-A34C-4145-9EFB-88560AC99908}"/>
                    </a:ext>
                  </a:extLst>
                </p14:cNvPr>
                <p14:cNvContentPartPr/>
                <p14:nvPr/>
              </p14:nvContentPartPr>
              <p14:xfrm>
                <a:off x="9554455" y="2661258"/>
                <a:ext cx="104760" cy="215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558CB2F-A34C-4145-9EFB-88560AC9990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50135" y="2656938"/>
                  <a:ext cx="1134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5BB9A36-C584-423A-8748-F37E2FDF7D04}"/>
                    </a:ext>
                  </a:extLst>
                </p14:cNvPr>
                <p14:cNvContentPartPr/>
                <p14:nvPr/>
              </p14:nvContentPartPr>
              <p14:xfrm>
                <a:off x="9671095" y="2763138"/>
                <a:ext cx="182880" cy="119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5BB9A36-C584-423A-8748-F37E2FDF7D0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66775" y="2758818"/>
                  <a:ext cx="191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8C9DBAA-6ED1-4FDD-9E6A-BBD35CB17159}"/>
                    </a:ext>
                  </a:extLst>
                </p14:cNvPr>
                <p14:cNvContentPartPr/>
                <p14:nvPr/>
              </p14:nvContentPartPr>
              <p14:xfrm>
                <a:off x="9834175" y="2669898"/>
                <a:ext cx="19800" cy="210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8C9DBAA-6ED1-4FDD-9E6A-BBD35CB1715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29855" y="2665578"/>
                  <a:ext cx="284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E479321-D45B-4430-970D-64A24DE443A7}"/>
                    </a:ext>
                  </a:extLst>
                </p14:cNvPr>
                <p14:cNvContentPartPr/>
                <p14:nvPr/>
              </p14:nvContentPartPr>
              <p14:xfrm>
                <a:off x="10035415" y="2737578"/>
                <a:ext cx="327960" cy="124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E479321-D45B-4430-970D-64A24DE443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31095" y="2733258"/>
                  <a:ext cx="336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43F9839-31CA-4A7C-A1E5-5BBB56A1F98A}"/>
                    </a:ext>
                  </a:extLst>
                </p14:cNvPr>
                <p14:cNvContentPartPr/>
                <p14:nvPr/>
              </p14:nvContentPartPr>
              <p14:xfrm>
                <a:off x="10369855" y="2715618"/>
                <a:ext cx="185760" cy="136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43F9839-31CA-4A7C-A1E5-5BBB56A1F9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65535" y="2711298"/>
                  <a:ext cx="194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E770DCA-58BC-4B88-B105-0131B5916022}"/>
                    </a:ext>
                  </a:extLst>
                </p14:cNvPr>
                <p14:cNvContentPartPr/>
                <p14:nvPr/>
              </p14:nvContentPartPr>
              <p14:xfrm>
                <a:off x="10573975" y="2620938"/>
                <a:ext cx="175680" cy="220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E770DCA-58BC-4B88-B105-0131B591602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569655" y="2616618"/>
                  <a:ext cx="184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E2E3BB2-1FA7-4601-BDB8-D87E4CA3B150}"/>
                    </a:ext>
                  </a:extLst>
                </p14:cNvPr>
                <p14:cNvContentPartPr/>
                <p14:nvPr/>
              </p14:nvContentPartPr>
              <p14:xfrm>
                <a:off x="10742455" y="2701218"/>
                <a:ext cx="286200" cy="116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E2E3BB2-1FA7-4601-BDB8-D87E4CA3B15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738135" y="2696898"/>
                  <a:ext cx="2948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B1FEDCC-C5AA-42B5-83EE-2523FCE2C44C}"/>
                    </a:ext>
                  </a:extLst>
                </p14:cNvPr>
                <p14:cNvContentPartPr/>
                <p14:nvPr/>
              </p14:nvContentPartPr>
              <p14:xfrm>
                <a:off x="10955575" y="2689698"/>
                <a:ext cx="125280" cy="336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B1FEDCC-C5AA-42B5-83EE-2523FCE2C44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951255" y="2685378"/>
                  <a:ext cx="1339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FCE4280-3A15-4898-A74F-B6854210843C}"/>
                    </a:ext>
                  </a:extLst>
                </p14:cNvPr>
                <p14:cNvContentPartPr/>
                <p14:nvPr/>
              </p14:nvContentPartPr>
              <p14:xfrm>
                <a:off x="11054215" y="2687178"/>
                <a:ext cx="124920" cy="145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FCE4280-3A15-4898-A74F-B6854210843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049895" y="2682858"/>
                  <a:ext cx="1335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04A33FC-C637-46EC-95EA-638448CDC97A}"/>
                    </a:ext>
                  </a:extLst>
                </p14:cNvPr>
                <p14:cNvContentPartPr/>
                <p14:nvPr/>
              </p14:nvContentPartPr>
              <p14:xfrm>
                <a:off x="10766935" y="2593578"/>
                <a:ext cx="50760" cy="61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04A33FC-C637-46EC-95EA-638448CDC97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762615" y="2589258"/>
                  <a:ext cx="59400" cy="7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9EAE665-260E-4C60-B604-23482A56E8B9}"/>
                  </a:ext>
                </a:extLst>
              </p14:cNvPr>
              <p14:cNvContentPartPr/>
              <p14:nvPr/>
            </p14:nvContentPartPr>
            <p14:xfrm>
              <a:off x="8739415" y="2379738"/>
              <a:ext cx="27360" cy="464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9EAE665-260E-4C60-B604-23482A56E8B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735095" y="2375418"/>
                <a:ext cx="36000" cy="5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27EB7266-5291-48ED-ABEA-9AD567CC7443}"/>
              </a:ext>
            </a:extLst>
          </p:cNvPr>
          <p:cNvGrpSpPr/>
          <p:nvPr/>
        </p:nvGrpSpPr>
        <p:grpSpPr>
          <a:xfrm>
            <a:off x="8712415" y="2368938"/>
            <a:ext cx="1131480" cy="200160"/>
            <a:chOff x="8712415" y="2368938"/>
            <a:chExt cx="113148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05796C4-8453-40C6-8844-91184A080002}"/>
                    </a:ext>
                  </a:extLst>
                </p14:cNvPr>
                <p14:cNvContentPartPr/>
                <p14:nvPr/>
              </p14:nvContentPartPr>
              <p14:xfrm>
                <a:off x="8712415" y="2368938"/>
                <a:ext cx="248040" cy="200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05796C4-8453-40C6-8844-91184A08000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08095" y="2364618"/>
                  <a:ext cx="256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3F3E8F7-B93D-4071-9341-E8C8EACE2629}"/>
                    </a:ext>
                  </a:extLst>
                </p14:cNvPr>
                <p14:cNvContentPartPr/>
                <p14:nvPr/>
              </p14:nvContentPartPr>
              <p14:xfrm>
                <a:off x="8957575" y="2384058"/>
                <a:ext cx="117360" cy="154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3F3E8F7-B93D-4071-9341-E8C8EACE26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53255" y="2379738"/>
                  <a:ext cx="126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C33F159-153D-4FC4-B76B-5BEA129BB979}"/>
                    </a:ext>
                  </a:extLst>
                </p14:cNvPr>
                <p14:cNvContentPartPr/>
                <p14:nvPr/>
              </p14:nvContentPartPr>
              <p14:xfrm>
                <a:off x="8983855" y="2421858"/>
                <a:ext cx="100800" cy="17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C33F159-153D-4FC4-B76B-5BEA129BB97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79535" y="2417538"/>
                  <a:ext cx="109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1206E54-029D-46E2-9BA3-E07B3908984E}"/>
                    </a:ext>
                  </a:extLst>
                </p14:cNvPr>
                <p14:cNvContentPartPr/>
                <p14:nvPr/>
              </p14:nvContentPartPr>
              <p14:xfrm>
                <a:off x="9133255" y="2374338"/>
                <a:ext cx="13320" cy="170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1206E54-029D-46E2-9BA3-E07B3908984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28935" y="2370018"/>
                  <a:ext cx="219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211D363-EF91-4970-B8C2-B032C50C5BA7}"/>
                    </a:ext>
                  </a:extLst>
                </p14:cNvPr>
                <p14:cNvContentPartPr/>
                <p14:nvPr/>
              </p14:nvContentPartPr>
              <p14:xfrm>
                <a:off x="9130015" y="2374698"/>
                <a:ext cx="121320" cy="162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211D363-EF91-4970-B8C2-B032C50C5BA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125695" y="2370378"/>
                  <a:ext cx="1299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E118F13-C41F-4FA9-802C-9D6FC5F1F2F6}"/>
                    </a:ext>
                  </a:extLst>
                </p14:cNvPr>
                <p14:cNvContentPartPr/>
                <p14:nvPr/>
              </p14:nvContentPartPr>
              <p14:xfrm>
                <a:off x="9304255" y="2388018"/>
                <a:ext cx="167040" cy="167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E118F13-C41F-4FA9-802C-9D6FC5F1F2F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99935" y="2383698"/>
                  <a:ext cx="175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ACA2138-BF84-4111-8C91-2BA87D178EE5}"/>
                    </a:ext>
                  </a:extLst>
                </p14:cNvPr>
                <p14:cNvContentPartPr/>
                <p14:nvPr/>
              </p14:nvContentPartPr>
              <p14:xfrm>
                <a:off x="9519175" y="2408178"/>
                <a:ext cx="19800" cy="152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ACA2138-BF84-4111-8C91-2BA87D178EE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14855" y="2403858"/>
                  <a:ext cx="284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2287516-C860-4191-A1E3-9097CC9E133E}"/>
                    </a:ext>
                  </a:extLst>
                </p14:cNvPr>
                <p14:cNvContentPartPr/>
                <p14:nvPr/>
              </p14:nvContentPartPr>
              <p14:xfrm>
                <a:off x="9502615" y="2380818"/>
                <a:ext cx="133920" cy="45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2287516-C860-4191-A1E3-9097CC9E133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98295" y="2376498"/>
                  <a:ext cx="1425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55E9AC8-C267-415A-9553-A43A15DEBEE6}"/>
                    </a:ext>
                  </a:extLst>
                </p14:cNvPr>
                <p14:cNvContentPartPr/>
                <p14:nvPr/>
              </p14:nvContentPartPr>
              <p14:xfrm>
                <a:off x="9522775" y="2463618"/>
                <a:ext cx="111600" cy="19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55E9AC8-C267-415A-9553-A43A15DEBEE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518455" y="2459298"/>
                  <a:ext cx="1202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5675BFD-D805-4976-9FA0-243DC0734DFB}"/>
                    </a:ext>
                  </a:extLst>
                </p14:cNvPr>
                <p14:cNvContentPartPr/>
                <p14:nvPr/>
              </p14:nvContentPartPr>
              <p14:xfrm>
                <a:off x="9532135" y="2527698"/>
                <a:ext cx="156240" cy="33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5675BFD-D805-4976-9FA0-243DC0734DF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27815" y="2523378"/>
                  <a:ext cx="164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4A8F1B9-35C0-4BA9-855A-51F1EDC38503}"/>
                    </a:ext>
                  </a:extLst>
                </p14:cNvPr>
                <p14:cNvContentPartPr/>
                <p14:nvPr/>
              </p14:nvContentPartPr>
              <p14:xfrm>
                <a:off x="9676135" y="2401338"/>
                <a:ext cx="167760" cy="164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4A8F1B9-35C0-4BA9-855A-51F1EDC3850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671815" y="2397018"/>
                  <a:ext cx="176400" cy="17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E24687B-74C6-424D-8D64-2F4C034C8C56}"/>
                  </a:ext>
                </a:extLst>
              </p14:cNvPr>
              <p14:cNvContentPartPr/>
              <p14:nvPr/>
            </p14:nvContentPartPr>
            <p14:xfrm>
              <a:off x="8886655" y="3204858"/>
              <a:ext cx="190800" cy="10918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E24687B-74C6-424D-8D64-2F4C034C8C5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882335" y="3200538"/>
                <a:ext cx="199440" cy="11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Group 177">
            <a:extLst>
              <a:ext uri="{FF2B5EF4-FFF2-40B4-BE49-F238E27FC236}">
                <a16:creationId xmlns:a16="http://schemas.microsoft.com/office/drawing/2014/main" id="{17802B9E-ECFA-4304-A1C2-CC2D52A32E39}"/>
              </a:ext>
            </a:extLst>
          </p:cNvPr>
          <p:cNvGrpSpPr/>
          <p:nvPr/>
        </p:nvGrpSpPr>
        <p:grpSpPr>
          <a:xfrm>
            <a:off x="9152695" y="3209178"/>
            <a:ext cx="2684160" cy="1514880"/>
            <a:chOff x="9152695" y="3209178"/>
            <a:chExt cx="2684160" cy="151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0D3637D-2D90-4CE2-9F00-694E7C48555C}"/>
                    </a:ext>
                  </a:extLst>
                </p14:cNvPr>
                <p14:cNvContentPartPr/>
                <p14:nvPr/>
              </p14:nvContentPartPr>
              <p14:xfrm>
                <a:off x="9181495" y="3285138"/>
                <a:ext cx="66600" cy="264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0D3637D-2D90-4CE2-9F00-694E7C48555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77175" y="3280818"/>
                  <a:ext cx="752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82B1426-C095-420E-97D8-09F0F84BA581}"/>
                    </a:ext>
                  </a:extLst>
                </p14:cNvPr>
                <p14:cNvContentPartPr/>
                <p14:nvPr/>
              </p14:nvContentPartPr>
              <p14:xfrm>
                <a:off x="9279415" y="3387378"/>
                <a:ext cx="201240" cy="195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82B1426-C095-420E-97D8-09F0F84BA58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75095" y="3383058"/>
                  <a:ext cx="2098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21830FA-0059-4E1A-A06B-EA7119D87CDB}"/>
                    </a:ext>
                  </a:extLst>
                </p14:cNvPr>
                <p14:cNvContentPartPr/>
                <p14:nvPr/>
              </p14:nvContentPartPr>
              <p14:xfrm>
                <a:off x="9451135" y="3368658"/>
                <a:ext cx="100800" cy="96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21830FA-0059-4E1A-A06B-EA7119D87CD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446815" y="3364338"/>
                  <a:ext cx="109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2823223-35F7-4091-9273-4F1A4C129F19}"/>
                    </a:ext>
                  </a:extLst>
                </p14:cNvPr>
                <p14:cNvContentPartPr/>
                <p14:nvPr/>
              </p14:nvContentPartPr>
              <p14:xfrm>
                <a:off x="9610255" y="3358218"/>
                <a:ext cx="146520" cy="126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2823223-35F7-4091-9273-4F1A4C129F1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05935" y="3353898"/>
                  <a:ext cx="1551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62FAE51-4BF7-44C1-BAC7-57DA67A29594}"/>
                    </a:ext>
                  </a:extLst>
                </p14:cNvPr>
                <p14:cNvContentPartPr/>
                <p14:nvPr/>
              </p14:nvContentPartPr>
              <p14:xfrm>
                <a:off x="9821215" y="3210258"/>
                <a:ext cx="42480" cy="260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62FAE51-4BF7-44C1-BAC7-57DA67A2959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16895" y="3205938"/>
                  <a:ext cx="511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18D1A45-B704-4B1D-A057-2E26F7EBC8A6}"/>
                    </a:ext>
                  </a:extLst>
                </p14:cNvPr>
                <p14:cNvContentPartPr/>
                <p14:nvPr/>
              </p14:nvContentPartPr>
              <p14:xfrm>
                <a:off x="9779455" y="3365418"/>
                <a:ext cx="145800" cy="22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18D1A45-B704-4B1D-A057-2E26F7EBC8A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75135" y="3361098"/>
                  <a:ext cx="154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2BDAD63-C6F1-464A-B47F-D69754365A1C}"/>
                    </a:ext>
                  </a:extLst>
                </p14:cNvPr>
                <p14:cNvContentPartPr/>
                <p14:nvPr/>
              </p14:nvContentPartPr>
              <p14:xfrm>
                <a:off x="9931015" y="3366858"/>
                <a:ext cx="140040" cy="120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2BDAD63-C6F1-464A-B47F-D69754365A1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26695" y="3362538"/>
                  <a:ext cx="148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0A64315-DFCF-401C-B9E4-686676478204}"/>
                    </a:ext>
                  </a:extLst>
                </p14:cNvPr>
                <p14:cNvContentPartPr/>
                <p14:nvPr/>
              </p14:nvContentPartPr>
              <p14:xfrm>
                <a:off x="10156375" y="3225378"/>
                <a:ext cx="21960" cy="252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0A64315-DFCF-401C-B9E4-68667647820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152055" y="3221058"/>
                  <a:ext cx="306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10612A1-5F52-41E7-A763-14AA9C300C08}"/>
                    </a:ext>
                  </a:extLst>
                </p14:cNvPr>
                <p14:cNvContentPartPr/>
                <p14:nvPr/>
              </p14:nvContentPartPr>
              <p14:xfrm>
                <a:off x="10061335" y="3339498"/>
                <a:ext cx="351000" cy="135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10612A1-5F52-41E7-A763-14AA9C300C0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57015" y="3335178"/>
                  <a:ext cx="3596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947B977-9266-408E-B08B-DE0474572F00}"/>
                    </a:ext>
                  </a:extLst>
                </p14:cNvPr>
                <p14:cNvContentPartPr/>
                <p14:nvPr/>
              </p14:nvContentPartPr>
              <p14:xfrm>
                <a:off x="10421335" y="3314298"/>
                <a:ext cx="172440" cy="150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947B977-9266-408E-B08B-DE0474572F0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417015" y="3309978"/>
                  <a:ext cx="1810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5F66796-CA2D-4ABE-A7BF-4597FDBA04BF}"/>
                    </a:ext>
                  </a:extLst>
                </p14:cNvPr>
                <p14:cNvContentPartPr/>
                <p14:nvPr/>
              </p14:nvContentPartPr>
              <p14:xfrm>
                <a:off x="10303975" y="3230418"/>
                <a:ext cx="82080" cy="66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5F66796-CA2D-4ABE-A7BF-4597FDBA04B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299655" y="3226098"/>
                  <a:ext cx="907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23230EB-F580-454A-BEDE-BF97F88981C5}"/>
                    </a:ext>
                  </a:extLst>
                </p14:cNvPr>
                <p14:cNvContentPartPr/>
                <p14:nvPr/>
              </p14:nvContentPartPr>
              <p14:xfrm>
                <a:off x="10608535" y="3299898"/>
                <a:ext cx="72720" cy="129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23230EB-F580-454A-BEDE-BF97F88981C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604215" y="3295578"/>
                  <a:ext cx="81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26424D5-6EBF-452D-993A-306E29664709}"/>
                    </a:ext>
                  </a:extLst>
                </p14:cNvPr>
                <p14:cNvContentPartPr/>
                <p14:nvPr/>
              </p14:nvContentPartPr>
              <p14:xfrm>
                <a:off x="10898335" y="3338058"/>
                <a:ext cx="156240" cy="1364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26424D5-6EBF-452D-993A-306E2966470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894015" y="3333738"/>
                  <a:ext cx="164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B0B487F-E476-4595-81C0-96FC1DB99133}"/>
                    </a:ext>
                  </a:extLst>
                </p14:cNvPr>
                <p14:cNvContentPartPr/>
                <p14:nvPr/>
              </p14:nvContentPartPr>
              <p14:xfrm>
                <a:off x="11035135" y="3307458"/>
                <a:ext cx="92160" cy="156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B0B487F-E476-4595-81C0-96FC1DB9913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030815" y="3303138"/>
                  <a:ext cx="1008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90354E5-D627-4B44-A020-68EE0F16BEC1}"/>
                    </a:ext>
                  </a:extLst>
                </p14:cNvPr>
                <p14:cNvContentPartPr/>
                <p14:nvPr/>
              </p14:nvContentPartPr>
              <p14:xfrm>
                <a:off x="11268415" y="3225738"/>
                <a:ext cx="42480" cy="212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90354E5-D627-4B44-A020-68EE0F16BEC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264095" y="3221418"/>
                  <a:ext cx="511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6C6B6EB-315F-4CFC-BE4D-D84EF4B6DCBA}"/>
                    </a:ext>
                  </a:extLst>
                </p14:cNvPr>
                <p14:cNvContentPartPr/>
                <p14:nvPr/>
              </p14:nvContentPartPr>
              <p14:xfrm>
                <a:off x="11209375" y="3209178"/>
                <a:ext cx="488880" cy="2314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6C6B6EB-315F-4CFC-BE4D-D84EF4B6DCB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205055" y="3204858"/>
                  <a:ext cx="4975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FF5BFEE-89BC-4A7E-B7E4-1359A2715418}"/>
                    </a:ext>
                  </a:extLst>
                </p14:cNvPr>
                <p14:cNvContentPartPr/>
                <p14:nvPr/>
              </p14:nvContentPartPr>
              <p14:xfrm>
                <a:off x="11687095" y="3304938"/>
                <a:ext cx="149760" cy="124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FF5BFEE-89BC-4A7E-B7E4-1359A271541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682775" y="3300618"/>
                  <a:ext cx="158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5DB9987-40E8-458C-B59D-1E748DA6AEC0}"/>
                    </a:ext>
                  </a:extLst>
                </p14:cNvPr>
                <p14:cNvContentPartPr/>
                <p14:nvPr/>
              </p14:nvContentPartPr>
              <p14:xfrm>
                <a:off x="9152695" y="3683298"/>
                <a:ext cx="383400" cy="152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5DB9987-40E8-458C-B59D-1E748DA6AEC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148375" y="3678978"/>
                  <a:ext cx="392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9A7DCC4-4BF0-414C-BF6C-9532822EE2F0}"/>
                    </a:ext>
                  </a:extLst>
                </p14:cNvPr>
                <p14:cNvContentPartPr/>
                <p14:nvPr/>
              </p14:nvContentPartPr>
              <p14:xfrm>
                <a:off x="9730135" y="3612378"/>
                <a:ext cx="183600" cy="203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9A7DCC4-4BF0-414C-BF6C-9532822EE2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725815" y="3608058"/>
                  <a:ext cx="1922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53CB725-6718-4CA4-A752-D75B4BFC0444}"/>
                    </a:ext>
                  </a:extLst>
                </p14:cNvPr>
                <p14:cNvContentPartPr/>
                <p14:nvPr/>
              </p14:nvContentPartPr>
              <p14:xfrm>
                <a:off x="9986455" y="3613818"/>
                <a:ext cx="32760" cy="195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53CB725-6718-4CA4-A752-D75B4BFC044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982135" y="3609498"/>
                  <a:ext cx="414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232D76D-A9CD-464C-AC9A-78B579B8AF0E}"/>
                    </a:ext>
                  </a:extLst>
                </p14:cNvPr>
                <p14:cNvContentPartPr/>
                <p14:nvPr/>
              </p14:nvContentPartPr>
              <p14:xfrm>
                <a:off x="9944335" y="3695898"/>
                <a:ext cx="130320" cy="11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232D76D-A9CD-464C-AC9A-78B579B8AF0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940015" y="3691578"/>
                  <a:ext cx="138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8D13724-ACA9-44E8-979D-195DD585F32E}"/>
                    </a:ext>
                  </a:extLst>
                </p14:cNvPr>
                <p14:cNvContentPartPr/>
                <p14:nvPr/>
              </p14:nvContentPartPr>
              <p14:xfrm>
                <a:off x="10227295" y="3679338"/>
                <a:ext cx="103680" cy="99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8D13724-ACA9-44E8-979D-195DD585F32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222975" y="3675018"/>
                  <a:ext cx="1123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C497409-9AAD-454C-A070-A17F0F347ABD}"/>
                    </a:ext>
                  </a:extLst>
                </p14:cNvPr>
                <p14:cNvContentPartPr/>
                <p14:nvPr/>
              </p14:nvContentPartPr>
              <p14:xfrm>
                <a:off x="10363375" y="3553338"/>
                <a:ext cx="51480" cy="3484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C497409-9AAD-454C-A070-A17F0F347AB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359055" y="3549018"/>
                  <a:ext cx="601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4A63282-7E6A-4155-B2FA-783600AD5B8D}"/>
                    </a:ext>
                  </a:extLst>
                </p14:cNvPr>
                <p14:cNvContentPartPr/>
                <p14:nvPr/>
              </p14:nvContentPartPr>
              <p14:xfrm>
                <a:off x="10351855" y="3692298"/>
                <a:ext cx="150840" cy="25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4A63282-7E6A-4155-B2FA-783600AD5B8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347535" y="3687978"/>
                  <a:ext cx="1594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83D68B8-B98A-4186-97B7-C07CAFF3EC50}"/>
                    </a:ext>
                  </a:extLst>
                </p14:cNvPr>
                <p14:cNvContentPartPr/>
                <p14:nvPr/>
              </p14:nvContentPartPr>
              <p14:xfrm>
                <a:off x="10645975" y="3660258"/>
                <a:ext cx="272160" cy="137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83D68B8-B98A-4186-97B7-C07CAFF3EC5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641655" y="3655938"/>
                  <a:ext cx="280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EC76BCD-9517-4C77-B294-0C1B6806D823}"/>
                    </a:ext>
                  </a:extLst>
                </p14:cNvPr>
                <p14:cNvContentPartPr/>
                <p14:nvPr/>
              </p14:nvContentPartPr>
              <p14:xfrm>
                <a:off x="10802935" y="3566298"/>
                <a:ext cx="43920" cy="918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EC76BCD-9517-4C77-B294-0C1B6806D82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798615" y="3561978"/>
                  <a:ext cx="525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A74A9F7-DDC9-4F15-8B3E-0BAA865DFF0B}"/>
                    </a:ext>
                  </a:extLst>
                </p14:cNvPr>
                <p14:cNvContentPartPr/>
                <p14:nvPr/>
              </p14:nvContentPartPr>
              <p14:xfrm>
                <a:off x="10923535" y="3657018"/>
                <a:ext cx="198000" cy="149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A74A9F7-DDC9-4F15-8B3E-0BAA865DFF0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919215" y="3652698"/>
                  <a:ext cx="2066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19A3F48-8036-403A-9AA5-D01A62958828}"/>
                    </a:ext>
                  </a:extLst>
                </p14:cNvPr>
                <p14:cNvContentPartPr/>
                <p14:nvPr/>
              </p14:nvContentPartPr>
              <p14:xfrm>
                <a:off x="11134855" y="3662778"/>
                <a:ext cx="370800" cy="368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19A3F48-8036-403A-9AA5-D01A6295882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130535" y="3658458"/>
                  <a:ext cx="3794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A9767DD-F06D-4681-9FB4-363A28CB5358}"/>
                    </a:ext>
                  </a:extLst>
                </p14:cNvPr>
                <p14:cNvContentPartPr/>
                <p14:nvPr/>
              </p14:nvContentPartPr>
              <p14:xfrm>
                <a:off x="11071495" y="3628578"/>
                <a:ext cx="31680" cy="23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A9767DD-F06D-4681-9FB4-363A28CB535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067175" y="3624258"/>
                  <a:ext cx="403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D71CA7C-B810-4B8C-AC3E-D2FA4D7A5EEB}"/>
                    </a:ext>
                  </a:extLst>
                </p14:cNvPr>
                <p14:cNvContentPartPr/>
                <p14:nvPr/>
              </p14:nvContentPartPr>
              <p14:xfrm>
                <a:off x="9227215" y="3952218"/>
                <a:ext cx="108720" cy="1656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D71CA7C-B810-4B8C-AC3E-D2FA4D7A5EE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222895" y="3947898"/>
                  <a:ext cx="117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21B5103-1BC5-4364-A504-F502C9E5DBE7}"/>
                    </a:ext>
                  </a:extLst>
                </p14:cNvPr>
                <p14:cNvContentPartPr/>
                <p14:nvPr/>
              </p14:nvContentPartPr>
              <p14:xfrm>
                <a:off x="9331975" y="3868698"/>
                <a:ext cx="379080" cy="250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21B5103-1BC5-4364-A504-F502C9E5DBE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327655" y="3864378"/>
                  <a:ext cx="3877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18CD548-911B-4F26-BECF-073C6272D86E}"/>
                    </a:ext>
                  </a:extLst>
                </p14:cNvPr>
                <p14:cNvContentPartPr/>
                <p14:nvPr/>
              </p14:nvContentPartPr>
              <p14:xfrm>
                <a:off x="9730135" y="3993618"/>
                <a:ext cx="114120" cy="132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18CD548-911B-4F26-BECF-073C6272D86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725815" y="3989298"/>
                  <a:ext cx="122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5086997-13FA-43F9-8935-D14B691D7D9E}"/>
                    </a:ext>
                  </a:extLst>
                </p14:cNvPr>
                <p14:cNvContentPartPr/>
                <p14:nvPr/>
              </p14:nvContentPartPr>
              <p14:xfrm>
                <a:off x="9857575" y="3950418"/>
                <a:ext cx="80280" cy="1306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5086997-13FA-43F9-8935-D14B691D7D9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853255" y="3946098"/>
                  <a:ext cx="889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10F2A95-5C21-4E84-8578-79DAF6DD9A8A}"/>
                    </a:ext>
                  </a:extLst>
                </p14:cNvPr>
                <p14:cNvContentPartPr/>
                <p14:nvPr/>
              </p14:nvContentPartPr>
              <p14:xfrm>
                <a:off x="10002655" y="4037178"/>
                <a:ext cx="39240" cy="24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10F2A95-5C21-4E84-8578-79DAF6DD9A8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998335" y="4032858"/>
                  <a:ext cx="478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5E5AFB9-E286-4026-8409-5C56C5EEA333}"/>
                    </a:ext>
                  </a:extLst>
                </p14:cNvPr>
                <p14:cNvContentPartPr/>
                <p14:nvPr/>
              </p14:nvContentPartPr>
              <p14:xfrm>
                <a:off x="9985735" y="4047978"/>
                <a:ext cx="46440" cy="14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5E5AFB9-E286-4026-8409-5C56C5EEA33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981415" y="4043658"/>
                  <a:ext cx="55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C4D1927-D390-463D-AC78-61BC4CC04B78}"/>
                    </a:ext>
                  </a:extLst>
                </p14:cNvPr>
                <p14:cNvContentPartPr/>
                <p14:nvPr/>
              </p14:nvContentPartPr>
              <p14:xfrm>
                <a:off x="10149175" y="3906858"/>
                <a:ext cx="74520" cy="219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C4D1927-D390-463D-AC78-61BC4CC04B7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144855" y="3902538"/>
                  <a:ext cx="831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83D20B8-4F41-40F4-981B-C53AF6491D65}"/>
                    </a:ext>
                  </a:extLst>
                </p14:cNvPr>
                <p14:cNvContentPartPr/>
                <p14:nvPr/>
              </p14:nvContentPartPr>
              <p14:xfrm>
                <a:off x="10204615" y="3992178"/>
                <a:ext cx="135720" cy="126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83D20B8-4F41-40F4-981B-C53AF6491D6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200295" y="3987858"/>
                  <a:ext cx="1443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997C432-CC17-476D-9B16-01232869A305}"/>
                    </a:ext>
                  </a:extLst>
                </p14:cNvPr>
                <p14:cNvContentPartPr/>
                <p14:nvPr/>
              </p14:nvContentPartPr>
              <p14:xfrm>
                <a:off x="10307935" y="3920178"/>
                <a:ext cx="49680" cy="2034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997C432-CC17-476D-9B16-01232869A30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303615" y="3915858"/>
                  <a:ext cx="583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B30E2E6-0E25-4C2C-9C8F-C9C719C49768}"/>
                    </a:ext>
                  </a:extLst>
                </p14:cNvPr>
                <p14:cNvContentPartPr/>
                <p14:nvPr/>
              </p14:nvContentPartPr>
              <p14:xfrm>
                <a:off x="10398655" y="4026378"/>
                <a:ext cx="45720" cy="1033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B30E2E6-0E25-4C2C-9C8F-C9C719C4976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394335" y="4022058"/>
                  <a:ext cx="5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225C25F-C697-428B-BB6C-BA2553475862}"/>
                    </a:ext>
                  </a:extLst>
                </p14:cNvPr>
                <p14:cNvContentPartPr/>
                <p14:nvPr/>
              </p14:nvContentPartPr>
              <p14:xfrm>
                <a:off x="10391095" y="3930258"/>
                <a:ext cx="43200" cy="561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225C25F-C697-428B-BB6C-BA255347586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386775" y="3925938"/>
                  <a:ext cx="518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B0CE64B-BD54-43E3-BFD7-98317ED9A49D}"/>
                    </a:ext>
                  </a:extLst>
                </p14:cNvPr>
                <p14:cNvContentPartPr/>
                <p14:nvPr/>
              </p14:nvContentPartPr>
              <p14:xfrm>
                <a:off x="10482895" y="3924858"/>
                <a:ext cx="36360" cy="208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B0CE64B-BD54-43E3-BFD7-98317ED9A49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478575" y="3920538"/>
                  <a:ext cx="450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282B1A4-6166-444E-A038-FFF8B5859637}"/>
                    </a:ext>
                  </a:extLst>
                </p14:cNvPr>
                <p14:cNvContentPartPr/>
                <p14:nvPr/>
              </p14:nvContentPartPr>
              <p14:xfrm>
                <a:off x="10554535" y="3929898"/>
                <a:ext cx="26280" cy="201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282B1A4-6166-444E-A038-FFF8B585963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550215" y="3925578"/>
                  <a:ext cx="349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FDAC5ED-9053-42C3-B290-80EB31C9A958}"/>
                    </a:ext>
                  </a:extLst>
                </p14:cNvPr>
                <p14:cNvContentPartPr/>
                <p14:nvPr/>
              </p14:nvContentPartPr>
              <p14:xfrm>
                <a:off x="10702135" y="3913698"/>
                <a:ext cx="196560" cy="2210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FDAC5ED-9053-42C3-B290-80EB31C9A95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697815" y="3909378"/>
                  <a:ext cx="2052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8FE156A-E422-48E7-8417-53D3663DCEDF}"/>
                    </a:ext>
                  </a:extLst>
                </p14:cNvPr>
                <p14:cNvContentPartPr/>
                <p14:nvPr/>
              </p14:nvContentPartPr>
              <p14:xfrm>
                <a:off x="10881415" y="3995058"/>
                <a:ext cx="199800" cy="1382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8FE156A-E422-48E7-8417-53D3663DCED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877095" y="3990738"/>
                  <a:ext cx="208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618D43D-1ADA-4DEE-A4DA-130510A4ADA9}"/>
                    </a:ext>
                  </a:extLst>
                </p14:cNvPr>
                <p14:cNvContentPartPr/>
                <p14:nvPr/>
              </p14:nvContentPartPr>
              <p14:xfrm>
                <a:off x="11148175" y="4006218"/>
                <a:ext cx="16560" cy="2156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618D43D-1ADA-4DEE-A4DA-130510A4ADA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143855" y="4001898"/>
                  <a:ext cx="25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692D5BA-8682-4795-9EE8-9F0F6691129F}"/>
                    </a:ext>
                  </a:extLst>
                </p14:cNvPr>
                <p14:cNvContentPartPr/>
                <p14:nvPr/>
              </p14:nvContentPartPr>
              <p14:xfrm>
                <a:off x="11138455" y="3992178"/>
                <a:ext cx="92880" cy="1000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692D5BA-8682-4795-9EE8-9F0F6691129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134135" y="3987858"/>
                  <a:ext cx="1015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331EEDE-B7A1-4170-889A-AED4F5B003B5}"/>
                    </a:ext>
                  </a:extLst>
                </p14:cNvPr>
                <p14:cNvContentPartPr/>
                <p14:nvPr/>
              </p14:nvContentPartPr>
              <p14:xfrm>
                <a:off x="9240175" y="4305018"/>
                <a:ext cx="13320" cy="97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331EEDE-B7A1-4170-889A-AED4F5B003B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235855" y="4300698"/>
                  <a:ext cx="21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3F8A36C-5540-4350-B178-0A0CD52EF6BE}"/>
                    </a:ext>
                  </a:extLst>
                </p14:cNvPr>
                <p14:cNvContentPartPr/>
                <p14:nvPr/>
              </p14:nvContentPartPr>
              <p14:xfrm>
                <a:off x="9211015" y="4214298"/>
                <a:ext cx="36000" cy="532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3F8A36C-5540-4350-B178-0A0CD52EF6B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206695" y="4209978"/>
                  <a:ext cx="446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D724707-8E34-42DC-A843-BC466BA0B91B}"/>
                    </a:ext>
                  </a:extLst>
                </p14:cNvPr>
                <p14:cNvContentPartPr/>
                <p14:nvPr/>
              </p14:nvContentPartPr>
              <p14:xfrm>
                <a:off x="9295255" y="4156338"/>
                <a:ext cx="92880" cy="3661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D724707-8E34-42DC-A843-BC466BA0B91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290935" y="4152018"/>
                  <a:ext cx="1015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BDC141E-48AE-4295-971B-5AEA311B288F}"/>
                    </a:ext>
                  </a:extLst>
                </p14:cNvPr>
                <p14:cNvContentPartPr/>
                <p14:nvPr/>
              </p14:nvContentPartPr>
              <p14:xfrm>
                <a:off x="9299935" y="4298178"/>
                <a:ext cx="83520" cy="223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BDC141E-48AE-4295-971B-5AEA311B288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295615" y="4293858"/>
                  <a:ext cx="921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01F7A60-41E7-42C4-98E3-8370609D6AED}"/>
                    </a:ext>
                  </a:extLst>
                </p14:cNvPr>
                <p14:cNvContentPartPr/>
                <p14:nvPr/>
              </p14:nvContentPartPr>
              <p14:xfrm>
                <a:off x="9525655" y="4276218"/>
                <a:ext cx="164880" cy="129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01F7A60-41E7-42C4-98E3-8370609D6AE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521335" y="4271898"/>
                  <a:ext cx="173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327AB89-14B6-44E0-BAF4-C25D85BD4A2D}"/>
                    </a:ext>
                  </a:extLst>
                </p14:cNvPr>
                <p14:cNvContentPartPr/>
                <p14:nvPr/>
              </p14:nvContentPartPr>
              <p14:xfrm>
                <a:off x="9666775" y="4308618"/>
                <a:ext cx="118800" cy="116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327AB89-14B6-44E0-BAF4-C25D85BD4A2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662455" y="4304298"/>
                  <a:ext cx="1274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B175848-F9C9-45F5-BA74-600BADAECBDF}"/>
                    </a:ext>
                  </a:extLst>
                </p14:cNvPr>
                <p14:cNvContentPartPr/>
                <p14:nvPr/>
              </p14:nvContentPartPr>
              <p14:xfrm>
                <a:off x="9776215" y="4283418"/>
                <a:ext cx="95400" cy="1364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B175848-F9C9-45F5-BA74-600BADAECBD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771895" y="4279098"/>
                  <a:ext cx="1040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3D8E0B0-C4E6-43F8-921C-BED8FDE276E2}"/>
                    </a:ext>
                  </a:extLst>
                </p14:cNvPr>
                <p14:cNvContentPartPr/>
                <p14:nvPr/>
              </p14:nvContentPartPr>
              <p14:xfrm>
                <a:off x="9902215" y="4295658"/>
                <a:ext cx="162720" cy="1148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3D8E0B0-C4E6-43F8-921C-BED8FDE276E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897895" y="4291338"/>
                  <a:ext cx="171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D9D9FC8-367C-4CE5-96B9-212DB453A529}"/>
                    </a:ext>
                  </a:extLst>
                </p14:cNvPr>
                <p14:cNvContentPartPr/>
                <p14:nvPr/>
              </p14:nvContentPartPr>
              <p14:xfrm>
                <a:off x="10080775" y="4212858"/>
                <a:ext cx="36000" cy="1944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D9D9FC8-367C-4CE5-96B9-212DB453A52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076455" y="4208538"/>
                  <a:ext cx="446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C5C69DD-FC5C-48F3-9E4A-43061961925B}"/>
                    </a:ext>
                  </a:extLst>
                </p14:cNvPr>
                <p14:cNvContentPartPr/>
                <p14:nvPr/>
              </p14:nvContentPartPr>
              <p14:xfrm>
                <a:off x="10168255" y="4234458"/>
                <a:ext cx="32760" cy="1645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C5C69DD-FC5C-48F3-9E4A-43061961925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163935" y="4230138"/>
                  <a:ext cx="414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69D02D3-AA43-4D81-8652-ECC181DC04C2}"/>
                    </a:ext>
                  </a:extLst>
                </p14:cNvPr>
                <p14:cNvContentPartPr/>
                <p14:nvPr/>
              </p14:nvContentPartPr>
              <p14:xfrm>
                <a:off x="10109935" y="4305738"/>
                <a:ext cx="107280" cy="169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69D02D3-AA43-4D81-8652-ECC181DC04C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105615" y="4301418"/>
                  <a:ext cx="1159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1E5893F-8CE0-49C9-A45A-F4615E393964}"/>
                    </a:ext>
                  </a:extLst>
                </p14:cNvPr>
                <p14:cNvContentPartPr/>
                <p14:nvPr/>
              </p14:nvContentPartPr>
              <p14:xfrm>
                <a:off x="10200655" y="4278018"/>
                <a:ext cx="78120" cy="1137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1E5893F-8CE0-49C9-A45A-F4615E39396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196335" y="4273698"/>
                  <a:ext cx="86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D82382D-081B-43A9-BBCE-3A052ABC42A7}"/>
                    </a:ext>
                  </a:extLst>
                </p14:cNvPr>
                <p14:cNvContentPartPr/>
                <p14:nvPr/>
              </p14:nvContentPartPr>
              <p14:xfrm>
                <a:off x="10466695" y="4263618"/>
                <a:ext cx="409320" cy="1342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D82382D-081B-43A9-BBCE-3A052ABC42A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462375" y="4259298"/>
                  <a:ext cx="4179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E95CB6C-39FB-4E5A-B2D9-9A162A90BB40}"/>
                    </a:ext>
                  </a:extLst>
                </p14:cNvPr>
                <p14:cNvContentPartPr/>
                <p14:nvPr/>
              </p14:nvContentPartPr>
              <p14:xfrm>
                <a:off x="10940815" y="4271538"/>
                <a:ext cx="279000" cy="115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E95CB6C-39FB-4E5A-B2D9-9A162A90BB4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936495" y="4267218"/>
                  <a:ext cx="287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B4E7FC6-329D-4397-9C50-44A162B2C0B4}"/>
                    </a:ext>
                  </a:extLst>
                </p14:cNvPr>
                <p14:cNvContentPartPr/>
                <p14:nvPr/>
              </p14:nvContentPartPr>
              <p14:xfrm>
                <a:off x="11281375" y="4170378"/>
                <a:ext cx="32760" cy="2322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B4E7FC6-329D-4397-9C50-44A162B2C0B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277055" y="4166058"/>
                  <a:ext cx="414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3284A00-36FE-40F2-AE75-79406E7E38F1}"/>
                    </a:ext>
                  </a:extLst>
                </p14:cNvPr>
                <p14:cNvContentPartPr/>
                <p14:nvPr/>
              </p14:nvContentPartPr>
              <p14:xfrm>
                <a:off x="11226295" y="4301778"/>
                <a:ext cx="113760" cy="129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3284A00-36FE-40F2-AE75-79406E7E38F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221975" y="4297458"/>
                  <a:ext cx="1224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4645B9F-C7AE-4AE0-AFD0-05B0B15ED6A7}"/>
                    </a:ext>
                  </a:extLst>
                </p14:cNvPr>
                <p14:cNvContentPartPr/>
                <p14:nvPr/>
              </p14:nvContentPartPr>
              <p14:xfrm>
                <a:off x="11421415" y="4285578"/>
                <a:ext cx="181800" cy="126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4645B9F-C7AE-4AE0-AFD0-05B0B15ED6A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17095" y="4281258"/>
                  <a:ext cx="190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2C3F4B4-8E34-4185-AE7A-0B937EBB85FE}"/>
                    </a:ext>
                  </a:extLst>
                </p14:cNvPr>
                <p14:cNvContentPartPr/>
                <p14:nvPr/>
              </p14:nvContentPartPr>
              <p14:xfrm>
                <a:off x="11569375" y="4278378"/>
                <a:ext cx="82080" cy="1371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2C3F4B4-8E34-4185-AE7A-0B937EBB85F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565055" y="4274058"/>
                  <a:ext cx="907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461ADC2-6381-430E-A3A5-D01DFE1B668B}"/>
                    </a:ext>
                  </a:extLst>
                </p14:cNvPr>
                <p14:cNvContentPartPr/>
                <p14:nvPr/>
              </p14:nvContentPartPr>
              <p14:xfrm>
                <a:off x="9382735" y="4541178"/>
                <a:ext cx="217800" cy="1227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461ADC2-6381-430E-A3A5-D01DFE1B668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378415" y="4536858"/>
                  <a:ext cx="226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6AD81FE-5E92-4F3D-9F41-822AC7E132CF}"/>
                    </a:ext>
                  </a:extLst>
                </p14:cNvPr>
                <p14:cNvContentPartPr/>
                <p14:nvPr/>
              </p14:nvContentPartPr>
              <p14:xfrm>
                <a:off x="9609535" y="4546938"/>
                <a:ext cx="23760" cy="1771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6AD81FE-5E92-4F3D-9F41-822AC7E132C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605215" y="4542618"/>
                  <a:ext cx="32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F2A0616-464A-42EE-BB21-47B91A6DD784}"/>
                    </a:ext>
                  </a:extLst>
                </p14:cNvPr>
                <p14:cNvContentPartPr/>
                <p14:nvPr/>
              </p14:nvContentPartPr>
              <p14:xfrm>
                <a:off x="9619975" y="4544418"/>
                <a:ext cx="60120" cy="856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F2A0616-464A-42EE-BB21-47B91A6DD78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615655" y="4540098"/>
                  <a:ext cx="68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2576100-8E9A-4190-A9AA-0B28DE144E44}"/>
                    </a:ext>
                  </a:extLst>
                </p14:cNvPr>
                <p14:cNvContentPartPr/>
                <p14:nvPr/>
              </p14:nvContentPartPr>
              <p14:xfrm>
                <a:off x="9707815" y="4555218"/>
                <a:ext cx="100800" cy="110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2576100-8E9A-4190-A9AA-0B28DE144E4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703495" y="4550898"/>
                  <a:ext cx="1094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A6CEF8B-36E8-4B02-ACA6-56984F6E8171}"/>
                    </a:ext>
                  </a:extLst>
                </p14:cNvPr>
                <p14:cNvContentPartPr/>
                <p14:nvPr/>
              </p14:nvContentPartPr>
              <p14:xfrm>
                <a:off x="9817615" y="4550178"/>
                <a:ext cx="101160" cy="109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A6CEF8B-36E8-4B02-ACA6-56984F6E817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813295" y="4545858"/>
                  <a:ext cx="109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8E95678-1B84-4D33-98C6-74CD9273A755}"/>
                    </a:ext>
                  </a:extLst>
                </p14:cNvPr>
                <p14:cNvContentPartPr/>
                <p14:nvPr/>
              </p14:nvContentPartPr>
              <p14:xfrm>
                <a:off x="9947575" y="4467378"/>
                <a:ext cx="29520" cy="1976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8E95678-1B84-4D33-98C6-74CD9273A75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43255" y="4463058"/>
                  <a:ext cx="381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AA6DA11-F90B-4B7E-81E6-5BA2AC21E117}"/>
                    </a:ext>
                  </a:extLst>
                </p14:cNvPr>
                <p14:cNvContentPartPr/>
                <p14:nvPr/>
              </p14:nvContentPartPr>
              <p14:xfrm>
                <a:off x="9899695" y="4563138"/>
                <a:ext cx="220320" cy="1036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AA6DA11-F90B-4B7E-81E6-5BA2AC21E11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895375" y="4558818"/>
                  <a:ext cx="228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1EDDDFA-95B6-4DB8-AC48-10EAA111BFBF}"/>
                    </a:ext>
                  </a:extLst>
                </p14:cNvPr>
                <p14:cNvContentPartPr/>
                <p14:nvPr/>
              </p14:nvContentPartPr>
              <p14:xfrm>
                <a:off x="10111375" y="4450098"/>
                <a:ext cx="141480" cy="198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1EDDDFA-95B6-4DB8-AC48-10EAA111BFB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107055" y="4445778"/>
                  <a:ext cx="1501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6F24D78-99EF-41E2-A4FB-53A8EEF0B806}"/>
                    </a:ext>
                  </a:extLst>
                </p14:cNvPr>
                <p14:cNvContentPartPr/>
                <p14:nvPr/>
              </p14:nvContentPartPr>
              <p14:xfrm>
                <a:off x="10308295" y="4603098"/>
                <a:ext cx="9720" cy="15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6F24D78-99EF-41E2-A4FB-53A8EEF0B80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303975" y="4598778"/>
                  <a:ext cx="18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F3B3E85-2961-4154-B8C0-2B23E9B22FB0}"/>
                    </a:ext>
                  </a:extLst>
                </p14:cNvPr>
                <p14:cNvContentPartPr/>
                <p14:nvPr/>
              </p14:nvContentPartPr>
              <p14:xfrm>
                <a:off x="10707175" y="3420138"/>
                <a:ext cx="126360" cy="1227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F3B3E85-2961-4154-B8C0-2B23E9B22FB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702495" y="3415818"/>
                  <a:ext cx="135000" cy="13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A657F981-BB33-4ADC-85AF-6B393A07A357}"/>
                  </a:ext>
                </a:extLst>
              </p14:cNvPr>
              <p14:cNvContentPartPr/>
              <p14:nvPr/>
            </p14:nvContentPartPr>
            <p14:xfrm>
              <a:off x="2776015" y="2694378"/>
              <a:ext cx="327600" cy="1800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A657F981-BB33-4ADC-85AF-6B393A07A357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771695" y="2690058"/>
                <a:ext cx="3362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610BD60D-6418-4576-880B-E29B27C19914}"/>
                  </a:ext>
                </a:extLst>
              </p14:cNvPr>
              <p14:cNvContentPartPr/>
              <p14:nvPr/>
            </p14:nvContentPartPr>
            <p14:xfrm>
              <a:off x="2863495" y="3024138"/>
              <a:ext cx="266040" cy="1699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610BD60D-6418-4576-880B-E29B27C19914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859175" y="3019818"/>
                <a:ext cx="2746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956B9361-3CF9-4686-8348-25286DF5A32A}"/>
                  </a:ext>
                </a:extLst>
              </p14:cNvPr>
              <p14:cNvContentPartPr/>
              <p14:nvPr/>
            </p14:nvContentPartPr>
            <p14:xfrm>
              <a:off x="2818135" y="3596178"/>
              <a:ext cx="10080" cy="126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956B9361-3CF9-4686-8348-25286DF5A32A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813815" y="3591858"/>
                <a:ext cx="187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C309AAB-9D75-42A2-AB31-008AF1468694}"/>
                  </a:ext>
                </a:extLst>
              </p14:cNvPr>
              <p14:cNvContentPartPr/>
              <p14:nvPr/>
            </p14:nvContentPartPr>
            <p14:xfrm>
              <a:off x="2863135" y="4397538"/>
              <a:ext cx="282960" cy="1544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C309AAB-9D75-42A2-AB31-008AF1468694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858815" y="4393218"/>
                <a:ext cx="2916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FAA100B-0753-4725-9BF9-C46C6C4D819D}"/>
                  </a:ext>
                </a:extLst>
              </p14:cNvPr>
              <p14:cNvContentPartPr/>
              <p14:nvPr/>
            </p14:nvContentPartPr>
            <p14:xfrm>
              <a:off x="2908855" y="4747458"/>
              <a:ext cx="187560" cy="1422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FAA100B-0753-4725-9BF9-C46C6C4D819D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2904535" y="4743138"/>
                <a:ext cx="196200" cy="15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Group 190">
            <a:extLst>
              <a:ext uri="{FF2B5EF4-FFF2-40B4-BE49-F238E27FC236}">
                <a16:creationId xmlns:a16="http://schemas.microsoft.com/office/drawing/2014/main" id="{764AFD14-E790-4E91-872F-2DDA27C0C1D2}"/>
              </a:ext>
            </a:extLst>
          </p:cNvPr>
          <p:cNvGrpSpPr/>
          <p:nvPr/>
        </p:nvGrpSpPr>
        <p:grpSpPr>
          <a:xfrm>
            <a:off x="2867095" y="5026458"/>
            <a:ext cx="284400" cy="395280"/>
            <a:chOff x="2867095" y="5026458"/>
            <a:chExt cx="284400" cy="39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21CCC0F-FD6F-40FC-80CA-1D4C476C2BF5}"/>
                    </a:ext>
                  </a:extLst>
                </p14:cNvPr>
                <p14:cNvContentPartPr/>
                <p14:nvPr/>
              </p14:nvContentPartPr>
              <p14:xfrm>
                <a:off x="2867095" y="5026458"/>
                <a:ext cx="230400" cy="1681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21CCC0F-FD6F-40FC-80CA-1D4C476C2BF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862775" y="5022138"/>
                  <a:ext cx="23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A4B4DE9-D026-49D6-9666-9D9A9DF437EE}"/>
                    </a:ext>
                  </a:extLst>
                </p14:cNvPr>
                <p14:cNvContentPartPr/>
                <p14:nvPr/>
              </p14:nvContentPartPr>
              <p14:xfrm>
                <a:off x="2876815" y="5253618"/>
                <a:ext cx="274680" cy="1681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A4B4DE9-D026-49D6-9666-9D9A9DF437E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872495" y="5249298"/>
                  <a:ext cx="283320" cy="17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CE5921C8-AC05-4603-B6A3-A4F618A9724A}"/>
                  </a:ext>
                </a:extLst>
              </p14:cNvPr>
              <p14:cNvContentPartPr/>
              <p14:nvPr/>
            </p14:nvContentPartPr>
            <p14:xfrm>
              <a:off x="2845855" y="5574378"/>
              <a:ext cx="244080" cy="1512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CE5921C8-AC05-4603-B6A3-A4F618A9724A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2841535" y="5570058"/>
                <a:ext cx="2527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F1D90C76-2159-4F37-A098-6ED838BC678D}"/>
                  </a:ext>
                </a:extLst>
              </p14:cNvPr>
              <p14:cNvContentPartPr/>
              <p14:nvPr/>
            </p14:nvContentPartPr>
            <p14:xfrm>
              <a:off x="2866735" y="5869218"/>
              <a:ext cx="213120" cy="14904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F1D90C76-2159-4F37-A098-6ED838BC678D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2862415" y="5864898"/>
                <a:ext cx="2217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890FC605-DA04-4835-B267-0816791A8E13}"/>
                  </a:ext>
                </a:extLst>
              </p14:cNvPr>
              <p14:cNvContentPartPr/>
              <p14:nvPr/>
            </p14:nvContentPartPr>
            <p14:xfrm>
              <a:off x="2848375" y="6138858"/>
              <a:ext cx="236160" cy="1897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890FC605-DA04-4835-B267-0816791A8E1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2844055" y="6134538"/>
                <a:ext cx="24480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CD2CABB2-2CC6-4DB7-B168-7686021D727D}"/>
                  </a:ext>
                </a:extLst>
              </p14:cNvPr>
              <p14:cNvContentPartPr/>
              <p14:nvPr/>
            </p14:nvContentPartPr>
            <p14:xfrm>
              <a:off x="2808415" y="3285498"/>
              <a:ext cx="210600" cy="1893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CD2CABB2-2CC6-4DB7-B168-7686021D727D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2804095" y="3281178"/>
                <a:ext cx="2192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FFBBC2CE-8B05-4CF3-8511-1ED600B4B53C}"/>
                  </a:ext>
                </a:extLst>
              </p14:cNvPr>
              <p14:cNvContentPartPr/>
              <p14:nvPr/>
            </p14:nvContentPartPr>
            <p14:xfrm>
              <a:off x="2791135" y="3579258"/>
              <a:ext cx="241200" cy="1659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FFBBC2CE-8B05-4CF3-8511-1ED600B4B53C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2786815" y="3574938"/>
                <a:ext cx="2498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32DFAD31-5560-4EC1-9A14-A4BDC3CDA14C}"/>
                  </a:ext>
                </a:extLst>
              </p14:cNvPr>
              <p14:cNvContentPartPr/>
              <p14:nvPr/>
            </p14:nvContentPartPr>
            <p14:xfrm>
              <a:off x="2798695" y="3855378"/>
              <a:ext cx="230760" cy="1375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32DFAD31-5560-4EC1-9A14-A4BDC3CDA14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2794375" y="3851058"/>
                <a:ext cx="2394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42931311-8C88-4422-9895-CCC6661358CD}"/>
                  </a:ext>
                </a:extLst>
              </p14:cNvPr>
              <p14:cNvContentPartPr/>
              <p14:nvPr/>
            </p14:nvContentPartPr>
            <p14:xfrm>
              <a:off x="2749735" y="4163178"/>
              <a:ext cx="284760" cy="1396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42931311-8C88-4422-9895-CCC6661358CD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2745415" y="4158858"/>
                <a:ext cx="29340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FBB9AD39-C31E-44F9-966F-2637BAB62C65}"/>
                  </a:ext>
                </a:extLst>
              </p14:cNvPr>
              <p14:cNvContentPartPr/>
              <p14:nvPr/>
            </p14:nvContentPartPr>
            <p14:xfrm>
              <a:off x="2807695" y="3279378"/>
              <a:ext cx="201960" cy="1814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FBB9AD39-C31E-44F9-966F-2637BAB62C6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803375" y="3275058"/>
                <a:ext cx="210600" cy="19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BC252A7B-76D5-42FC-A0C3-D541CDE827B5}"/>
              </a:ext>
            </a:extLst>
          </p:cNvPr>
          <p:cNvGrpSpPr/>
          <p:nvPr/>
        </p:nvGrpSpPr>
        <p:grpSpPr>
          <a:xfrm>
            <a:off x="8674975" y="6040218"/>
            <a:ext cx="2359440" cy="382320"/>
            <a:chOff x="8674975" y="6040218"/>
            <a:chExt cx="2359440" cy="38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AD51B28-D3B2-460E-B731-10CB57CC7409}"/>
                    </a:ext>
                  </a:extLst>
                </p14:cNvPr>
                <p14:cNvContentPartPr/>
                <p14:nvPr/>
              </p14:nvContentPartPr>
              <p14:xfrm>
                <a:off x="8674975" y="6081618"/>
                <a:ext cx="101160" cy="2628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AD51B28-D3B2-460E-B731-10CB57CC740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670655" y="6077298"/>
                  <a:ext cx="1098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3AFB3F5-6874-495F-B06E-E5E71F8EF573}"/>
                    </a:ext>
                  </a:extLst>
                </p14:cNvPr>
                <p14:cNvContentPartPr/>
                <p14:nvPr/>
              </p14:nvContentPartPr>
              <p14:xfrm>
                <a:off x="8886295" y="6174498"/>
                <a:ext cx="380160" cy="1195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3AFB3F5-6874-495F-B06E-E5E71F8EF57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881975" y="6170178"/>
                  <a:ext cx="3888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E94D32C-CBCE-436B-B814-91F9CF33A5FD}"/>
                    </a:ext>
                  </a:extLst>
                </p14:cNvPr>
                <p14:cNvContentPartPr/>
                <p14:nvPr/>
              </p14:nvContentPartPr>
              <p14:xfrm>
                <a:off x="9357175" y="6043458"/>
                <a:ext cx="266040" cy="2271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E94D32C-CBCE-436B-B814-91F9CF33A5F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352855" y="6039138"/>
                  <a:ext cx="2746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CC44361-7AEB-4A95-A3BD-6BBD4D8CF325}"/>
                    </a:ext>
                  </a:extLst>
                </p14:cNvPr>
                <p14:cNvContentPartPr/>
                <p14:nvPr/>
              </p14:nvContentPartPr>
              <p14:xfrm>
                <a:off x="9681535" y="6040218"/>
                <a:ext cx="74880" cy="2221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CC44361-7AEB-4A95-A3BD-6BBD4D8CF32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677215" y="6035898"/>
                  <a:ext cx="83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931A312-ACDF-43D4-9986-D17C3A84B759}"/>
                    </a:ext>
                  </a:extLst>
                </p14:cNvPr>
                <p14:cNvContentPartPr/>
                <p14:nvPr/>
              </p14:nvContentPartPr>
              <p14:xfrm>
                <a:off x="9666055" y="6136338"/>
                <a:ext cx="119520" cy="302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931A312-ACDF-43D4-9986-D17C3A84B75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661735" y="6132018"/>
                  <a:ext cx="1281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DD2619A-7CA4-454C-94C8-BD47B9A3AF33}"/>
                    </a:ext>
                  </a:extLst>
                </p14:cNvPr>
                <p14:cNvContentPartPr/>
                <p14:nvPr/>
              </p14:nvContentPartPr>
              <p14:xfrm>
                <a:off x="9960535" y="6150378"/>
                <a:ext cx="302400" cy="1292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DD2619A-7CA4-454C-94C8-BD47B9A3AF3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956215" y="6146058"/>
                  <a:ext cx="3110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D646244-E82D-4FC0-9E18-5B870CB429D5}"/>
                    </a:ext>
                  </a:extLst>
                </p14:cNvPr>
                <p14:cNvContentPartPr/>
                <p14:nvPr/>
              </p14:nvContentPartPr>
              <p14:xfrm>
                <a:off x="10280215" y="6145698"/>
                <a:ext cx="183960" cy="1155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D646244-E82D-4FC0-9E18-5B870CB429D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275895" y="6141378"/>
                  <a:ext cx="1926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89D90CA-443D-49ED-992E-F8F835E6F4CA}"/>
                    </a:ext>
                  </a:extLst>
                </p14:cNvPr>
                <p14:cNvContentPartPr/>
                <p14:nvPr/>
              </p14:nvContentPartPr>
              <p14:xfrm>
                <a:off x="10495855" y="6051378"/>
                <a:ext cx="373680" cy="2390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89D90CA-443D-49ED-992E-F8F835E6F4C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491535" y="6047058"/>
                  <a:ext cx="3823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98B98CC-73CF-4D60-92A8-341150854B27}"/>
                    </a:ext>
                  </a:extLst>
                </p14:cNvPr>
                <p14:cNvContentPartPr/>
                <p14:nvPr/>
              </p14:nvContentPartPr>
              <p14:xfrm>
                <a:off x="10857655" y="6169458"/>
                <a:ext cx="176760" cy="253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98B98CC-73CF-4D60-92A8-341150854B2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853335" y="6165138"/>
                  <a:ext cx="1854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BF03F6B-6B2E-4898-815A-634EFAB0F53A}"/>
                    </a:ext>
                  </a:extLst>
                </p14:cNvPr>
                <p14:cNvContentPartPr/>
                <p14:nvPr/>
              </p14:nvContentPartPr>
              <p14:xfrm>
                <a:off x="10671175" y="6047058"/>
                <a:ext cx="49320" cy="680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BF03F6B-6B2E-4898-815A-634EFAB0F53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666855" y="6042738"/>
                  <a:ext cx="5796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069AFA5F-C748-4D42-8020-7A77BF8DD84B}"/>
              </a:ext>
            </a:extLst>
          </p:cNvPr>
          <p:cNvGrpSpPr/>
          <p:nvPr/>
        </p:nvGrpSpPr>
        <p:grpSpPr>
          <a:xfrm>
            <a:off x="8603695" y="4875618"/>
            <a:ext cx="2284920" cy="397080"/>
            <a:chOff x="8603695" y="4875618"/>
            <a:chExt cx="228492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C24F9C8-97AA-4A32-B83C-47956062FFD2}"/>
                    </a:ext>
                  </a:extLst>
                </p14:cNvPr>
                <p14:cNvContentPartPr/>
                <p14:nvPr/>
              </p14:nvContentPartPr>
              <p14:xfrm>
                <a:off x="8603695" y="4918818"/>
                <a:ext cx="79560" cy="251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C24F9C8-97AA-4A32-B83C-47956062FFD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599375" y="4914498"/>
                  <a:ext cx="882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0123447-9B52-4D80-80A3-513A1CD91831}"/>
                    </a:ext>
                  </a:extLst>
                </p14:cNvPr>
                <p14:cNvContentPartPr/>
                <p14:nvPr/>
              </p14:nvContentPartPr>
              <p14:xfrm>
                <a:off x="8756695" y="4982538"/>
                <a:ext cx="144360" cy="1717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0123447-9B52-4D80-80A3-513A1CD9183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752375" y="4978218"/>
                  <a:ext cx="153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82A5278-A2AF-435E-B9F9-4C5623621147}"/>
                    </a:ext>
                  </a:extLst>
                </p14:cNvPr>
                <p14:cNvContentPartPr/>
                <p14:nvPr/>
              </p14:nvContentPartPr>
              <p14:xfrm>
                <a:off x="8922295" y="5010258"/>
                <a:ext cx="237240" cy="1227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82A5278-A2AF-435E-B9F9-4C562362114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917975" y="5005938"/>
                  <a:ext cx="2458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95C9CED-D824-460D-8C73-69ADC74ED046}"/>
                    </a:ext>
                  </a:extLst>
                </p14:cNvPr>
                <p14:cNvContentPartPr/>
                <p14:nvPr/>
              </p14:nvContentPartPr>
              <p14:xfrm>
                <a:off x="9298495" y="4954098"/>
                <a:ext cx="205920" cy="1922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95C9CED-D824-460D-8C73-69ADC74ED04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294175" y="4949778"/>
                  <a:ext cx="2145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771F6BA-6BDE-4F8D-B56C-2EDB82F06CF9}"/>
                    </a:ext>
                  </a:extLst>
                </p14:cNvPr>
                <p14:cNvContentPartPr/>
                <p14:nvPr/>
              </p14:nvContentPartPr>
              <p14:xfrm>
                <a:off x="9572815" y="4955178"/>
                <a:ext cx="34560" cy="1958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771F6BA-6BDE-4F8D-B56C-2EDB82F06CF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568495" y="4950858"/>
                  <a:ext cx="432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43CC9E3-ACA5-4ABD-B555-DEA1129D0083}"/>
                    </a:ext>
                  </a:extLst>
                </p14:cNvPr>
                <p14:cNvContentPartPr/>
                <p14:nvPr/>
              </p14:nvContentPartPr>
              <p14:xfrm>
                <a:off x="9558415" y="5023218"/>
                <a:ext cx="119520" cy="216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43CC9E3-ACA5-4ABD-B555-DEA1129D008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554095" y="5018898"/>
                  <a:ext cx="1281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8C700E3-60D4-41A2-9F73-AE7963CA2410}"/>
                    </a:ext>
                  </a:extLst>
                </p14:cNvPr>
                <p14:cNvContentPartPr/>
                <p14:nvPr/>
              </p14:nvContentPartPr>
              <p14:xfrm>
                <a:off x="9808255" y="5008458"/>
                <a:ext cx="237240" cy="1260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8C700E3-60D4-41A2-9F73-AE7963CA241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803935" y="5004138"/>
                  <a:ext cx="2458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8B973716-90AD-42C2-A679-30C4371EA6EC}"/>
                    </a:ext>
                  </a:extLst>
                </p14:cNvPr>
                <p14:cNvContentPartPr/>
                <p14:nvPr/>
              </p14:nvContentPartPr>
              <p14:xfrm>
                <a:off x="10110655" y="5010258"/>
                <a:ext cx="210600" cy="1148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8B973716-90AD-42C2-A679-30C4371EA6E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106335" y="5005938"/>
                  <a:ext cx="219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8EC5B45-C01F-45C4-88D4-A99A27C04E03}"/>
                    </a:ext>
                  </a:extLst>
                </p14:cNvPr>
                <p14:cNvContentPartPr/>
                <p14:nvPr/>
              </p14:nvContentPartPr>
              <p14:xfrm>
                <a:off x="10323775" y="4875618"/>
                <a:ext cx="244080" cy="2408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8EC5B45-C01F-45C4-88D4-A99A27C04E0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319455" y="4871298"/>
                  <a:ext cx="2527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5EDBDB5-83B2-4A61-9504-9E1915C77580}"/>
                    </a:ext>
                  </a:extLst>
                </p14:cNvPr>
                <p14:cNvContentPartPr/>
                <p14:nvPr/>
              </p14:nvContentPartPr>
              <p14:xfrm>
                <a:off x="10489375" y="4938978"/>
                <a:ext cx="29880" cy="133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5EDBDB5-83B2-4A61-9504-9E1915C7758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485055" y="4934658"/>
                  <a:ext cx="38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C785199-DBB6-4C90-B1F2-5CC1B6DC362A}"/>
                    </a:ext>
                  </a:extLst>
                </p14:cNvPr>
                <p14:cNvContentPartPr/>
                <p14:nvPr/>
              </p14:nvContentPartPr>
              <p14:xfrm>
                <a:off x="10562455" y="5003058"/>
                <a:ext cx="173880" cy="1087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C785199-DBB6-4C90-B1F2-5CC1B6DC362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558135" y="4998738"/>
                  <a:ext cx="1825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7C827E4-2445-4FC9-A3C5-8CBFBA8AD582}"/>
                    </a:ext>
                  </a:extLst>
                </p14:cNvPr>
                <p14:cNvContentPartPr/>
                <p14:nvPr/>
              </p14:nvContentPartPr>
              <p14:xfrm>
                <a:off x="10705375" y="5021778"/>
                <a:ext cx="144720" cy="2509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7C827E4-2445-4FC9-A3C5-8CBFBA8AD58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701055" y="5017458"/>
                  <a:ext cx="1533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DEE8197-B155-4FEC-B251-E9A1DEFEE2E0}"/>
                    </a:ext>
                  </a:extLst>
                </p14:cNvPr>
                <p14:cNvContentPartPr/>
                <p14:nvPr/>
              </p14:nvContentPartPr>
              <p14:xfrm>
                <a:off x="10862695" y="5116098"/>
                <a:ext cx="25920" cy="277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DEE8197-B155-4FEC-B251-E9A1DEFEE2E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858375" y="5111778"/>
                  <a:ext cx="34560" cy="36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7E315B-0E09-4758-9815-2A10DA08AB2F}"/>
              </a:ext>
            </a:extLst>
          </p:cNvPr>
          <p:cNvSpPr txBox="1"/>
          <p:nvPr/>
        </p:nvSpPr>
        <p:spPr>
          <a:xfrm>
            <a:off x="2514032" y="6409558"/>
            <a:ext cx="8991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As discussed, will add important new feature of </a:t>
            </a:r>
            <a:r>
              <a:rPr lang="en-IN" sz="1400" b="1" dirty="0" err="1"/>
              <a:t>restaurant_size</a:t>
            </a:r>
            <a:r>
              <a:rPr lang="en-IN" sz="1400" b="1" dirty="0"/>
              <a:t> (0-small restaurant, 1 – big restaurant)</a:t>
            </a:r>
          </a:p>
        </p:txBody>
      </p:sp>
    </p:spTree>
    <p:extLst>
      <p:ext uri="{BB962C8B-B14F-4D97-AF65-F5344CB8AC3E}">
        <p14:creationId xmlns:p14="http://schemas.microsoft.com/office/powerpoint/2010/main" val="160211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80C59E-46CC-40C9-AFE3-CC1F374474B0}"/>
              </a:ext>
            </a:extLst>
          </p:cNvPr>
          <p:cNvSpPr txBox="1"/>
          <p:nvPr/>
        </p:nvSpPr>
        <p:spPr>
          <a:xfrm>
            <a:off x="4175143" y="484822"/>
            <a:ext cx="5487604" cy="643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Total visitors and reservation timeseries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F605B-EDF9-46EC-94DF-15698FDF0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836" y="1691413"/>
            <a:ext cx="10793431" cy="3076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0BC186-B705-488C-A798-00E0B44BCBD4}"/>
              </a:ext>
            </a:extLst>
          </p:cNvPr>
          <p:cNvSpPr txBox="1"/>
          <p:nvPr/>
        </p:nvSpPr>
        <p:spPr>
          <a:xfrm>
            <a:off x="2476157" y="4994030"/>
            <a:ext cx="838646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Most of the restaurants have no prior reservations.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Starting from November 2016, number of reservations started to grow. Which implies that new restaurants </a:t>
            </a:r>
            <a:br>
              <a:rPr lang="en-IN" sz="1400" dirty="0"/>
            </a:br>
            <a:r>
              <a:rPr lang="en-IN" sz="1400" dirty="0"/>
              <a:t>were onboarded to take reservations in advance.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 dip during new year is caused because people prefer to spend new year with their families at home.</a:t>
            </a:r>
            <a:br>
              <a:rPr lang="en-IN" sz="1400" dirty="0"/>
            </a:br>
            <a:r>
              <a:rPr lang="en-IN" sz="1400" dirty="0"/>
              <a:t>First week of January sees less visitors.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 reason of sudden increase in number of visitor in July 2016 is because many new restaurants were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added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52339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80C59E-46CC-40C9-AFE3-CC1F374474B0}"/>
              </a:ext>
            </a:extLst>
          </p:cNvPr>
          <p:cNvSpPr txBox="1"/>
          <p:nvPr/>
        </p:nvSpPr>
        <p:spPr>
          <a:xfrm>
            <a:off x="4289443" y="395007"/>
            <a:ext cx="5487604" cy="643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Yearly reservation activity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133F3-350D-431F-A155-16A4A9FAF27E}"/>
              </a:ext>
            </a:extLst>
          </p:cNvPr>
          <p:cNvSpPr txBox="1"/>
          <p:nvPr/>
        </p:nvSpPr>
        <p:spPr>
          <a:xfrm>
            <a:off x="2715802" y="4915584"/>
            <a:ext cx="9476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Higher number of reservations are seen after November 2016 and hence we can clearly see </a:t>
            </a:r>
          </a:p>
          <a:p>
            <a:r>
              <a:rPr lang="en-IN" dirty="0"/>
              <a:t>      that people need to book the restaurants much earlier than previously.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People tend to reserve less during July to October. This can be a seasonal thing.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B409D1-2CDF-4256-A301-84B3786CC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315" y="1433826"/>
            <a:ext cx="10723685" cy="2999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14A0C2-9BC7-4098-B259-BE155A69EDA7}"/>
              </a:ext>
            </a:extLst>
          </p:cNvPr>
          <p:cNvSpPr txBox="1"/>
          <p:nvPr/>
        </p:nvSpPr>
        <p:spPr>
          <a:xfrm>
            <a:off x="9108830" y="3244334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Prior booking increased</a:t>
            </a:r>
          </a:p>
        </p:txBody>
      </p:sp>
    </p:spTree>
    <p:extLst>
      <p:ext uri="{BB962C8B-B14F-4D97-AF65-F5344CB8AC3E}">
        <p14:creationId xmlns:p14="http://schemas.microsoft.com/office/powerpoint/2010/main" val="322638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80C59E-46CC-40C9-AFE3-CC1F374474B0}"/>
              </a:ext>
            </a:extLst>
          </p:cNvPr>
          <p:cNvSpPr txBox="1"/>
          <p:nvPr/>
        </p:nvSpPr>
        <p:spPr>
          <a:xfrm>
            <a:off x="4465289" y="159507"/>
            <a:ext cx="5487604" cy="643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Overall Reservations 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133F3-350D-431F-A155-16A4A9FAF27E}"/>
              </a:ext>
            </a:extLst>
          </p:cNvPr>
          <p:cNvSpPr txBox="1"/>
          <p:nvPr/>
        </p:nvSpPr>
        <p:spPr>
          <a:xfrm>
            <a:off x="2715802" y="4915584"/>
            <a:ext cx="9476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most of the restaurants we do not have reservations data. Hence most of the entries are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Which means many restaurant do not provide reservation facility.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After November, prior reservations were made even 24 hours before in many </a:t>
            </a:r>
            <a:r>
              <a:rPr lang="en-IN"/>
              <a:t>restaurants.	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96206-755D-499C-AF5C-CF213A9F1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254" y="1454908"/>
            <a:ext cx="10617200" cy="304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8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80C59E-46CC-40C9-AFE3-CC1F374474B0}"/>
              </a:ext>
            </a:extLst>
          </p:cNvPr>
          <p:cNvSpPr txBox="1"/>
          <p:nvPr/>
        </p:nvSpPr>
        <p:spPr>
          <a:xfrm>
            <a:off x="4175143" y="484822"/>
            <a:ext cx="5487604" cy="643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Total visitors per restaurant per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BC186-B705-488C-A798-00E0B44BCBD4}"/>
              </a:ext>
            </a:extLst>
          </p:cNvPr>
          <p:cNvSpPr txBox="1"/>
          <p:nvPr/>
        </p:nvSpPr>
        <p:spPr>
          <a:xfrm>
            <a:off x="1976671" y="4985238"/>
            <a:ext cx="974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see the outliers here, where in a single day restaurants have more than 400 visitors.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filter out outliers if needed and focus more on restaurants that have less than 200 visitors.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114F65-6FA6-401B-A2EC-13B6B8236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214" y="1734733"/>
            <a:ext cx="10619786" cy="295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3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66C2DE-31A9-452A-8ED5-D15C484BB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013" y="834831"/>
            <a:ext cx="9330837" cy="472105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80C59E-46CC-40C9-AFE3-CC1F374474B0}"/>
              </a:ext>
            </a:extLst>
          </p:cNvPr>
          <p:cNvSpPr txBox="1"/>
          <p:nvPr/>
        </p:nvSpPr>
        <p:spPr>
          <a:xfrm>
            <a:off x="2793797" y="191018"/>
            <a:ext cx="8623089" cy="643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Activity based on day of week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FE08-4816-48E5-B1D9-BDD548ED35D2}"/>
              </a:ext>
            </a:extLst>
          </p:cNvPr>
          <p:cNvSpPr txBox="1"/>
          <p:nvPr/>
        </p:nvSpPr>
        <p:spPr>
          <a:xfrm>
            <a:off x="3240342" y="5586710"/>
            <a:ext cx="6167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Fridays and Saturday sees more number of visitors on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Monday has lowest visitors.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There seems to be high number of visitors when prior reservations were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Day of week definitely contributes significantly to the number of visitors.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More reservation means people have to book earlier to get the seat.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CD0D8-EC54-48C9-9602-166B20058547}"/>
              </a:ext>
            </a:extLst>
          </p:cNvPr>
          <p:cNvSpPr txBox="1"/>
          <p:nvPr/>
        </p:nvSpPr>
        <p:spPr>
          <a:xfrm>
            <a:off x="7629044" y="4130590"/>
            <a:ext cx="334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Higher reservations on weekends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13FEDD-3A07-473E-BFC4-6FA49F8863D7}"/>
              </a:ext>
            </a:extLst>
          </p:cNvPr>
          <p:cNvSpPr txBox="1"/>
          <p:nvPr/>
        </p:nvSpPr>
        <p:spPr>
          <a:xfrm>
            <a:off x="8268906" y="1814412"/>
            <a:ext cx="2701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Higher visits on weekends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2D333D-4CCC-4338-8AB1-2700AC4AF2AD}"/>
              </a:ext>
            </a:extLst>
          </p:cNvPr>
          <p:cNvSpPr txBox="1"/>
          <p:nvPr/>
        </p:nvSpPr>
        <p:spPr>
          <a:xfrm>
            <a:off x="2941405" y="3195357"/>
            <a:ext cx="6083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chemeClr val="accent4">
                    <a:lumMod val="75000"/>
                  </a:schemeClr>
                </a:solidFill>
              </a:rPr>
              <a:t>Consistent visit time and reservation times in weekdays, but on weekend they visit  a bit early.</a:t>
            </a:r>
          </a:p>
        </p:txBody>
      </p:sp>
    </p:spTree>
    <p:extLst>
      <p:ext uri="{BB962C8B-B14F-4D97-AF65-F5344CB8AC3E}">
        <p14:creationId xmlns:p14="http://schemas.microsoft.com/office/powerpoint/2010/main" val="415287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0F37A4-AF7A-4303-998F-2CCFB06C2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43" y="624515"/>
            <a:ext cx="7280274" cy="486227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80C59E-46CC-40C9-AFE3-CC1F374474B0}"/>
              </a:ext>
            </a:extLst>
          </p:cNvPr>
          <p:cNvSpPr txBox="1"/>
          <p:nvPr/>
        </p:nvSpPr>
        <p:spPr>
          <a:xfrm>
            <a:off x="4465289" y="159507"/>
            <a:ext cx="5487604" cy="643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Hourly Visit and Reservation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133F3-350D-431F-A155-16A4A9FAF27E}"/>
              </a:ext>
            </a:extLst>
          </p:cNvPr>
          <p:cNvSpPr txBox="1"/>
          <p:nvPr/>
        </p:nvSpPr>
        <p:spPr>
          <a:xfrm>
            <a:off x="3331623" y="5678568"/>
            <a:ext cx="8564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People tend to visit the restaurants in the evening between 6 PM to 8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reservations are made between 3 PM and 7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Hence most people tend to have dinner rather than lunch.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108BC8-2F29-4CD4-A4D3-D5D6AC8D5A6C}"/>
              </a:ext>
            </a:extLst>
          </p:cNvPr>
          <p:cNvSpPr txBox="1"/>
          <p:nvPr/>
        </p:nvSpPr>
        <p:spPr>
          <a:xfrm>
            <a:off x="6941976" y="3676260"/>
            <a:ext cx="140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Reservations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9D806A-C720-48C8-A143-2CD8EB9E65B5}"/>
              </a:ext>
            </a:extLst>
          </p:cNvPr>
          <p:cNvSpPr txBox="1"/>
          <p:nvPr/>
        </p:nvSpPr>
        <p:spPr>
          <a:xfrm>
            <a:off x="9604375" y="1739621"/>
            <a:ext cx="1083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Visitors</a:t>
            </a:r>
          </a:p>
        </p:txBody>
      </p:sp>
    </p:spTree>
    <p:extLst>
      <p:ext uri="{BB962C8B-B14F-4D97-AF65-F5344CB8AC3E}">
        <p14:creationId xmlns:p14="http://schemas.microsoft.com/office/powerpoint/2010/main" val="151948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80C59E-46CC-40C9-AFE3-CC1F374474B0}"/>
              </a:ext>
            </a:extLst>
          </p:cNvPr>
          <p:cNvSpPr txBox="1"/>
          <p:nvPr/>
        </p:nvSpPr>
        <p:spPr>
          <a:xfrm>
            <a:off x="4175143" y="484822"/>
            <a:ext cx="5487604" cy="643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Most Popular Cities as per number of entries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7C4F0-8B6D-46DF-A954-1609E29EC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646" y="1258399"/>
            <a:ext cx="7762875" cy="3743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6C7F8B-7F85-4284-9F44-AA2BE6658C85}"/>
              </a:ext>
            </a:extLst>
          </p:cNvPr>
          <p:cNvSpPr txBox="1"/>
          <p:nvPr/>
        </p:nvSpPr>
        <p:spPr>
          <a:xfrm>
            <a:off x="2803646" y="5424854"/>
            <a:ext cx="8643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Tokyo is the most popular city followed by </a:t>
            </a:r>
            <a:r>
              <a:rPr lang="en-IN" dirty="0" err="1"/>
              <a:t>Fukaoka</a:t>
            </a:r>
            <a:r>
              <a:rPr lang="en-IN" dirty="0"/>
              <a:t> and Osaka.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These areas have highest number of restaurant and factually these area are populous.</a:t>
            </a:r>
          </a:p>
        </p:txBody>
      </p:sp>
    </p:spTree>
    <p:extLst>
      <p:ext uri="{BB962C8B-B14F-4D97-AF65-F5344CB8AC3E}">
        <p14:creationId xmlns:p14="http://schemas.microsoft.com/office/powerpoint/2010/main" val="1560669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983</Words>
  <Application>Microsoft Office PowerPoint</Application>
  <PresentationFormat>Widescreen</PresentationFormat>
  <Paragraphs>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MT2020013 Apoorv Panse</dc:creator>
  <cp:lastModifiedBy>MT2020013 Apoorv Panse</cp:lastModifiedBy>
  <cp:revision>1</cp:revision>
  <dcterms:created xsi:type="dcterms:W3CDTF">2020-10-16T09:31:03Z</dcterms:created>
  <dcterms:modified xsi:type="dcterms:W3CDTF">2020-10-18T17:26:44Z</dcterms:modified>
</cp:coreProperties>
</file>