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4"/>
  </p:notesMasterIdLst>
  <p:sldIdLst>
    <p:sldId id="257" r:id="rId2"/>
    <p:sldId id="259" r:id="rId3"/>
    <p:sldId id="266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41934-FC92-4BAE-BD05-B25353E85A70}" v="45" dt="2020-11-25T19:18:49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T2020013 Apoorv Panse" userId="a3421d7c-e08a-4eb8-a39c-7a0ba58c109b" providerId="ADAL" clId="{25741934-FC92-4BAE-BD05-B25353E85A70}"/>
    <pc:docChg chg="undo custSel addSld delSld modSld">
      <pc:chgData name="MT2020013 Apoorv Panse" userId="a3421d7c-e08a-4eb8-a39c-7a0ba58c109b" providerId="ADAL" clId="{25741934-FC92-4BAE-BD05-B25353E85A70}" dt="2020-11-25T19:22:46.737" v="3226" actId="22"/>
      <pc:docMkLst>
        <pc:docMk/>
      </pc:docMkLst>
      <pc:sldChg chg="addSp delSp modSp mod">
        <pc:chgData name="MT2020013 Apoorv Panse" userId="a3421d7c-e08a-4eb8-a39c-7a0ba58c109b" providerId="ADAL" clId="{25741934-FC92-4BAE-BD05-B25353E85A70}" dt="2020-11-25T19:22:46.737" v="3226" actId="22"/>
        <pc:sldMkLst>
          <pc:docMk/>
          <pc:sldMk cId="191714609" sldId="258"/>
        </pc:sldMkLst>
        <pc:spChg chg="del">
          <ac:chgData name="MT2020013 Apoorv Panse" userId="a3421d7c-e08a-4eb8-a39c-7a0ba58c109b" providerId="ADAL" clId="{25741934-FC92-4BAE-BD05-B25353E85A70}" dt="2020-11-25T19:22:44.650" v="3224" actId="478"/>
          <ac:spMkLst>
            <pc:docMk/>
            <pc:sldMk cId="191714609" sldId="258"/>
            <ac:spMk id="3" creationId="{255E1F2F-E259-4EA8-9FFD-3A10AF541859}"/>
          </ac:spMkLst>
        </pc:spChg>
        <pc:spChg chg="add del mod">
          <ac:chgData name="MT2020013 Apoorv Panse" userId="a3421d7c-e08a-4eb8-a39c-7a0ba58c109b" providerId="ADAL" clId="{25741934-FC92-4BAE-BD05-B25353E85A70}" dt="2020-11-25T19:22:19.279" v="3221" actId="478"/>
          <ac:spMkLst>
            <pc:docMk/>
            <pc:sldMk cId="191714609" sldId="258"/>
            <ac:spMk id="4" creationId="{B4FAA77E-BB5E-46B9-AE86-540080A0A0EA}"/>
          </ac:spMkLst>
        </pc:spChg>
        <pc:spChg chg="add del mod">
          <ac:chgData name="MT2020013 Apoorv Panse" userId="a3421d7c-e08a-4eb8-a39c-7a0ba58c109b" providerId="ADAL" clId="{25741934-FC92-4BAE-BD05-B25353E85A70}" dt="2020-11-25T19:22:46.226" v="3225" actId="478"/>
          <ac:spMkLst>
            <pc:docMk/>
            <pc:sldMk cId="191714609" sldId="258"/>
            <ac:spMk id="7" creationId="{8A41F37D-B7A0-4720-B0BC-61C2AC859D88}"/>
          </ac:spMkLst>
        </pc:spChg>
        <pc:picChg chg="add del">
          <ac:chgData name="MT2020013 Apoorv Panse" userId="a3421d7c-e08a-4eb8-a39c-7a0ba58c109b" providerId="ADAL" clId="{25741934-FC92-4BAE-BD05-B25353E85A70}" dt="2020-11-25T19:22:42.103" v="3223" actId="478"/>
          <ac:picMkLst>
            <pc:docMk/>
            <pc:sldMk cId="191714609" sldId="258"/>
            <ac:picMk id="5" creationId="{CB364AA5-FF22-49CB-9D43-A12736D6225A}"/>
          </ac:picMkLst>
        </pc:picChg>
        <pc:picChg chg="add">
          <ac:chgData name="MT2020013 Apoorv Panse" userId="a3421d7c-e08a-4eb8-a39c-7a0ba58c109b" providerId="ADAL" clId="{25741934-FC92-4BAE-BD05-B25353E85A70}" dt="2020-11-25T19:22:46.737" v="3226" actId="22"/>
          <ac:picMkLst>
            <pc:docMk/>
            <pc:sldMk cId="191714609" sldId="258"/>
            <ac:picMk id="9" creationId="{2C2EE23F-451D-473B-93BE-FD19D6EB73ED}"/>
          </ac:picMkLst>
        </pc:picChg>
      </pc:sldChg>
      <pc:sldChg chg="addSp delSp modSp mod">
        <pc:chgData name="MT2020013 Apoorv Panse" userId="a3421d7c-e08a-4eb8-a39c-7a0ba58c109b" providerId="ADAL" clId="{25741934-FC92-4BAE-BD05-B25353E85A70}" dt="2020-11-25T19:14:11.335" v="2757" actId="20577"/>
        <pc:sldMkLst>
          <pc:docMk/>
          <pc:sldMk cId="784294581" sldId="259"/>
        </pc:sldMkLst>
        <pc:spChg chg="mod">
          <ac:chgData name="MT2020013 Apoorv Panse" userId="a3421d7c-e08a-4eb8-a39c-7a0ba58c109b" providerId="ADAL" clId="{25741934-FC92-4BAE-BD05-B25353E85A70}" dt="2020-11-25T18:58:34.909" v="1587" actId="20577"/>
          <ac:spMkLst>
            <pc:docMk/>
            <pc:sldMk cId="784294581" sldId="259"/>
            <ac:spMk id="2" creationId="{64493CC6-8573-46E0-922A-187008DBD369}"/>
          </ac:spMkLst>
        </pc:spChg>
        <pc:spChg chg="mod">
          <ac:chgData name="MT2020013 Apoorv Panse" userId="a3421d7c-e08a-4eb8-a39c-7a0ba58c109b" providerId="ADAL" clId="{25741934-FC92-4BAE-BD05-B25353E85A70}" dt="2020-11-25T19:14:11.335" v="2757" actId="20577"/>
          <ac:spMkLst>
            <pc:docMk/>
            <pc:sldMk cId="784294581" sldId="259"/>
            <ac:spMk id="25" creationId="{29F2D9B0-28C5-48DE-9AD1-70972D5DE712}"/>
          </ac:spMkLst>
        </pc:spChg>
        <pc:picChg chg="add del mod">
          <ac:chgData name="MT2020013 Apoorv Panse" userId="a3421d7c-e08a-4eb8-a39c-7a0ba58c109b" providerId="ADAL" clId="{25741934-FC92-4BAE-BD05-B25353E85A70}" dt="2020-11-25T18:56:02.526" v="1489" actId="478"/>
          <ac:picMkLst>
            <pc:docMk/>
            <pc:sldMk cId="784294581" sldId="259"/>
            <ac:picMk id="4" creationId="{46172094-9947-4DE2-A492-E132A7D4D48A}"/>
          </ac:picMkLst>
        </pc:picChg>
        <pc:picChg chg="add del mod">
          <ac:chgData name="MT2020013 Apoorv Panse" userId="a3421d7c-e08a-4eb8-a39c-7a0ba58c109b" providerId="ADAL" clId="{25741934-FC92-4BAE-BD05-B25353E85A70}" dt="2020-11-25T18:57:44.421" v="1520" actId="478"/>
          <ac:picMkLst>
            <pc:docMk/>
            <pc:sldMk cId="784294581" sldId="259"/>
            <ac:picMk id="6" creationId="{A82BE991-820B-4ACF-A17C-AE3179EB5564}"/>
          </ac:picMkLst>
        </pc:picChg>
        <pc:picChg chg="add del mod">
          <ac:chgData name="MT2020013 Apoorv Panse" userId="a3421d7c-e08a-4eb8-a39c-7a0ba58c109b" providerId="ADAL" clId="{25741934-FC92-4BAE-BD05-B25353E85A70}" dt="2020-11-25T18:57:44.421" v="1520" actId="478"/>
          <ac:picMkLst>
            <pc:docMk/>
            <pc:sldMk cId="784294581" sldId="259"/>
            <ac:picMk id="8" creationId="{21CDE6D4-A46D-43AE-8508-0E359446FA2A}"/>
          </ac:picMkLst>
        </pc:picChg>
        <pc:picChg chg="add del mod">
          <ac:chgData name="MT2020013 Apoorv Panse" userId="a3421d7c-e08a-4eb8-a39c-7a0ba58c109b" providerId="ADAL" clId="{25741934-FC92-4BAE-BD05-B25353E85A70}" dt="2020-11-25T18:57:44.421" v="1520" actId="478"/>
          <ac:picMkLst>
            <pc:docMk/>
            <pc:sldMk cId="784294581" sldId="259"/>
            <ac:picMk id="10" creationId="{A51431F9-955A-4EEF-A036-D3C43FD07650}"/>
          </ac:picMkLst>
        </pc:picChg>
        <pc:picChg chg="add del mod">
          <ac:chgData name="MT2020013 Apoorv Panse" userId="a3421d7c-e08a-4eb8-a39c-7a0ba58c109b" providerId="ADAL" clId="{25741934-FC92-4BAE-BD05-B25353E85A70}" dt="2020-11-25T18:57:44.421" v="1520" actId="478"/>
          <ac:picMkLst>
            <pc:docMk/>
            <pc:sldMk cId="784294581" sldId="259"/>
            <ac:picMk id="12" creationId="{390A3817-90A0-463D-A142-470E92F7A4D3}"/>
          </ac:picMkLst>
        </pc:picChg>
        <pc:picChg chg="del">
          <ac:chgData name="MT2020013 Apoorv Panse" userId="a3421d7c-e08a-4eb8-a39c-7a0ba58c109b" providerId="ADAL" clId="{25741934-FC92-4BAE-BD05-B25353E85A70}" dt="2020-11-25T18:55:52.827" v="1485" actId="478"/>
          <ac:picMkLst>
            <pc:docMk/>
            <pc:sldMk cId="784294581" sldId="259"/>
            <ac:picMk id="17" creationId="{7C05B5CD-AEA9-47A3-ACAE-CDFAEF7971BA}"/>
          </ac:picMkLst>
        </pc:picChg>
        <pc:picChg chg="del">
          <ac:chgData name="MT2020013 Apoorv Panse" userId="a3421d7c-e08a-4eb8-a39c-7a0ba58c109b" providerId="ADAL" clId="{25741934-FC92-4BAE-BD05-B25353E85A70}" dt="2020-11-25T18:55:52.827" v="1485" actId="478"/>
          <ac:picMkLst>
            <pc:docMk/>
            <pc:sldMk cId="784294581" sldId="259"/>
            <ac:picMk id="19" creationId="{CD75DA17-C8B5-458B-B59D-7440CFC6EA5E}"/>
          </ac:picMkLst>
        </pc:picChg>
        <pc:picChg chg="del">
          <ac:chgData name="MT2020013 Apoorv Panse" userId="a3421d7c-e08a-4eb8-a39c-7a0ba58c109b" providerId="ADAL" clId="{25741934-FC92-4BAE-BD05-B25353E85A70}" dt="2020-11-25T18:55:52.827" v="1485" actId="478"/>
          <ac:picMkLst>
            <pc:docMk/>
            <pc:sldMk cId="784294581" sldId="259"/>
            <ac:picMk id="21" creationId="{DFA433BD-D567-4830-90C9-D491374814C4}"/>
          </ac:picMkLst>
        </pc:picChg>
        <pc:picChg chg="del">
          <ac:chgData name="MT2020013 Apoorv Panse" userId="a3421d7c-e08a-4eb8-a39c-7a0ba58c109b" providerId="ADAL" clId="{25741934-FC92-4BAE-BD05-B25353E85A70}" dt="2020-11-25T18:55:52.827" v="1485" actId="478"/>
          <ac:picMkLst>
            <pc:docMk/>
            <pc:sldMk cId="784294581" sldId="259"/>
            <ac:picMk id="23" creationId="{B49250BF-D565-4F0A-BC02-22462726DA71}"/>
          </ac:picMkLst>
        </pc:picChg>
      </pc:sldChg>
      <pc:sldChg chg="addSp delSp modSp mod">
        <pc:chgData name="MT2020013 Apoorv Panse" userId="a3421d7c-e08a-4eb8-a39c-7a0ba58c109b" providerId="ADAL" clId="{25741934-FC92-4BAE-BD05-B25353E85A70}" dt="2020-11-25T19:05:05.330" v="2212" actId="20577"/>
        <pc:sldMkLst>
          <pc:docMk/>
          <pc:sldMk cId="292843215" sldId="260"/>
        </pc:sldMkLst>
        <pc:spChg chg="mod">
          <ac:chgData name="MT2020013 Apoorv Panse" userId="a3421d7c-e08a-4eb8-a39c-7a0ba58c109b" providerId="ADAL" clId="{25741934-FC92-4BAE-BD05-B25353E85A70}" dt="2020-11-25T19:05:05.330" v="2212" actId="20577"/>
          <ac:spMkLst>
            <pc:docMk/>
            <pc:sldMk cId="292843215" sldId="260"/>
            <ac:spMk id="25" creationId="{29F2D9B0-28C5-48DE-9AD1-70972D5DE712}"/>
          </ac:spMkLst>
        </pc:spChg>
        <pc:picChg chg="del">
          <ac:chgData name="MT2020013 Apoorv Panse" userId="a3421d7c-e08a-4eb8-a39c-7a0ba58c109b" providerId="ADAL" clId="{25741934-FC92-4BAE-BD05-B25353E85A70}" dt="2020-11-25T19:03:55.422" v="2081" actId="478"/>
          <ac:picMkLst>
            <pc:docMk/>
            <pc:sldMk cId="292843215" sldId="260"/>
            <ac:picMk id="4" creationId="{2B611E4B-76D4-4619-B46A-F2591F5764B8}"/>
          </ac:picMkLst>
        </pc:picChg>
        <pc:picChg chg="add del mod">
          <ac:chgData name="MT2020013 Apoorv Panse" userId="a3421d7c-e08a-4eb8-a39c-7a0ba58c109b" providerId="ADAL" clId="{25741934-FC92-4BAE-BD05-B25353E85A70}" dt="2020-11-25T19:04:09.285" v="2084" actId="478"/>
          <ac:picMkLst>
            <pc:docMk/>
            <pc:sldMk cId="292843215" sldId="260"/>
            <ac:picMk id="5" creationId="{3694F396-F910-400C-8B48-1550C9E8C028}"/>
          </ac:picMkLst>
        </pc:picChg>
        <pc:picChg chg="add mod">
          <ac:chgData name="MT2020013 Apoorv Panse" userId="a3421d7c-e08a-4eb8-a39c-7a0ba58c109b" providerId="ADAL" clId="{25741934-FC92-4BAE-BD05-B25353E85A70}" dt="2020-11-25T19:04:11.790" v="2086" actId="1076"/>
          <ac:picMkLst>
            <pc:docMk/>
            <pc:sldMk cId="292843215" sldId="260"/>
            <ac:picMk id="7" creationId="{C5D9591C-E8FE-41AC-87C7-3296BAADEA89}"/>
          </ac:picMkLst>
        </pc:picChg>
      </pc:sldChg>
      <pc:sldChg chg="addSp delSp modSp add mod">
        <pc:chgData name="MT2020013 Apoorv Panse" userId="a3421d7c-e08a-4eb8-a39c-7a0ba58c109b" providerId="ADAL" clId="{25741934-FC92-4BAE-BD05-B25353E85A70}" dt="2020-11-23T11:43:07.885" v="705" actId="313"/>
        <pc:sldMkLst>
          <pc:docMk/>
          <pc:sldMk cId="3025961170" sldId="261"/>
        </pc:sldMkLst>
        <pc:spChg chg="mod">
          <ac:chgData name="MT2020013 Apoorv Panse" userId="a3421d7c-e08a-4eb8-a39c-7a0ba58c109b" providerId="ADAL" clId="{25741934-FC92-4BAE-BD05-B25353E85A70}" dt="2020-11-23T11:02:45.200" v="409" actId="20577"/>
          <ac:spMkLst>
            <pc:docMk/>
            <pc:sldMk cId="3025961170" sldId="261"/>
            <ac:spMk id="2" creationId="{64493CC6-8573-46E0-922A-187008DBD369}"/>
          </ac:spMkLst>
        </pc:spChg>
        <pc:spChg chg="add mod">
          <ac:chgData name="MT2020013 Apoorv Panse" userId="a3421d7c-e08a-4eb8-a39c-7a0ba58c109b" providerId="ADAL" clId="{25741934-FC92-4BAE-BD05-B25353E85A70}" dt="2020-11-23T11:43:07.885" v="705" actId="313"/>
          <ac:spMkLst>
            <pc:docMk/>
            <pc:sldMk cId="3025961170" sldId="261"/>
            <ac:spMk id="3" creationId="{108FF1EC-078D-46A8-A59B-734E2C9696DF}"/>
          </ac:spMkLst>
        </pc:spChg>
        <pc:spChg chg="add mod">
          <ac:chgData name="MT2020013 Apoorv Panse" userId="a3421d7c-e08a-4eb8-a39c-7a0ba58c109b" providerId="ADAL" clId="{25741934-FC92-4BAE-BD05-B25353E85A70}" dt="2020-11-23T11:01:43.821" v="384" actId="20577"/>
          <ac:spMkLst>
            <pc:docMk/>
            <pc:sldMk cId="3025961170" sldId="261"/>
            <ac:spMk id="5" creationId="{3D6FDF88-7C93-46CE-A339-7D29DD6BB445}"/>
          </ac:spMkLst>
        </pc:spChg>
        <pc:spChg chg="del mod">
          <ac:chgData name="MT2020013 Apoorv Panse" userId="a3421d7c-e08a-4eb8-a39c-7a0ba58c109b" providerId="ADAL" clId="{25741934-FC92-4BAE-BD05-B25353E85A70}" dt="2020-11-23T10:57:06.086" v="25" actId="478"/>
          <ac:spMkLst>
            <pc:docMk/>
            <pc:sldMk cId="3025961170" sldId="261"/>
            <ac:spMk id="25" creationId="{29F2D9B0-28C5-48DE-9AD1-70972D5DE712}"/>
          </ac:spMkLst>
        </pc:spChg>
        <pc:picChg chg="del">
          <ac:chgData name="MT2020013 Apoorv Panse" userId="a3421d7c-e08a-4eb8-a39c-7a0ba58c109b" providerId="ADAL" clId="{25741934-FC92-4BAE-BD05-B25353E85A70}" dt="2020-11-23T10:57:04.720" v="23" actId="478"/>
          <ac:picMkLst>
            <pc:docMk/>
            <pc:sldMk cId="3025961170" sldId="261"/>
            <ac:picMk id="4" creationId="{2B611E4B-76D4-4619-B46A-F2591F5764B8}"/>
          </ac:picMkLst>
        </pc:picChg>
        <pc:picChg chg="add mod">
          <ac:chgData name="MT2020013 Apoorv Panse" userId="a3421d7c-e08a-4eb8-a39c-7a0ba58c109b" providerId="ADAL" clId="{25741934-FC92-4BAE-BD05-B25353E85A70}" dt="2020-11-23T11:02:06.327" v="386" actId="1076"/>
          <ac:picMkLst>
            <pc:docMk/>
            <pc:sldMk cId="3025961170" sldId="261"/>
            <ac:picMk id="7" creationId="{EC34983B-E230-49AF-8061-74C233BB6155}"/>
          </ac:picMkLst>
        </pc:picChg>
        <pc:picChg chg="add del">
          <ac:chgData name="MT2020013 Apoorv Panse" userId="a3421d7c-e08a-4eb8-a39c-7a0ba58c109b" providerId="ADAL" clId="{25741934-FC92-4BAE-BD05-B25353E85A70}" dt="2020-11-23T11:42:40.798" v="704" actId="22"/>
          <ac:picMkLst>
            <pc:docMk/>
            <pc:sldMk cId="3025961170" sldId="261"/>
            <ac:picMk id="9" creationId="{0A00BCDD-833B-49D1-BEAB-66571D35EB85}"/>
          </ac:picMkLst>
        </pc:picChg>
      </pc:sldChg>
      <pc:sldChg chg="addSp delSp modSp add mod">
        <pc:chgData name="MT2020013 Apoorv Panse" userId="a3421d7c-e08a-4eb8-a39c-7a0ba58c109b" providerId="ADAL" clId="{25741934-FC92-4BAE-BD05-B25353E85A70}" dt="2020-11-25T19:06:17.484" v="2215" actId="1076"/>
        <pc:sldMkLst>
          <pc:docMk/>
          <pc:sldMk cId="630631728" sldId="262"/>
        </pc:sldMkLst>
        <pc:spChg chg="mod">
          <ac:chgData name="MT2020013 Apoorv Panse" userId="a3421d7c-e08a-4eb8-a39c-7a0ba58c109b" providerId="ADAL" clId="{25741934-FC92-4BAE-BD05-B25353E85A70}" dt="2020-11-23T11:02:59.388" v="437" actId="20577"/>
          <ac:spMkLst>
            <pc:docMk/>
            <pc:sldMk cId="630631728" sldId="262"/>
            <ac:spMk id="2" creationId="{64493CC6-8573-46E0-922A-187008DBD369}"/>
          </ac:spMkLst>
        </pc:spChg>
        <pc:spChg chg="del">
          <ac:chgData name="MT2020013 Apoorv Panse" userId="a3421d7c-e08a-4eb8-a39c-7a0ba58c109b" providerId="ADAL" clId="{25741934-FC92-4BAE-BD05-B25353E85A70}" dt="2020-11-23T11:03:11.333" v="438" actId="478"/>
          <ac:spMkLst>
            <pc:docMk/>
            <pc:sldMk cId="630631728" sldId="262"/>
            <ac:spMk id="3" creationId="{108FF1EC-078D-46A8-A59B-734E2C9696DF}"/>
          </ac:spMkLst>
        </pc:spChg>
        <pc:spChg chg="del mod">
          <ac:chgData name="MT2020013 Apoorv Panse" userId="a3421d7c-e08a-4eb8-a39c-7a0ba58c109b" providerId="ADAL" clId="{25741934-FC92-4BAE-BD05-B25353E85A70}" dt="2020-11-23T11:03:12.986" v="440" actId="478"/>
          <ac:spMkLst>
            <pc:docMk/>
            <pc:sldMk cId="630631728" sldId="262"/>
            <ac:spMk id="5" creationId="{3D6FDF88-7C93-46CE-A339-7D29DD6BB445}"/>
          </ac:spMkLst>
        </pc:spChg>
        <pc:spChg chg="add mod">
          <ac:chgData name="MT2020013 Apoorv Panse" userId="a3421d7c-e08a-4eb8-a39c-7a0ba58c109b" providerId="ADAL" clId="{25741934-FC92-4BAE-BD05-B25353E85A70}" dt="2020-11-23T11:45:18.188" v="706" actId="20577"/>
          <ac:spMkLst>
            <pc:docMk/>
            <pc:sldMk cId="630631728" sldId="262"/>
            <ac:spMk id="8" creationId="{334AA756-27CC-49BB-A9CF-4C51AF2815C6}"/>
          </ac:spMkLst>
        </pc:spChg>
        <pc:spChg chg="add del">
          <ac:chgData name="MT2020013 Apoorv Panse" userId="a3421d7c-e08a-4eb8-a39c-7a0ba58c109b" providerId="ADAL" clId="{25741934-FC92-4BAE-BD05-B25353E85A70}" dt="2020-11-23T11:08:11.433" v="566"/>
          <ac:spMkLst>
            <pc:docMk/>
            <pc:sldMk cId="630631728" sldId="262"/>
            <ac:spMk id="9" creationId="{62C5B2A6-DE49-408D-875E-1342E191A360}"/>
          </ac:spMkLst>
        </pc:spChg>
        <pc:picChg chg="add mod">
          <ac:chgData name="MT2020013 Apoorv Panse" userId="a3421d7c-e08a-4eb8-a39c-7a0ba58c109b" providerId="ADAL" clId="{25741934-FC92-4BAE-BD05-B25353E85A70}" dt="2020-11-25T19:06:17.484" v="2215" actId="1076"/>
          <ac:picMkLst>
            <pc:docMk/>
            <pc:sldMk cId="630631728" sldId="262"/>
            <ac:picMk id="4" creationId="{1D9AA78A-DCAE-42A7-81F6-9B6A661D263C}"/>
          </ac:picMkLst>
        </pc:picChg>
        <pc:picChg chg="add del mod">
          <ac:chgData name="MT2020013 Apoorv Panse" userId="a3421d7c-e08a-4eb8-a39c-7a0ba58c109b" providerId="ADAL" clId="{25741934-FC92-4BAE-BD05-B25353E85A70}" dt="2020-11-25T19:06:14.542" v="2213" actId="478"/>
          <ac:picMkLst>
            <pc:docMk/>
            <pc:sldMk cId="630631728" sldId="262"/>
            <ac:picMk id="6" creationId="{334D5A20-BB93-4DC5-86F6-DDE8F14DFFD6}"/>
          </ac:picMkLst>
        </pc:picChg>
        <pc:picChg chg="del">
          <ac:chgData name="MT2020013 Apoorv Panse" userId="a3421d7c-e08a-4eb8-a39c-7a0ba58c109b" providerId="ADAL" clId="{25741934-FC92-4BAE-BD05-B25353E85A70}" dt="2020-11-23T11:03:13.827" v="441" actId="478"/>
          <ac:picMkLst>
            <pc:docMk/>
            <pc:sldMk cId="630631728" sldId="262"/>
            <ac:picMk id="7" creationId="{EC34983B-E230-49AF-8061-74C233BB6155}"/>
          </ac:picMkLst>
        </pc:picChg>
        <pc:picChg chg="add mod">
          <ac:chgData name="MT2020013 Apoorv Panse" userId="a3421d7c-e08a-4eb8-a39c-7a0ba58c109b" providerId="ADAL" clId="{25741934-FC92-4BAE-BD05-B25353E85A70}" dt="2020-11-23T11:11:46.154" v="593" actId="14100"/>
          <ac:picMkLst>
            <pc:docMk/>
            <pc:sldMk cId="630631728" sldId="262"/>
            <ac:picMk id="1027" creationId="{9119D1F7-A725-499F-909D-816A1ACEDCF6}"/>
          </ac:picMkLst>
        </pc:picChg>
      </pc:sldChg>
      <pc:sldChg chg="addSp delSp modSp add mod">
        <pc:chgData name="MT2020013 Apoorv Panse" userId="a3421d7c-e08a-4eb8-a39c-7a0ba58c109b" providerId="ADAL" clId="{25741934-FC92-4BAE-BD05-B25353E85A70}" dt="2020-11-25T19:06:32.390" v="2218" actId="1076"/>
        <pc:sldMkLst>
          <pc:docMk/>
          <pc:sldMk cId="916395611" sldId="263"/>
        </pc:sldMkLst>
        <pc:spChg chg="mod">
          <ac:chgData name="MT2020013 Apoorv Panse" userId="a3421d7c-e08a-4eb8-a39c-7a0ba58c109b" providerId="ADAL" clId="{25741934-FC92-4BAE-BD05-B25353E85A70}" dt="2020-11-23T11:17:30.197" v="640" actId="20577"/>
          <ac:spMkLst>
            <pc:docMk/>
            <pc:sldMk cId="916395611" sldId="263"/>
            <ac:spMk id="2" creationId="{64493CC6-8573-46E0-922A-187008DBD369}"/>
          </ac:spMkLst>
        </pc:spChg>
        <pc:spChg chg="mod">
          <ac:chgData name="MT2020013 Apoorv Panse" userId="a3421d7c-e08a-4eb8-a39c-7a0ba58c109b" providerId="ADAL" clId="{25741934-FC92-4BAE-BD05-B25353E85A70}" dt="2020-11-23T11:14:10.280" v="626" actId="20577"/>
          <ac:spMkLst>
            <pc:docMk/>
            <pc:sldMk cId="916395611" sldId="263"/>
            <ac:spMk id="8" creationId="{334AA756-27CC-49BB-A9CF-4C51AF2815C6}"/>
          </ac:spMkLst>
        </pc:spChg>
        <pc:picChg chg="add del mod">
          <ac:chgData name="MT2020013 Apoorv Panse" userId="a3421d7c-e08a-4eb8-a39c-7a0ba58c109b" providerId="ADAL" clId="{25741934-FC92-4BAE-BD05-B25353E85A70}" dt="2020-11-23T11:16:55.028" v="634" actId="478"/>
          <ac:picMkLst>
            <pc:docMk/>
            <pc:sldMk cId="916395611" sldId="263"/>
            <ac:picMk id="4" creationId="{2491BAE0-2E8F-4052-97C8-568CFCCAF165}"/>
          </ac:picMkLst>
        </pc:picChg>
        <pc:picChg chg="add mod">
          <ac:chgData name="MT2020013 Apoorv Panse" userId="a3421d7c-e08a-4eb8-a39c-7a0ba58c109b" providerId="ADAL" clId="{25741934-FC92-4BAE-BD05-B25353E85A70}" dt="2020-11-25T19:06:32.390" v="2218" actId="1076"/>
          <ac:picMkLst>
            <pc:docMk/>
            <pc:sldMk cId="916395611" sldId="263"/>
            <ac:picMk id="4" creationId="{447D3056-A00E-4263-BD39-29A9630D9832}"/>
          </ac:picMkLst>
        </pc:picChg>
        <pc:picChg chg="del">
          <ac:chgData name="MT2020013 Apoorv Panse" userId="a3421d7c-e08a-4eb8-a39c-7a0ba58c109b" providerId="ADAL" clId="{25741934-FC92-4BAE-BD05-B25353E85A70}" dt="2020-11-23T11:15:58.146" v="631" actId="478"/>
          <ac:picMkLst>
            <pc:docMk/>
            <pc:sldMk cId="916395611" sldId="263"/>
            <ac:picMk id="6" creationId="{334D5A20-BB93-4DC5-86F6-DDE8F14DFFD6}"/>
          </ac:picMkLst>
        </pc:picChg>
        <pc:picChg chg="add del mod">
          <ac:chgData name="MT2020013 Apoorv Panse" userId="a3421d7c-e08a-4eb8-a39c-7a0ba58c109b" providerId="ADAL" clId="{25741934-FC92-4BAE-BD05-B25353E85A70}" dt="2020-11-25T19:06:20.339" v="2216" actId="478"/>
          <ac:picMkLst>
            <pc:docMk/>
            <pc:sldMk cId="916395611" sldId="263"/>
            <ac:picMk id="7" creationId="{449DF6E7-96A6-4347-A3F8-2D268A3ADC64}"/>
          </ac:picMkLst>
        </pc:picChg>
        <pc:picChg chg="del">
          <ac:chgData name="MT2020013 Apoorv Panse" userId="a3421d7c-e08a-4eb8-a39c-7a0ba58c109b" providerId="ADAL" clId="{25741934-FC92-4BAE-BD05-B25353E85A70}" dt="2020-11-23T11:15:42.820" v="627" actId="478"/>
          <ac:picMkLst>
            <pc:docMk/>
            <pc:sldMk cId="916395611" sldId="263"/>
            <ac:picMk id="1027" creationId="{9119D1F7-A725-499F-909D-816A1ACEDCF6}"/>
          </ac:picMkLst>
        </pc:picChg>
        <pc:picChg chg="add mod">
          <ac:chgData name="MT2020013 Apoorv Panse" userId="a3421d7c-e08a-4eb8-a39c-7a0ba58c109b" providerId="ADAL" clId="{25741934-FC92-4BAE-BD05-B25353E85A70}" dt="2020-11-23T11:17:09.117" v="638" actId="1076"/>
          <ac:picMkLst>
            <pc:docMk/>
            <pc:sldMk cId="916395611" sldId="263"/>
            <ac:picMk id="2050" creationId="{3623923E-F35C-4CAB-AF21-56F58D22A009}"/>
          </ac:picMkLst>
        </pc:picChg>
      </pc:sldChg>
      <pc:sldChg chg="addSp delSp modSp add mod">
        <pc:chgData name="MT2020013 Apoorv Panse" userId="a3421d7c-e08a-4eb8-a39c-7a0ba58c109b" providerId="ADAL" clId="{25741934-FC92-4BAE-BD05-B25353E85A70}" dt="2020-11-25T19:07:03.063" v="2221" actId="1076"/>
        <pc:sldMkLst>
          <pc:docMk/>
          <pc:sldMk cId="515632132" sldId="264"/>
        </pc:sldMkLst>
        <pc:spChg chg="mod">
          <ac:chgData name="MT2020013 Apoorv Panse" userId="a3421d7c-e08a-4eb8-a39c-7a0ba58c109b" providerId="ADAL" clId="{25741934-FC92-4BAE-BD05-B25353E85A70}" dt="2020-11-23T11:17:42.565" v="655" actId="20577"/>
          <ac:spMkLst>
            <pc:docMk/>
            <pc:sldMk cId="515632132" sldId="264"/>
            <ac:spMk id="2" creationId="{64493CC6-8573-46E0-922A-187008DBD369}"/>
          </ac:spMkLst>
        </pc:spChg>
        <pc:spChg chg="add del">
          <ac:chgData name="MT2020013 Apoorv Panse" userId="a3421d7c-e08a-4eb8-a39c-7a0ba58c109b" providerId="ADAL" clId="{25741934-FC92-4BAE-BD05-B25353E85A70}" dt="2020-11-23T11:18:53.800" v="659"/>
          <ac:spMkLst>
            <pc:docMk/>
            <pc:sldMk cId="515632132" sldId="264"/>
            <ac:spMk id="3" creationId="{52B645F2-4CC3-40E8-B6FA-B10341F6B1C2}"/>
          </ac:spMkLst>
        </pc:spChg>
        <pc:spChg chg="add del">
          <ac:chgData name="MT2020013 Apoorv Panse" userId="a3421d7c-e08a-4eb8-a39c-7a0ba58c109b" providerId="ADAL" clId="{25741934-FC92-4BAE-BD05-B25353E85A70}" dt="2020-11-23T11:19:00.271" v="662"/>
          <ac:spMkLst>
            <pc:docMk/>
            <pc:sldMk cId="515632132" sldId="264"/>
            <ac:spMk id="4" creationId="{DF5FDE0C-53EC-474A-88C2-8D5E299FDED2}"/>
          </ac:spMkLst>
        </pc:spChg>
        <pc:spChg chg="mod">
          <ac:chgData name="MT2020013 Apoorv Panse" userId="a3421d7c-e08a-4eb8-a39c-7a0ba58c109b" providerId="ADAL" clId="{25741934-FC92-4BAE-BD05-B25353E85A70}" dt="2020-11-23T11:26:53.340" v="682" actId="14100"/>
          <ac:spMkLst>
            <pc:docMk/>
            <pc:sldMk cId="515632132" sldId="264"/>
            <ac:spMk id="8" creationId="{334AA756-27CC-49BB-A9CF-4C51AF2815C6}"/>
          </ac:spMkLst>
        </pc:spChg>
        <pc:picChg chg="add mod">
          <ac:chgData name="MT2020013 Apoorv Panse" userId="a3421d7c-e08a-4eb8-a39c-7a0ba58c109b" providerId="ADAL" clId="{25741934-FC92-4BAE-BD05-B25353E85A70}" dt="2020-11-25T19:07:03.063" v="2221" actId="1076"/>
          <ac:picMkLst>
            <pc:docMk/>
            <pc:sldMk cId="515632132" sldId="264"/>
            <ac:picMk id="4" creationId="{11462425-88B1-4E01-9835-A3AE66BD7B32}"/>
          </ac:picMkLst>
        </pc:picChg>
        <pc:picChg chg="add del mod">
          <ac:chgData name="MT2020013 Apoorv Panse" userId="a3421d7c-e08a-4eb8-a39c-7a0ba58c109b" providerId="ADAL" clId="{25741934-FC92-4BAE-BD05-B25353E85A70}" dt="2020-11-23T11:22:52.940" v="668" actId="478"/>
          <ac:picMkLst>
            <pc:docMk/>
            <pc:sldMk cId="515632132" sldId="264"/>
            <ac:picMk id="6" creationId="{66083685-4510-4B8E-8FE3-46821553572D}"/>
          </ac:picMkLst>
        </pc:picChg>
        <pc:picChg chg="del">
          <ac:chgData name="MT2020013 Apoorv Panse" userId="a3421d7c-e08a-4eb8-a39c-7a0ba58c109b" providerId="ADAL" clId="{25741934-FC92-4BAE-BD05-B25353E85A70}" dt="2020-11-23T11:18:08.658" v="656" actId="478"/>
          <ac:picMkLst>
            <pc:docMk/>
            <pc:sldMk cId="515632132" sldId="264"/>
            <ac:picMk id="7" creationId="{449DF6E7-96A6-4347-A3F8-2D268A3ADC64}"/>
          </ac:picMkLst>
        </pc:picChg>
        <pc:picChg chg="add del mod">
          <ac:chgData name="MT2020013 Apoorv Panse" userId="a3421d7c-e08a-4eb8-a39c-7a0ba58c109b" providerId="ADAL" clId="{25741934-FC92-4BAE-BD05-B25353E85A70}" dt="2020-11-23T11:23:32.963" v="671" actId="478"/>
          <ac:picMkLst>
            <pc:docMk/>
            <pc:sldMk cId="515632132" sldId="264"/>
            <ac:picMk id="10" creationId="{427A827D-1FEE-4B95-B0ED-958488088A93}"/>
          </ac:picMkLst>
        </pc:picChg>
        <pc:picChg chg="add del mod">
          <ac:chgData name="MT2020013 Apoorv Panse" userId="a3421d7c-e08a-4eb8-a39c-7a0ba58c109b" providerId="ADAL" clId="{25741934-FC92-4BAE-BD05-B25353E85A70}" dt="2020-11-25T19:06:59.900" v="2219" actId="478"/>
          <ac:picMkLst>
            <pc:docMk/>
            <pc:sldMk cId="515632132" sldId="264"/>
            <ac:picMk id="12" creationId="{7B020C10-3038-45FA-B238-D2FC1782F51C}"/>
          </ac:picMkLst>
        </pc:picChg>
        <pc:picChg chg="del">
          <ac:chgData name="MT2020013 Apoorv Panse" userId="a3421d7c-e08a-4eb8-a39c-7a0ba58c109b" providerId="ADAL" clId="{25741934-FC92-4BAE-BD05-B25353E85A70}" dt="2020-11-23T11:18:10.169" v="657" actId="478"/>
          <ac:picMkLst>
            <pc:docMk/>
            <pc:sldMk cId="515632132" sldId="264"/>
            <ac:picMk id="2050" creationId="{3623923E-F35C-4CAB-AF21-56F58D22A009}"/>
          </ac:picMkLst>
        </pc:picChg>
        <pc:picChg chg="add mod">
          <ac:chgData name="MT2020013 Apoorv Panse" userId="a3421d7c-e08a-4eb8-a39c-7a0ba58c109b" providerId="ADAL" clId="{25741934-FC92-4BAE-BD05-B25353E85A70}" dt="2020-11-23T11:26:58.180" v="684" actId="1076"/>
          <ac:picMkLst>
            <pc:docMk/>
            <pc:sldMk cId="515632132" sldId="264"/>
            <ac:picMk id="3076" creationId="{5DF6C613-9E4F-4964-B756-727711F8CEE0}"/>
          </ac:picMkLst>
        </pc:picChg>
      </pc:sldChg>
      <pc:sldChg chg="delSp modSp add mod">
        <pc:chgData name="MT2020013 Apoorv Panse" userId="a3421d7c-e08a-4eb8-a39c-7a0ba58c109b" providerId="ADAL" clId="{25741934-FC92-4BAE-BD05-B25353E85A70}" dt="2020-11-25T19:16:37.663" v="2806" actId="113"/>
        <pc:sldMkLst>
          <pc:docMk/>
          <pc:sldMk cId="1567108809" sldId="265"/>
        </pc:sldMkLst>
        <pc:spChg chg="mod">
          <ac:chgData name="MT2020013 Apoorv Panse" userId="a3421d7c-e08a-4eb8-a39c-7a0ba58c109b" providerId="ADAL" clId="{25741934-FC92-4BAE-BD05-B25353E85A70}" dt="2020-11-23T11:49:15.781" v="735" actId="20577"/>
          <ac:spMkLst>
            <pc:docMk/>
            <pc:sldMk cId="1567108809" sldId="265"/>
            <ac:spMk id="2" creationId="{64493CC6-8573-46E0-922A-187008DBD369}"/>
          </ac:spMkLst>
        </pc:spChg>
        <pc:spChg chg="mod">
          <ac:chgData name="MT2020013 Apoorv Panse" userId="a3421d7c-e08a-4eb8-a39c-7a0ba58c109b" providerId="ADAL" clId="{25741934-FC92-4BAE-BD05-B25353E85A70}" dt="2020-11-25T19:16:37.663" v="2806" actId="113"/>
          <ac:spMkLst>
            <pc:docMk/>
            <pc:sldMk cId="1567108809" sldId="265"/>
            <ac:spMk id="8" creationId="{334AA756-27CC-49BB-A9CF-4C51AF2815C6}"/>
          </ac:spMkLst>
        </pc:spChg>
        <pc:picChg chg="del">
          <ac:chgData name="MT2020013 Apoorv Panse" userId="a3421d7c-e08a-4eb8-a39c-7a0ba58c109b" providerId="ADAL" clId="{25741934-FC92-4BAE-BD05-B25353E85A70}" dt="2020-11-23T12:01:52.028" v="896" actId="478"/>
          <ac:picMkLst>
            <pc:docMk/>
            <pc:sldMk cId="1567108809" sldId="265"/>
            <ac:picMk id="12" creationId="{7B020C10-3038-45FA-B238-D2FC1782F51C}"/>
          </ac:picMkLst>
        </pc:picChg>
        <pc:picChg chg="del">
          <ac:chgData name="MT2020013 Apoorv Panse" userId="a3421d7c-e08a-4eb8-a39c-7a0ba58c109b" providerId="ADAL" clId="{25741934-FC92-4BAE-BD05-B25353E85A70}" dt="2020-11-23T12:01:54.996" v="897" actId="478"/>
          <ac:picMkLst>
            <pc:docMk/>
            <pc:sldMk cId="1567108809" sldId="265"/>
            <ac:picMk id="3076" creationId="{5DF6C613-9E4F-4964-B756-727711F8CEE0}"/>
          </ac:picMkLst>
        </pc:picChg>
      </pc:sldChg>
      <pc:sldChg chg="modSp add del mod">
        <pc:chgData name="MT2020013 Apoorv Panse" userId="a3421d7c-e08a-4eb8-a39c-7a0ba58c109b" providerId="ADAL" clId="{25741934-FC92-4BAE-BD05-B25353E85A70}" dt="2020-11-23T12:16:53.139" v="1248" actId="47"/>
        <pc:sldMkLst>
          <pc:docMk/>
          <pc:sldMk cId="2509661334" sldId="266"/>
        </pc:sldMkLst>
        <pc:spChg chg="mod">
          <ac:chgData name="MT2020013 Apoorv Panse" userId="a3421d7c-e08a-4eb8-a39c-7a0ba58c109b" providerId="ADAL" clId="{25741934-FC92-4BAE-BD05-B25353E85A70}" dt="2020-11-23T12:15:42.209" v="1161" actId="20577"/>
          <ac:spMkLst>
            <pc:docMk/>
            <pc:sldMk cId="2509661334" sldId="266"/>
            <ac:spMk id="2" creationId="{64493CC6-8573-46E0-922A-187008DBD369}"/>
          </ac:spMkLst>
        </pc:spChg>
        <pc:spChg chg="mod">
          <ac:chgData name="MT2020013 Apoorv Panse" userId="a3421d7c-e08a-4eb8-a39c-7a0ba58c109b" providerId="ADAL" clId="{25741934-FC92-4BAE-BD05-B25353E85A70}" dt="2020-11-23T12:16:32.893" v="1247" actId="20577"/>
          <ac:spMkLst>
            <pc:docMk/>
            <pc:sldMk cId="2509661334" sldId="266"/>
            <ac:spMk id="8" creationId="{334AA756-27CC-49BB-A9CF-4C51AF2815C6}"/>
          </ac:spMkLst>
        </pc:spChg>
      </pc:sldChg>
      <pc:sldChg chg="add">
        <pc:chgData name="MT2020013 Apoorv Panse" userId="a3421d7c-e08a-4eb8-a39c-7a0ba58c109b" providerId="ADAL" clId="{25741934-FC92-4BAE-BD05-B25353E85A70}" dt="2020-11-25T18:57:33.760" v="1499"/>
        <pc:sldMkLst>
          <pc:docMk/>
          <pc:sldMk cId="4174400384" sldId="266"/>
        </pc:sldMkLst>
      </pc:sldChg>
      <pc:sldChg chg="addSp delSp modSp add mod">
        <pc:chgData name="MT2020013 Apoorv Panse" userId="a3421d7c-e08a-4eb8-a39c-7a0ba58c109b" providerId="ADAL" clId="{25741934-FC92-4BAE-BD05-B25353E85A70}" dt="2020-11-25T19:09:28.756" v="2480" actId="1076"/>
        <pc:sldMkLst>
          <pc:docMk/>
          <pc:sldMk cId="1998310373" sldId="267"/>
        </pc:sldMkLst>
        <pc:spChg chg="mod">
          <ac:chgData name="MT2020013 Apoorv Panse" userId="a3421d7c-e08a-4eb8-a39c-7a0ba58c109b" providerId="ADAL" clId="{25741934-FC92-4BAE-BD05-B25353E85A70}" dt="2020-11-25T19:07:25.521" v="2268" actId="20577"/>
          <ac:spMkLst>
            <pc:docMk/>
            <pc:sldMk cId="1998310373" sldId="267"/>
            <ac:spMk id="2" creationId="{64493CC6-8573-46E0-922A-187008DBD369}"/>
          </ac:spMkLst>
        </pc:spChg>
        <pc:spChg chg="mod">
          <ac:chgData name="MT2020013 Apoorv Panse" userId="a3421d7c-e08a-4eb8-a39c-7a0ba58c109b" providerId="ADAL" clId="{25741934-FC92-4BAE-BD05-B25353E85A70}" dt="2020-11-25T19:09:28.756" v="2480" actId="1076"/>
          <ac:spMkLst>
            <pc:docMk/>
            <pc:sldMk cId="1998310373" sldId="267"/>
            <ac:spMk id="8" creationId="{334AA756-27CC-49BB-A9CF-4C51AF2815C6}"/>
          </ac:spMkLst>
        </pc:spChg>
        <pc:picChg chg="del mod">
          <ac:chgData name="MT2020013 Apoorv Panse" userId="a3421d7c-e08a-4eb8-a39c-7a0ba58c109b" providerId="ADAL" clId="{25741934-FC92-4BAE-BD05-B25353E85A70}" dt="2020-11-25T19:08:35.945" v="2419" actId="478"/>
          <ac:picMkLst>
            <pc:docMk/>
            <pc:sldMk cId="1998310373" sldId="267"/>
            <ac:picMk id="4" creationId="{11462425-88B1-4E01-9835-A3AE66BD7B32}"/>
          </ac:picMkLst>
        </pc:picChg>
        <pc:picChg chg="add mod">
          <ac:chgData name="MT2020013 Apoorv Panse" userId="a3421d7c-e08a-4eb8-a39c-7a0ba58c109b" providerId="ADAL" clId="{25741934-FC92-4BAE-BD05-B25353E85A70}" dt="2020-11-25T19:09:01.127" v="2479" actId="1076"/>
          <ac:picMkLst>
            <pc:docMk/>
            <pc:sldMk cId="1998310373" sldId="267"/>
            <ac:picMk id="5" creationId="{21AC42AE-5F69-4E49-8C96-CD5B4E1EBAC4}"/>
          </ac:picMkLst>
        </pc:picChg>
        <pc:picChg chg="add mod">
          <ac:chgData name="MT2020013 Apoorv Panse" userId="a3421d7c-e08a-4eb8-a39c-7a0ba58c109b" providerId="ADAL" clId="{25741934-FC92-4BAE-BD05-B25353E85A70}" dt="2020-11-25T19:08:59.245" v="2478" actId="1076"/>
          <ac:picMkLst>
            <pc:docMk/>
            <pc:sldMk cId="1998310373" sldId="267"/>
            <ac:picMk id="7" creationId="{BFC0370F-F333-4965-B09D-DE659FE8CB53}"/>
          </ac:picMkLst>
        </pc:picChg>
        <pc:picChg chg="del">
          <ac:chgData name="MT2020013 Apoorv Panse" userId="a3421d7c-e08a-4eb8-a39c-7a0ba58c109b" providerId="ADAL" clId="{25741934-FC92-4BAE-BD05-B25353E85A70}" dt="2020-11-25T19:07:59.475" v="2410" actId="478"/>
          <ac:picMkLst>
            <pc:docMk/>
            <pc:sldMk cId="1998310373" sldId="267"/>
            <ac:picMk id="3076" creationId="{5DF6C613-9E4F-4964-B756-727711F8CEE0}"/>
          </ac:picMkLst>
        </pc:picChg>
      </pc:sldChg>
      <pc:sldChg chg="modSp add mod">
        <pc:chgData name="MT2020013 Apoorv Panse" userId="a3421d7c-e08a-4eb8-a39c-7a0ba58c109b" providerId="ADAL" clId="{25741934-FC92-4BAE-BD05-B25353E85A70}" dt="2020-11-25T19:18:36.293" v="3220" actId="20577"/>
        <pc:sldMkLst>
          <pc:docMk/>
          <pc:sldMk cId="2706684549" sldId="268"/>
        </pc:sldMkLst>
        <pc:spChg chg="mod">
          <ac:chgData name="MT2020013 Apoorv Panse" userId="a3421d7c-e08a-4eb8-a39c-7a0ba58c109b" providerId="ADAL" clId="{25741934-FC92-4BAE-BD05-B25353E85A70}" dt="2020-11-25T19:17:07.585" v="2852" actId="20577"/>
          <ac:spMkLst>
            <pc:docMk/>
            <pc:sldMk cId="2706684549" sldId="268"/>
            <ac:spMk id="2" creationId="{64493CC6-8573-46E0-922A-187008DBD369}"/>
          </ac:spMkLst>
        </pc:spChg>
        <pc:spChg chg="mod">
          <ac:chgData name="MT2020013 Apoorv Panse" userId="a3421d7c-e08a-4eb8-a39c-7a0ba58c109b" providerId="ADAL" clId="{25741934-FC92-4BAE-BD05-B25353E85A70}" dt="2020-11-25T19:18:36.293" v="3220" actId="20577"/>
          <ac:spMkLst>
            <pc:docMk/>
            <pc:sldMk cId="2706684549" sldId="268"/>
            <ac:spMk id="8" creationId="{334AA756-27CC-49BB-A9CF-4C51AF2815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A9068-22C7-4EFF-875C-87C491DAF34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07213-81E6-49A5-B414-A18733A35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90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0001" y="283426"/>
            <a:ext cx="6253317" cy="1966037"/>
          </a:xfrm>
        </p:spPr>
        <p:txBody>
          <a:bodyPr>
            <a:normAutofit/>
          </a:bodyPr>
          <a:lstStyle/>
          <a:p>
            <a:r>
              <a:rPr lang="en-US" sz="6000" dirty="0"/>
              <a:t>Model Building and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8984" y="2639011"/>
            <a:ext cx="6269347" cy="1470366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Invincible Predictors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*Apoorv Panse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*Deepti Chawda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*Shahbaz KHan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A30142-50D6-4A10-AD63-92D6DF4ABBE6}"/>
              </a:ext>
            </a:extLst>
          </p:cNvPr>
          <p:cNvSpPr txBox="1"/>
          <p:nvPr/>
        </p:nvSpPr>
        <p:spPr>
          <a:xfrm>
            <a:off x="5336016" y="4519141"/>
            <a:ext cx="444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Recruit restaurant visitor forecasting project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3CC6-8573-46E0-922A-187008DB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6808"/>
          </a:xfrm>
        </p:spPr>
        <p:txBody>
          <a:bodyPr anchor="b">
            <a:normAutofit/>
          </a:bodyPr>
          <a:lstStyle/>
          <a:p>
            <a:r>
              <a:rPr lang="en-IN" sz="3600" dirty="0"/>
              <a:t>Predictions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AA756-27CC-49BB-A9CF-4C51AF2815C6}"/>
              </a:ext>
            </a:extLst>
          </p:cNvPr>
          <p:cNvSpPr txBox="1"/>
          <p:nvPr/>
        </p:nvSpPr>
        <p:spPr>
          <a:xfrm>
            <a:off x="796834" y="2244436"/>
            <a:ext cx="105983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For actual predictions of sample submission data, it 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was featured exactly how we did for training dataset. Now entire train dataset is our training data and featured Sample submission became the test dataset for Kaggle submission.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12529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529"/>
                </a:solidFill>
                <a:latin typeface="-apple-system"/>
              </a:rPr>
              <a:t>Random Forest Regression gave the best result of RMSLE score of </a:t>
            </a:r>
            <a:r>
              <a:rPr lang="en-US" sz="2000" b="1" dirty="0">
                <a:solidFill>
                  <a:srgbClr val="212529"/>
                </a:solidFill>
                <a:latin typeface="-apple-system"/>
              </a:rPr>
              <a:t>0.51066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 on training set and </a:t>
            </a:r>
            <a:r>
              <a:rPr lang="en-IN" sz="2000" b="1" dirty="0">
                <a:solidFill>
                  <a:srgbClr val="212529"/>
                </a:solidFill>
                <a:latin typeface="-apple-system"/>
              </a:rPr>
              <a:t>0.53868 </a:t>
            </a:r>
            <a:r>
              <a:rPr lang="en-IN" sz="2000" dirty="0">
                <a:solidFill>
                  <a:srgbClr val="212529"/>
                </a:solidFill>
                <a:latin typeface="-apple-system"/>
              </a:rPr>
              <a:t>on Kaggle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212529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12529"/>
                </a:solidFill>
                <a:latin typeface="-apple-system"/>
              </a:rPr>
              <a:t>Average result of all models was </a:t>
            </a:r>
            <a:r>
              <a:rPr lang="en-IN" sz="2000" dirty="0">
                <a:solidFill>
                  <a:srgbClr val="212529"/>
                </a:solidFill>
                <a:latin typeface="Inter"/>
              </a:rPr>
              <a:t>RMSLE score 0.54234 and taking average did not improve the score.</a:t>
            </a:r>
            <a:endParaRPr lang="en-US" sz="2000" dirty="0">
              <a:solidFill>
                <a:srgbClr val="212529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56710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3CC6-8573-46E0-922A-187008DB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6808"/>
          </a:xfrm>
        </p:spPr>
        <p:txBody>
          <a:bodyPr anchor="b">
            <a:normAutofit/>
          </a:bodyPr>
          <a:lstStyle/>
          <a:p>
            <a:r>
              <a:rPr lang="en-IN" sz="3600" dirty="0"/>
              <a:t>What else we could have done?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AA756-27CC-49BB-A9CF-4C51AF2815C6}"/>
              </a:ext>
            </a:extLst>
          </p:cNvPr>
          <p:cNvSpPr txBox="1"/>
          <p:nvPr/>
        </p:nvSpPr>
        <p:spPr>
          <a:xfrm>
            <a:off x="796834" y="2244436"/>
            <a:ext cx="105983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12529"/>
                </a:solidFill>
                <a:effectLst/>
                <a:latin typeface="-apple-system"/>
              </a:rPr>
              <a:t>We could have used the time series forecasting models like ARIMA for better prediction.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12529"/>
                </a:solidFill>
                <a:latin typeface="-apple-system"/>
              </a:rPr>
              <a:t>We could have used the Gradient boosting algorithms such as XGBoost and Light GBM.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212529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12529"/>
                </a:solidFill>
                <a:latin typeface="-apple-system"/>
              </a:rPr>
              <a:t>However the reason we did not pick up those, is because we wanted to learn more about how regression techniques work and not focus on the Kaggle score. </a:t>
            </a:r>
            <a:endParaRPr lang="en-US" sz="2000" dirty="0">
              <a:solidFill>
                <a:srgbClr val="212529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70668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2EE23F-451D-473B-93BE-FD19D6EB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976312"/>
            <a:ext cx="110299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3CC6-8573-46E0-922A-187008DB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8" y="369731"/>
            <a:ext cx="9969731" cy="1026808"/>
          </a:xfrm>
        </p:spPr>
        <p:txBody>
          <a:bodyPr anchor="b">
            <a:normAutofit/>
          </a:bodyPr>
          <a:lstStyle/>
          <a:p>
            <a:r>
              <a:rPr lang="en-IN" sz="3600" dirty="0"/>
              <a:t>Updated Data Merging after EDA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F2D9B0-28C5-48DE-9AD1-70972D5DE712}"/>
              </a:ext>
            </a:extLst>
          </p:cNvPr>
          <p:cNvSpPr txBox="1"/>
          <p:nvPr/>
        </p:nvSpPr>
        <p:spPr>
          <a:xfrm>
            <a:off x="1261930" y="2318113"/>
            <a:ext cx="102270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found out that HPG tables were not required to be merged at all as our </a:t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set contains actual visitors data and we do not have reservation data available for most of it.</a:t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 we only merged air_store_info and date_info tables with train dataset to get final training dataset</a:t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added extra features as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we played around with only 3 CSV files for model training : </a:t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train.csv, air_store_info.csv, date_info.csv</a:t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merged these to form our train_data dataframe.</a:t>
            </a:r>
          </a:p>
        </p:txBody>
      </p:sp>
    </p:spTree>
    <p:extLst>
      <p:ext uri="{BB962C8B-B14F-4D97-AF65-F5344CB8AC3E}">
        <p14:creationId xmlns:p14="http://schemas.microsoft.com/office/powerpoint/2010/main" val="78429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3CC6-8573-46E0-922A-187008DB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6808"/>
          </a:xfrm>
        </p:spPr>
        <p:txBody>
          <a:bodyPr anchor="b">
            <a:normAutofit/>
          </a:bodyPr>
          <a:lstStyle/>
          <a:p>
            <a:r>
              <a:rPr lang="en-IN" sz="3600" dirty="0"/>
              <a:t>Final Set of features for Model Training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F2D9B0-28C5-48DE-9AD1-70972D5DE712}"/>
              </a:ext>
            </a:extLst>
          </p:cNvPr>
          <p:cNvSpPr txBox="1"/>
          <p:nvPr/>
        </p:nvSpPr>
        <p:spPr>
          <a:xfrm>
            <a:off x="1253618" y="4878433"/>
            <a:ext cx="842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*Label encoding was used for categorical features having more than two categories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*One hot encoding was used for categorical features having binary categories. 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*mean, median, min, max visitor features were added for better prediction possibility.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BE991-820B-4ACF-A17C-AE3179EB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25" y="2160270"/>
            <a:ext cx="37242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CDE6D4-A46D-43AE-8508-0E359446F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47" y="2160270"/>
            <a:ext cx="3724275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431F9-955A-4EEF-A036-D3C43FD07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25" y="2569672"/>
            <a:ext cx="3810000" cy="1400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0A3817-90A0-463D-A142-470E92F7A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861" y="2569672"/>
            <a:ext cx="37147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0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3CC6-8573-46E0-922A-187008DB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6808"/>
          </a:xfrm>
        </p:spPr>
        <p:txBody>
          <a:bodyPr anchor="b">
            <a:normAutofit/>
          </a:bodyPr>
          <a:lstStyle/>
          <a:p>
            <a:r>
              <a:rPr lang="en-IN" sz="3600" dirty="0"/>
              <a:t>Training Testing Splits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F2D9B0-28C5-48DE-9AD1-70972D5DE712}"/>
              </a:ext>
            </a:extLst>
          </p:cNvPr>
          <p:cNvSpPr txBox="1"/>
          <p:nvPr/>
        </p:nvSpPr>
        <p:spPr>
          <a:xfrm>
            <a:off x="1097280" y="3577409"/>
            <a:ext cx="10199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*Train and test data was split in 80% and 20% respectively.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*air_store_id, visit_date,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air_area_name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longitude columns were dropped for training as they are not taken as features as they were not improving the score.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*Random split was done because we saw that there is not much difference in the average visitors year wise. 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*Note that we have split train.csv into two parts here and test data is not from sample submission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9591C-E8FE-41AC-87C7-3296BAADE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77" y="2133600"/>
            <a:ext cx="90963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3CC6-8573-46E0-922A-187008DB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6808"/>
          </a:xfrm>
        </p:spPr>
        <p:txBody>
          <a:bodyPr anchor="b">
            <a:normAutofit/>
          </a:bodyPr>
          <a:lstStyle/>
          <a:p>
            <a:r>
              <a:rPr lang="en-IN" sz="3600" dirty="0"/>
              <a:t>Model Selection and evaluation metric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FF1EC-078D-46A8-A59B-734E2C9696DF}"/>
              </a:ext>
            </a:extLst>
          </p:cNvPr>
          <p:cNvSpPr txBox="1"/>
          <p:nvPr/>
        </p:nvSpPr>
        <p:spPr>
          <a:xfrm>
            <a:off x="1255222" y="2202873"/>
            <a:ext cx="99063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As predicting the number of visitors is the regression problem, we have tried few regression models :</a:t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* Simple Linear Regression</a:t>
            </a:r>
          </a:p>
          <a:p>
            <a:r>
              <a:rPr lang="en-IN" dirty="0"/>
              <a:t>* KNeighbors Regression</a:t>
            </a:r>
          </a:p>
          <a:p>
            <a:r>
              <a:rPr lang="en-IN" dirty="0"/>
              <a:t>* Random Forest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F88-7C93-46CE-A339-7D29DD6BB445}"/>
              </a:ext>
            </a:extLst>
          </p:cNvPr>
          <p:cNvSpPr txBox="1"/>
          <p:nvPr/>
        </p:nvSpPr>
        <p:spPr>
          <a:xfrm>
            <a:off x="1255222" y="4148051"/>
            <a:ext cx="736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Evaluation Metric used was RMSLE (Root mean squared logarithmic error)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34983B-E230-49AF-8061-74C233BB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22" y="4573819"/>
            <a:ext cx="74580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6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3CC6-8573-46E0-922A-187008DB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6808"/>
          </a:xfrm>
        </p:spPr>
        <p:txBody>
          <a:bodyPr anchor="b">
            <a:normAutofit/>
          </a:bodyPr>
          <a:lstStyle/>
          <a:p>
            <a:r>
              <a:rPr lang="en-IN" sz="3600" dirty="0"/>
              <a:t>Model 1 : Linear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AA756-27CC-49BB-A9CF-4C51AF2815C6}"/>
              </a:ext>
            </a:extLst>
          </p:cNvPr>
          <p:cNvSpPr txBox="1"/>
          <p:nvPr/>
        </p:nvSpPr>
        <p:spPr>
          <a:xfrm>
            <a:off x="1188720" y="2244436"/>
            <a:ext cx="5178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*We used scikit-learn library for implementing </a:t>
            </a:r>
          </a:p>
          <a:p>
            <a:r>
              <a:rPr lang="en-IN" sz="1400" dirty="0"/>
              <a:t>Linear regression model. </a:t>
            </a:r>
          </a:p>
          <a:p>
            <a:endParaRPr lang="en-IN" sz="1400" dirty="0"/>
          </a:p>
          <a:p>
            <a:r>
              <a:rPr lang="en-IN" sz="1400" dirty="0"/>
              <a:t>*It uses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Ordinary least squares Linear Regression.</a:t>
            </a:r>
          </a:p>
          <a:p>
            <a:endParaRPr lang="en-US" sz="1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IN" sz="1400" dirty="0"/>
              <a:t>*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Linear Regression fits a linear model with coefficients to minimize the residual sum of squares between the observed targets in the dataset, and the targets predicted by the linear approximation.</a:t>
            </a:r>
            <a:endParaRPr lang="en-IN" sz="1400" dirty="0"/>
          </a:p>
        </p:txBody>
      </p:sp>
      <p:pic>
        <p:nvPicPr>
          <p:cNvPr id="1027" name="Picture 3" descr="Simple Linear Regression in R - Articles - STHDA">
            <a:extLst>
              <a:ext uri="{FF2B5EF4-FFF2-40B4-BE49-F238E27FC236}">
                <a16:creationId xmlns:a16="http://schemas.microsoft.com/office/drawing/2014/main" id="{9119D1F7-A725-499F-909D-816A1ACED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622" y="2126622"/>
            <a:ext cx="4340861" cy="340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9AA78A-DCAE-42A7-81F6-9B6A661D2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4135322"/>
            <a:ext cx="4791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3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3CC6-8573-46E0-922A-187008DB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6808"/>
          </a:xfrm>
        </p:spPr>
        <p:txBody>
          <a:bodyPr anchor="b">
            <a:normAutofit/>
          </a:bodyPr>
          <a:lstStyle/>
          <a:p>
            <a:r>
              <a:rPr lang="en-IN" sz="3600" dirty="0"/>
              <a:t>Model 2 : KNeighbors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AA756-27CC-49BB-A9CF-4C51AF2815C6}"/>
              </a:ext>
            </a:extLst>
          </p:cNvPr>
          <p:cNvSpPr txBox="1"/>
          <p:nvPr/>
        </p:nvSpPr>
        <p:spPr>
          <a:xfrm>
            <a:off x="1188720" y="2244436"/>
            <a:ext cx="5178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*Regression based on k-nearest neighbors.</a:t>
            </a:r>
          </a:p>
          <a:p>
            <a:pPr algn="l"/>
            <a:endParaRPr lang="en-US" sz="1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*The target is predicted by local interpolation of the targets associated of the nearest neighbors in the training set.</a:t>
            </a:r>
          </a:p>
        </p:txBody>
      </p:sp>
      <p:pic>
        <p:nvPicPr>
          <p:cNvPr id="2050" name="Picture 2" descr="K Nearest Neighbor Presentation">
            <a:extLst>
              <a:ext uri="{FF2B5EF4-FFF2-40B4-BE49-F238E27FC236}">
                <a16:creationId xmlns:a16="http://schemas.microsoft.com/office/drawing/2014/main" id="{3623923E-F35C-4CAB-AF21-56F58D22A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254" y="2153603"/>
            <a:ext cx="5103415" cy="383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7D3056-A00E-4263-BD39-29A9630D9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29000"/>
            <a:ext cx="55816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9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3CC6-8573-46E0-922A-187008DB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6808"/>
          </a:xfrm>
        </p:spPr>
        <p:txBody>
          <a:bodyPr anchor="b">
            <a:normAutofit/>
          </a:bodyPr>
          <a:lstStyle/>
          <a:p>
            <a:r>
              <a:rPr lang="en-IN" sz="3600" dirty="0"/>
              <a:t>Model 3 : Random Forest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AA756-27CC-49BB-A9CF-4C51AF2815C6}"/>
              </a:ext>
            </a:extLst>
          </p:cNvPr>
          <p:cNvSpPr txBox="1"/>
          <p:nvPr/>
        </p:nvSpPr>
        <p:spPr>
          <a:xfrm>
            <a:off x="796834" y="2244436"/>
            <a:ext cx="1059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* A random forest is a meta estimator that fits a number of classifying decision trees on various sub-samples of the dataset and uses averaging to improve the predictive accuracy and control over-fitting.</a:t>
            </a:r>
          </a:p>
        </p:txBody>
      </p:sp>
      <p:pic>
        <p:nvPicPr>
          <p:cNvPr id="3076" name="Picture 4" descr="Architecture of the random forest model. | Download Scientific Diagram">
            <a:extLst>
              <a:ext uri="{FF2B5EF4-FFF2-40B4-BE49-F238E27FC236}">
                <a16:creationId xmlns:a16="http://schemas.microsoft.com/office/drawing/2014/main" id="{5DF6C613-9E4F-4964-B756-727711F8C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45" y="2937286"/>
            <a:ext cx="4311603" cy="260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462425-88B1-4E01-9835-A3AE66BD7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34" y="2940179"/>
            <a:ext cx="66198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3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3CC6-8573-46E0-922A-187008DB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6808"/>
          </a:xfrm>
        </p:spPr>
        <p:txBody>
          <a:bodyPr anchor="b">
            <a:normAutofit/>
          </a:bodyPr>
          <a:lstStyle/>
          <a:p>
            <a:r>
              <a:rPr lang="en-IN" sz="3600" dirty="0"/>
              <a:t>GridSearchCV : Hyperparameter Tuning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AA756-27CC-49BB-A9CF-4C51AF2815C6}"/>
              </a:ext>
            </a:extLst>
          </p:cNvPr>
          <p:cNvSpPr txBox="1"/>
          <p:nvPr/>
        </p:nvSpPr>
        <p:spPr>
          <a:xfrm>
            <a:off x="1112718" y="2202872"/>
            <a:ext cx="1059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* We tried to tune the hyperparameters for random forest search and the result improved with the score as shown in previous slide.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C42AE-5F69-4E49-8C96-CD5B4E1EB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69" y="2675797"/>
            <a:ext cx="5709479" cy="2132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C0370F-F333-4965-B09D-DE659FE8C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370" y="2675797"/>
            <a:ext cx="2701550" cy="27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1037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639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Bookman Old Style</vt:lpstr>
      <vt:lpstr>Calibri</vt:lpstr>
      <vt:lpstr>Franklin Gothic Book</vt:lpstr>
      <vt:lpstr>Inter</vt:lpstr>
      <vt:lpstr>1_RetrospectVTI</vt:lpstr>
      <vt:lpstr>Model Building and Predictions</vt:lpstr>
      <vt:lpstr>Updated Data Merging after EDA</vt:lpstr>
      <vt:lpstr>Final Set of features for Model Training</vt:lpstr>
      <vt:lpstr>Training Testing Splits</vt:lpstr>
      <vt:lpstr>Model Selection and evaluation metric</vt:lpstr>
      <vt:lpstr>Model 1 : Linear Regression</vt:lpstr>
      <vt:lpstr>Model 2 : KNeighbors Regression</vt:lpstr>
      <vt:lpstr>Model 3 : Random Forest Regression</vt:lpstr>
      <vt:lpstr>GridSearchCV : Hyperparameter Tuning</vt:lpstr>
      <vt:lpstr>Predictions</vt:lpstr>
      <vt:lpstr>What else we could have done?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Building and Predictions</dc:title>
  <dc:creator>MT2020013 Apoorv Panse</dc:creator>
  <cp:lastModifiedBy>MT2020013 Apoorv Panse</cp:lastModifiedBy>
  <cp:revision>3</cp:revision>
  <dcterms:created xsi:type="dcterms:W3CDTF">2020-11-23T10:41:49Z</dcterms:created>
  <dcterms:modified xsi:type="dcterms:W3CDTF">2020-11-25T19:22:49Z</dcterms:modified>
</cp:coreProperties>
</file>