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07-Dec-18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07-Dec-18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3" y="926124"/>
            <a:ext cx="10117014" cy="984738"/>
          </a:xfrm>
        </p:spPr>
        <p:txBody>
          <a:bodyPr>
            <a:noAutofit/>
          </a:bodyPr>
          <a:lstStyle/>
          <a:p>
            <a:r>
              <a:rPr lang="en-US" sz="4400" b="1" u="sng" dirty="0"/>
              <a:t>Age Predictor Using Biometric </a:t>
            </a:r>
            <a:r>
              <a:rPr lang="en-US" sz="4400" b="1" u="sng" dirty="0" smtClean="0"/>
              <a:t>Features</a:t>
            </a:r>
            <a:endParaRPr lang="en-US" sz="4400" b="1" u="sng" dirty="0"/>
          </a:p>
        </p:txBody>
      </p:sp>
      <p:pic>
        <p:nvPicPr>
          <p:cNvPr id="1026" name="Picture 2" descr="C:\Users\apoov\Pictures\DT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85" y="2336556"/>
            <a:ext cx="3224880" cy="284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4646" y="269631"/>
            <a:ext cx="772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IT 401 MAJOR PROJECT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983415" y="4185138"/>
            <a:ext cx="308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by-</a:t>
            </a:r>
            <a:endParaRPr lang="en-US" dirty="0"/>
          </a:p>
          <a:p>
            <a:r>
              <a:rPr lang="en-US" b="1" dirty="0" smtClean="0"/>
              <a:t>Apoorv Sharma (2K15/IT/015)</a:t>
            </a:r>
          </a:p>
          <a:p>
            <a:r>
              <a:rPr lang="en-US" b="1" dirty="0" smtClean="0"/>
              <a:t>Hitesh Kumar (2K15/IT/032)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537" y="4258270"/>
            <a:ext cx="432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SUPERVISION OF</a:t>
            </a:r>
          </a:p>
          <a:p>
            <a:r>
              <a:rPr lang="en-US" b="1" dirty="0"/>
              <a:t>DR. DINESH K. VISHWAKARMA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Prediction and Mean absolute error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1" y="2150229"/>
            <a:ext cx="5773614" cy="9150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71258" y="4120344"/>
            <a:ext cx="2390775" cy="219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1258" y="4630615"/>
            <a:ext cx="25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Absolute Error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246" y="3259015"/>
            <a:ext cx="58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 Error in each image with its Predicted 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15" y="1350901"/>
            <a:ext cx="5249332" cy="418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82862" y="5685692"/>
            <a:ext cx="394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Using webcam image to predict the age.</a:t>
            </a:r>
          </a:p>
          <a:p>
            <a:pPr algn="ctr"/>
            <a:r>
              <a:rPr lang="en-US" dirty="0" smtClean="0"/>
              <a:t>( Actual Image – 21 </a:t>
            </a:r>
            <a:r>
              <a:rPr lang="en-US" dirty="0" err="1" smtClean="0"/>
              <a:t>yrs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6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117230"/>
            <a:ext cx="10160000" cy="90182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S</a:t>
            </a:r>
            <a:r>
              <a:rPr lang="en-US" dirty="0" smtClean="0"/>
              <a:t>ample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2" y="132422"/>
            <a:ext cx="5213106" cy="62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55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2103438"/>
            <a:ext cx="10160000" cy="1143000"/>
          </a:xfrm>
        </p:spPr>
        <p:txBody>
          <a:bodyPr/>
          <a:lstStyle/>
          <a:p>
            <a:pPr algn="ctr"/>
            <a:r>
              <a:rPr lang="en-US" sz="4800" b="1" u="sng" dirty="0" smtClean="0"/>
              <a:t>Thank You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16976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4373"/>
            <a:ext cx="10439400" cy="1293028"/>
          </a:xfrm>
        </p:spPr>
        <p:txBody>
          <a:bodyPr/>
          <a:lstStyle/>
          <a:p>
            <a:r>
              <a:rPr lang="en-US" dirty="0" smtClean="0"/>
              <a:t>Age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10160000" cy="3962400"/>
          </a:xfrm>
        </p:spPr>
        <p:txBody>
          <a:bodyPr/>
          <a:lstStyle/>
          <a:p>
            <a:r>
              <a:rPr lang="en-US" dirty="0" smtClean="0"/>
              <a:t>Age Predictor using Biometric Features </a:t>
            </a:r>
            <a:r>
              <a:rPr lang="en-US" dirty="0"/>
              <a:t>as the name suggests , is a platform that is used to predict the age of a person using facial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makes a feature matrix of face and then applies machine learning algorithms and techniques to predict 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help of convolutional neural network which comes inside deep learning.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/>
              <a:t>Age </a:t>
            </a:r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 smtClean="0"/>
              <a:t>ELECTION POLLING BOOTH </a:t>
            </a:r>
            <a:r>
              <a:rPr lang="en-US" dirty="0" smtClean="0"/>
              <a:t>–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BE USED TO ALLOW ONLY ELIGIBLE CANDIDATES TO CAST VOTES , THUS CAN </a:t>
            </a:r>
            <a:r>
              <a:rPr lang="en-US" dirty="0" smtClean="0"/>
              <a:t>HELP </a:t>
            </a:r>
            <a:r>
              <a:rPr lang="en-US" dirty="0"/>
              <a:t>IN </a:t>
            </a:r>
            <a:r>
              <a:rPr lang="en-US" dirty="0" smtClean="0"/>
              <a:t>CUTTING DOWN </a:t>
            </a:r>
            <a:r>
              <a:rPr lang="en-US" dirty="0"/>
              <a:t>LABOUR COST.</a:t>
            </a:r>
          </a:p>
          <a:p>
            <a:pPr marL="0" indent="0">
              <a:buNone/>
            </a:pPr>
            <a:endParaRPr lang="en-US" sz="1600" dirty="0"/>
          </a:p>
          <a:p>
            <a:pPr marL="457200" indent="-457200">
              <a:buAutoNum type="arabicPeriod" startAt="2"/>
            </a:pPr>
            <a:r>
              <a:rPr lang="en-US" b="1" dirty="0" smtClean="0"/>
              <a:t>RESTRICTING ACCESS TO SPECIFIED WEBSITES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present , the way to confirm age of a person trying to access a particular website is very inefficient and weak.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non-eligible person can intrude into the website. But what if this inefficient method of verifying is replaced through live age predictor and thus only allowing persons that meet some threshold.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338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involved in </a:t>
            </a:r>
            <a:r>
              <a:rPr lang="en-US" dirty="0"/>
              <a:t>c</a:t>
            </a:r>
            <a:r>
              <a:rPr lang="en-US" dirty="0" smtClean="0"/>
              <a:t>reating Age </a:t>
            </a:r>
            <a:r>
              <a:rPr lang="en-US" dirty="0"/>
              <a:t>Predictor using Biometric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IMAGE PROCESSING 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It Involves Number Of Sub steps –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A) Face Finding</a:t>
            </a:r>
          </a:p>
          <a:p>
            <a:pPr marL="0" indent="0">
              <a:buNone/>
            </a:pPr>
            <a:r>
              <a:rPr lang="en-US" dirty="0" smtClean="0"/>
              <a:t>	B) Grey-scaling</a:t>
            </a:r>
          </a:p>
          <a:p>
            <a:pPr marL="0" indent="0">
              <a:buNone/>
            </a:pPr>
            <a:r>
              <a:rPr lang="en-US" dirty="0" smtClean="0"/>
              <a:t>	C) Normalization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2.</a:t>
            </a:r>
            <a:r>
              <a:rPr lang="en-US" b="1" dirty="0" smtClean="0"/>
              <a:t> MODEL PREPARATION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It is prepared using </a:t>
            </a:r>
            <a:r>
              <a:rPr lang="en-US" dirty="0"/>
              <a:t>K</a:t>
            </a:r>
            <a:r>
              <a:rPr lang="en-US" dirty="0" smtClean="0"/>
              <a:t>eras with </a:t>
            </a:r>
            <a:r>
              <a:rPr lang="en-US" dirty="0" smtClean="0"/>
              <a:t>T</a:t>
            </a:r>
            <a:r>
              <a:rPr lang="en-US" dirty="0" smtClean="0"/>
              <a:t>ensorFlow as backend. Convolutional </a:t>
            </a:r>
            <a:r>
              <a:rPr lang="en-US" dirty="0"/>
              <a:t>N</a:t>
            </a:r>
            <a:r>
              <a:rPr lang="en-US" dirty="0" smtClean="0"/>
              <a:t>eural 	Network is build using Keras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2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 IS A CNN</a:t>
            </a:r>
            <a:endParaRPr lang="en-US" b="1" dirty="0"/>
          </a:p>
        </p:txBody>
      </p:sp>
      <p:pic>
        <p:nvPicPr>
          <p:cNvPr id="4" name="Content Placeholder 3" descr="C:\Users\hp\Desktop\Deep-Learning-reti-neurali-profond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4860"/>
            <a:ext cx="10160000" cy="3891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49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TRAINING THE MODEL 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W</a:t>
            </a:r>
            <a:r>
              <a:rPr lang="en-US" dirty="0" smtClean="0"/>
              <a:t>e have used </a:t>
            </a:r>
            <a:r>
              <a:rPr lang="en-US" b="1" dirty="0" smtClean="0"/>
              <a:t>UTK Face dataset </a:t>
            </a:r>
            <a:r>
              <a:rPr lang="en-US" dirty="0" smtClean="0"/>
              <a:t>to train the model . </a:t>
            </a:r>
          </a:p>
          <a:p>
            <a:pPr marL="0" indent="0">
              <a:buNone/>
            </a:pPr>
            <a:r>
              <a:rPr lang="en-US" dirty="0" smtClean="0"/>
              <a:t>               It consists of </a:t>
            </a:r>
            <a:r>
              <a:rPr lang="en-US" b="1" dirty="0" smtClean="0"/>
              <a:t>20k+ </a:t>
            </a:r>
            <a:r>
              <a:rPr lang="en-US" dirty="0" smtClean="0"/>
              <a:t>face images.</a:t>
            </a:r>
          </a:p>
          <a:p>
            <a:pPr marL="0" indent="0">
              <a:buNone/>
            </a:pPr>
            <a:r>
              <a:rPr lang="en-US" dirty="0" smtClean="0"/>
              <a:t>	Images Are Labelled By </a:t>
            </a:r>
            <a:r>
              <a:rPr lang="en-US" b="1" dirty="0" smtClean="0"/>
              <a:t>Age, gender and other features.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We are using this age as the actual age of the image.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smtClean="0"/>
              <a:t>4. </a:t>
            </a:r>
            <a:r>
              <a:rPr lang="en-US" b="1" dirty="0" smtClean="0"/>
              <a:t>BUILDING OF GUI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Have Used </a:t>
            </a:r>
            <a:r>
              <a:rPr lang="en-US" b="1" dirty="0" smtClean="0"/>
              <a:t>Tkinter In Python </a:t>
            </a:r>
            <a:r>
              <a:rPr lang="en-US" dirty="0" smtClean="0"/>
              <a:t>To Build Graphical User Interface .</a:t>
            </a:r>
          </a:p>
          <a:p>
            <a:pPr marL="0" indent="0">
              <a:buNone/>
            </a:pPr>
            <a:r>
              <a:rPr lang="en-US" dirty="0" smtClean="0"/>
              <a:t>	It Is A Standard Python Interface To The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Toolkit Shipped With 	Python.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419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5. </a:t>
            </a:r>
            <a:r>
              <a:rPr lang="en-US" b="1" dirty="0" smtClean="0"/>
              <a:t>MAKING A WEBPAGE :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 smtClean="0"/>
              <a:t>he last step in creating </a:t>
            </a:r>
            <a:r>
              <a:rPr lang="en-US" b="1" dirty="0"/>
              <a:t>A</a:t>
            </a:r>
            <a:r>
              <a:rPr lang="en-US" b="1" dirty="0" smtClean="0"/>
              <a:t>ge </a:t>
            </a:r>
            <a:r>
              <a:rPr lang="en-US" b="1" dirty="0"/>
              <a:t>P</a:t>
            </a:r>
            <a:r>
              <a:rPr lang="en-US" b="1" dirty="0" smtClean="0"/>
              <a:t>redictor </a:t>
            </a:r>
            <a:r>
              <a:rPr lang="en-US" dirty="0" smtClean="0"/>
              <a:t>was to make a webpage . We have made 	this using </a:t>
            </a:r>
            <a:r>
              <a:rPr lang="en-US" b="1" dirty="0"/>
              <a:t>F</a:t>
            </a:r>
            <a:r>
              <a:rPr lang="en-US" b="1" dirty="0" smtClean="0"/>
              <a:t>lask</a:t>
            </a:r>
            <a:r>
              <a:rPr lang="en-US" dirty="0" smtClean="0"/>
              <a:t> as backend and </a:t>
            </a:r>
            <a:r>
              <a:rPr lang="en-US" b="1" dirty="0" smtClean="0"/>
              <a:t>JavaScript</a:t>
            </a:r>
            <a:r>
              <a:rPr lang="en-US" dirty="0" smtClean="0"/>
              <a:t> as frontend.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Base64 format is used to capture the image. It is later converted in image in 	python Backend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70" y="0"/>
            <a:ext cx="10160000" cy="913546"/>
          </a:xfrm>
        </p:spPr>
        <p:txBody>
          <a:bodyPr/>
          <a:lstStyle/>
          <a:p>
            <a:r>
              <a:rPr lang="en-US" dirty="0" smtClean="0"/>
              <a:t>Web page Screen </a:t>
            </a:r>
            <a:r>
              <a:rPr lang="en-US" dirty="0" smtClean="0"/>
              <a:t>Shots</a:t>
            </a:r>
            <a:endParaRPr lang="en-US" dirty="0"/>
          </a:p>
        </p:txBody>
      </p:sp>
      <p:pic>
        <p:nvPicPr>
          <p:cNvPr id="1026" name="Picture 2" descr="flask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195754"/>
            <a:ext cx="6400799" cy="310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apoov\AppData\Local\Microsoft\Windows\INetCache\Content.Word\Flaskresul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85" y="4302369"/>
            <a:ext cx="6775938" cy="2180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41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2050" name="Picture 2" descr="hitesh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80" y="1504951"/>
            <a:ext cx="55245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45570" y="1957754"/>
            <a:ext cx="395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the GUI which uses the trained neural network to predict the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made using using the tkinter module of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9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314</TotalTime>
  <Words>290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Age Predictor Using Biometric Features</vt:lpstr>
      <vt:lpstr>Age Predictor</vt:lpstr>
      <vt:lpstr>Uses of Age Predictor</vt:lpstr>
      <vt:lpstr>Steps involved in creating Age Predictor using Biometric Features</vt:lpstr>
      <vt:lpstr>MODEL IS A CNN</vt:lpstr>
      <vt:lpstr>Continued..</vt:lpstr>
      <vt:lpstr>Continued..</vt:lpstr>
      <vt:lpstr>Web page Screen Shots</vt:lpstr>
      <vt:lpstr>GUI Screen Shot</vt:lpstr>
      <vt:lpstr>Age Prediction and Mean absolute error </vt:lpstr>
      <vt:lpstr>Some Sample Dataset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APUBF</dc:title>
  <dc:creator>hp</dc:creator>
  <cp:lastModifiedBy>Apoorv Sharma</cp:lastModifiedBy>
  <cp:revision>13</cp:revision>
  <dcterms:created xsi:type="dcterms:W3CDTF">2018-12-06T14:50:34Z</dcterms:created>
  <dcterms:modified xsi:type="dcterms:W3CDTF">2018-12-07T05:03:23Z</dcterms:modified>
</cp:coreProperties>
</file>