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7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987-DD9D-4659-A980-2BBDCDBCD6F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571D-AF7C-4855-89C8-D32CC348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7" r="12700"/>
          <a:stretch/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5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8" r="12330"/>
          <a:stretch/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012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r="12530"/>
          <a:stretch/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2213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r="1299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6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r="128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3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609934"/>
            <a:ext cx="10703859" cy="62480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08577" y="5109883"/>
            <a:ext cx="1317811" cy="134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26859" y="5463988"/>
            <a:ext cx="533399" cy="116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75411" y="86714"/>
            <a:ext cx="2519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dirty="0" smtClean="0">
                <a:latin typeface="+mj-lt"/>
              </a:rPr>
              <a:t>Architecture </a:t>
            </a:r>
            <a:endParaRPr lang="en-US" sz="2800" b="1" spc="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768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</dc:creator>
  <cp:lastModifiedBy>MUJ</cp:lastModifiedBy>
  <cp:revision>6</cp:revision>
  <dcterms:created xsi:type="dcterms:W3CDTF">2018-07-07T09:58:09Z</dcterms:created>
  <dcterms:modified xsi:type="dcterms:W3CDTF">2018-07-07T10:20:20Z</dcterms:modified>
</cp:coreProperties>
</file>