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Accessibility Score Analysis of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Data Analysis and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1. Istanbul, Jakarta, and Beijing lead in overall accessibility.</a:t>
            </a:r>
          </a:p>
          <a:p>
            <a:r>
              <a:rPr dirty="0"/>
              <a:t>2. Transport and Schools are generally well developed.</a:t>
            </a:r>
          </a:p>
          <a:p>
            <a:r>
              <a:rPr dirty="0"/>
              <a:t>3. Fire services and Supermarkets need strategic focus.</a:t>
            </a:r>
          </a:p>
          <a:p>
            <a:r>
              <a:rPr dirty="0"/>
              <a:t>4. Clustering revealed city groups with similar accessibility profiles.</a:t>
            </a:r>
          </a:p>
          <a:p>
            <a:r>
              <a:rPr dirty="0"/>
              <a:t>5. Strong correlations exist between Hospital, School, and Transport access.</a:t>
            </a:r>
          </a:p>
          <a:p>
            <a:endParaRPr dirty="0"/>
          </a:p>
          <a:p>
            <a:r>
              <a:rPr dirty="0"/>
              <a:t>Recommendations:</a:t>
            </a:r>
          </a:p>
          <a:p>
            <a:r>
              <a:rPr dirty="0"/>
              <a:t>- Improve weak categories (Fire, Supermarkets) in low-performing cities.</a:t>
            </a:r>
          </a:p>
          <a:p>
            <a:r>
              <a:rPr dirty="0"/>
              <a:t>- Benchmark high-performing cities for best practices.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072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This presentation explores accessibility scoring for multiple cities across various categories, such as Transport, Hospitals, Schools, and Public Services.</a:t>
            </a:r>
          </a:p>
          <a:p>
            <a:endParaRPr dirty="0"/>
          </a:p>
          <a:p>
            <a:r>
              <a:rPr dirty="0"/>
              <a:t>The analysis includes:</a:t>
            </a:r>
          </a:p>
          <a:p>
            <a:r>
              <a:rPr dirty="0"/>
              <a:t>- City-level scores</a:t>
            </a:r>
          </a:p>
          <a:p>
            <a:r>
              <a:rPr dirty="0"/>
              <a:t>- Category comparisons</a:t>
            </a:r>
          </a:p>
          <a:p>
            <a:r>
              <a:rPr dirty="0"/>
              <a:t>- Clustering and correlations</a:t>
            </a:r>
          </a:p>
          <a:p>
            <a:r>
              <a:rPr dirty="0"/>
              <a:t>- Key insights and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Accessibility Score by City</a:t>
            </a:r>
          </a:p>
        </p:txBody>
      </p:sp>
      <p:pic>
        <p:nvPicPr>
          <p:cNvPr id="3" name="Picture 2" descr="rev_plot1_total_sc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547483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3863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600"/>
            </a:pPr>
            <a:r>
              <a:rPr dirty="0"/>
              <a:t>Cities are ranked by their overall accessibility scores. Istanbul and Jakarta lead with the highest overall scores, while Bangkok and Karachi are among the lowest.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and Bottom 5 Cities</a:t>
            </a:r>
          </a:p>
        </p:txBody>
      </p:sp>
      <p:pic>
        <p:nvPicPr>
          <p:cNvPr id="3" name="Picture 2" descr="rev_plot3_top_bottom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315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600"/>
            </a:pPr>
            <a:r>
              <a:rPr dirty="0"/>
              <a:t>This chart compares the best and worst performing cities in terms of accessibility. The bottom 5 cities need targeted policy actions to improve their scores.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Accessibility Score by Category</a:t>
            </a:r>
          </a:p>
        </p:txBody>
      </p:sp>
      <p:pic>
        <p:nvPicPr>
          <p:cNvPr id="3" name="Picture 2" descr="rev_plot4_category_a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35894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3152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600"/>
            </a:pPr>
            <a:r>
              <a:rPr dirty="0"/>
              <a:t>On average, Transport and School accessibility have higher scores across all cities. Fire services and Supermarkets are the weakest categories and need focused improvements.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Radar Chart for Top 3 Cities</a:t>
            </a:r>
          </a:p>
        </p:txBody>
      </p:sp>
      <p:pic>
        <p:nvPicPr>
          <p:cNvPr id="3" name="Picture 2" descr="rev_plot5_rad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79" y="1371600"/>
            <a:ext cx="4242842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3964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1600"/>
            </a:pPr>
            <a:r>
              <a:t>The radar chart compares Istanbul, Jakarta, and Beijing across all categories. It shows strengths in School and Transport accessibility, while some gaps remain in Fire services.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Matrix of Categories</a:t>
            </a:r>
          </a:p>
        </p:txBody>
      </p:sp>
      <p:pic>
        <p:nvPicPr>
          <p:cNvPr id="3" name="Picture 2" descr="rev_plot6_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234085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9" y="5486400"/>
            <a:ext cx="744279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1600"/>
            </a:pPr>
            <a:r>
              <a:t>The correlation matrix shows strong positive relationships between Hospital, Transport, and School scores. Fire services show weaker correlations, indicating unique development patterns.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PCA Visualization of City Clustering</a:t>
            </a:r>
          </a:p>
        </p:txBody>
      </p:sp>
      <p:pic>
        <p:nvPicPr>
          <p:cNvPr id="3" name="Picture 2" descr="rev_plot7_pca_clus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383667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4371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600"/>
            </a:pPr>
            <a:r>
              <a:rPr dirty="0"/>
              <a:t>PCA helps visualize the clustering of cities based on accessibility profiles. Similar cities are grouped together, showing common infrastructure patterns.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Hierarchical Clustering Dendrogram</a:t>
            </a:r>
          </a:p>
        </p:txBody>
      </p:sp>
      <p:pic>
        <p:nvPicPr>
          <p:cNvPr id="3" name="Picture 2" descr="rev_plot8_dendr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598949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42696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600"/>
            </a:pPr>
            <a:r>
              <a:rPr dirty="0"/>
              <a:t>The dendrogram presents a hierarchical grouping of cities. It shows clusters of cities that share similar accessibility characteristics, helping identify best practices.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360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Accessibility Score Analysis of Cities</vt:lpstr>
      <vt:lpstr>Introduction</vt:lpstr>
      <vt:lpstr>Total Accessibility Score by City</vt:lpstr>
      <vt:lpstr>Top 5 and Bottom 5 Cities</vt:lpstr>
      <vt:lpstr>Average Accessibility Score by Category</vt:lpstr>
      <vt:lpstr>Radar Chart for Top 3 Cities</vt:lpstr>
      <vt:lpstr>Correlation Matrix of Categories</vt:lpstr>
      <vt:lpstr>PCA Visualization of City Clustering</vt:lpstr>
      <vt:lpstr>Hierarchical Clustering Dendrogram</vt:lpstr>
      <vt:lpstr>Conclusion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MAHESHWARI Apoorva</cp:lastModifiedBy>
  <cp:revision>2</cp:revision>
  <dcterms:created xsi:type="dcterms:W3CDTF">2013-01-27T09:14:16Z</dcterms:created>
  <dcterms:modified xsi:type="dcterms:W3CDTF">2025-03-16T11:20:47Z</dcterms:modified>
  <cp:category/>
</cp:coreProperties>
</file>