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38" r:id="rId1"/>
  </p:sldMasterIdLst>
  <p:sldIdLst>
    <p:sldId id="256" r:id="rId2"/>
    <p:sldId id="268" r:id="rId3"/>
    <p:sldId id="257" r:id="rId4"/>
    <p:sldId id="258" r:id="rId5"/>
    <p:sldId id="259" r:id="rId6"/>
    <p:sldId id="269" r:id="rId7"/>
    <p:sldId id="265" r:id="rId8"/>
  </p:sldIdLst>
  <p:sldSz cx="10693400" cy="6019800"/>
  <p:notesSz cx="10693400" cy="60198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798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394296"/>
            <a:ext cx="10693400" cy="2625504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10693400" cy="3394296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328140"/>
            <a:ext cx="10693400" cy="20066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404620"/>
            <a:ext cx="10693400" cy="448140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3521" y="4435012"/>
            <a:ext cx="6592170" cy="774304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6116" y="2749455"/>
            <a:ext cx="8391174" cy="1574002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7792" y="642111"/>
            <a:ext cx="7485380" cy="30500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49256" y="330498"/>
            <a:ext cx="2406015" cy="4598098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87366" y="642112"/>
            <a:ext cx="5647583" cy="429648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336675" y="642112"/>
            <a:ext cx="7485380" cy="30500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394296"/>
            <a:ext cx="10693400" cy="2625504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0693400" cy="3394296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328140"/>
            <a:ext cx="10693400" cy="20066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404620"/>
            <a:ext cx="10693400" cy="448140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7709" y="1907102"/>
            <a:ext cx="6977684" cy="2127159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65129" y="4044371"/>
            <a:ext cx="6982161" cy="733348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36674" y="642111"/>
            <a:ext cx="3913784" cy="30500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5432247" y="642112"/>
            <a:ext cx="3913784" cy="30500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6675" y="642112"/>
            <a:ext cx="3913784" cy="561569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52401" y="1229176"/>
            <a:ext cx="3913784" cy="240792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762" y="642112"/>
            <a:ext cx="3913784" cy="561569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2099" y="1228039"/>
            <a:ext cx="3913784" cy="240792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1276" y="1939714"/>
            <a:ext cx="4252199" cy="1104677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71861" y="642112"/>
            <a:ext cx="4697758" cy="4296485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8047" y="3070293"/>
            <a:ext cx="3962850" cy="187802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394296"/>
            <a:ext cx="10693400" cy="2625504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0693400" cy="3394296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328140"/>
            <a:ext cx="10693400" cy="20066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404620"/>
            <a:ext cx="10693400" cy="448140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33469" y="1003300"/>
            <a:ext cx="4812030" cy="2745519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6640" y="886982"/>
            <a:ext cx="4320061" cy="1898651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500" y="3918770"/>
            <a:ext cx="7465193" cy="10033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81407"/>
            <a:ext cx="10693400" cy="1538393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0693400" cy="4481407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307734"/>
            <a:ext cx="10693400" cy="20066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404620"/>
            <a:ext cx="10693400" cy="448140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97152" y="3837792"/>
            <a:ext cx="7616020" cy="10033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6675" y="642762"/>
            <a:ext cx="7485380" cy="3050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18045" y="5417820"/>
            <a:ext cx="2940685" cy="3204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4669" y="5417820"/>
            <a:ext cx="3920915" cy="3204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455583" y="5417820"/>
            <a:ext cx="2138680" cy="3204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84500" y="1409700"/>
            <a:ext cx="4170046" cy="362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0" indent="0">
              <a:lnSpc>
                <a:spcPct val="100000"/>
              </a:lnSpc>
              <a:spcBef>
                <a:spcPts val="130"/>
              </a:spcBef>
              <a:buNone/>
            </a:pPr>
            <a:r>
              <a:rPr sz="2250" spc="25" dirty="0">
                <a:solidFill>
                  <a:srgbClr val="808080"/>
                </a:solidFill>
              </a:rPr>
              <a:t>Batch </a:t>
            </a:r>
            <a:r>
              <a:rPr sz="2250" spc="10" dirty="0">
                <a:solidFill>
                  <a:srgbClr val="808080"/>
                </a:solidFill>
              </a:rPr>
              <a:t>Name:</a:t>
            </a:r>
            <a:r>
              <a:rPr sz="2250" spc="-340" dirty="0">
                <a:solidFill>
                  <a:srgbClr val="808080"/>
                </a:solidFill>
              </a:rPr>
              <a:t> </a:t>
            </a:r>
            <a:r>
              <a:rPr lang="en-US" sz="2250" spc="-340" dirty="0" smtClean="0">
                <a:solidFill>
                  <a:srgbClr val="808080"/>
                </a:solidFill>
              </a:rPr>
              <a:t>UST-GLOBAL BATCH-3</a:t>
            </a:r>
            <a:endParaRPr sz="2250" dirty="0"/>
          </a:p>
        </p:txBody>
      </p:sp>
      <p:sp>
        <p:nvSpPr>
          <p:cNvPr id="4" name="object 4"/>
          <p:cNvSpPr txBox="1"/>
          <p:nvPr/>
        </p:nvSpPr>
        <p:spPr>
          <a:xfrm>
            <a:off x="546100" y="2589822"/>
            <a:ext cx="9220200" cy="385926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762125" algn="ctr">
              <a:lnSpc>
                <a:spcPct val="100000"/>
              </a:lnSpc>
            </a:pPr>
            <a:r>
              <a:rPr lang="en-US" sz="3600" b="1" dirty="0" smtClean="0">
                <a:solidFill>
                  <a:srgbClr val="002060"/>
                </a:solidFill>
                <a:latin typeface="Bell MT" pitchFamily="18" charset="0"/>
                <a:cs typeface="Arial"/>
              </a:rPr>
              <a:t>MAIL SIMULATION </a:t>
            </a:r>
            <a:r>
              <a:rPr lang="en-US" sz="3600" b="1" dirty="0">
                <a:solidFill>
                  <a:srgbClr val="002060"/>
                </a:solidFill>
                <a:latin typeface="Bell MT" pitchFamily="18" charset="0"/>
                <a:cs typeface="Arial"/>
              </a:rPr>
              <a:t>A</a:t>
            </a:r>
            <a:r>
              <a:rPr lang="en-US" sz="3600" b="1" dirty="0" smtClean="0">
                <a:solidFill>
                  <a:srgbClr val="002060"/>
                </a:solidFill>
                <a:latin typeface="Bell MT" pitchFamily="18" charset="0"/>
                <a:cs typeface="Arial"/>
              </a:rPr>
              <a:t>PPLICATION</a:t>
            </a:r>
            <a:endParaRPr sz="3600" b="1" dirty="0">
              <a:solidFill>
                <a:srgbClr val="002060"/>
              </a:solidFill>
              <a:latin typeface="Bell MT" pitchFamily="18" charset="0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300" dirty="0">
              <a:latin typeface="Arial"/>
              <a:cs typeface="Arial"/>
            </a:endParaRPr>
          </a:p>
          <a:p>
            <a:pPr marL="12700" marR="5021580">
              <a:lnSpc>
                <a:spcPct val="102200"/>
              </a:lnSpc>
            </a:pPr>
            <a:r>
              <a:rPr lang="en-US" sz="1900" spc="-60" dirty="0" smtClean="0">
                <a:solidFill>
                  <a:srgbClr val="808080"/>
                </a:solidFill>
                <a:latin typeface="Arial"/>
                <a:cs typeface="Arial"/>
              </a:rPr>
              <a:t>           </a:t>
            </a:r>
            <a:r>
              <a:rPr sz="1900" spc="-60" dirty="0" smtClean="0">
                <a:solidFill>
                  <a:srgbClr val="808080"/>
                </a:solidFill>
                <a:latin typeface="Arial"/>
                <a:cs typeface="Arial"/>
              </a:rPr>
              <a:t>By:</a:t>
            </a:r>
            <a:endParaRPr lang="en-US" sz="1900" spc="-60" dirty="0" smtClean="0">
              <a:solidFill>
                <a:srgbClr val="808080"/>
              </a:solidFill>
              <a:latin typeface="Arial"/>
              <a:cs typeface="Arial"/>
            </a:endParaRPr>
          </a:p>
          <a:p>
            <a:pPr marL="12700" marR="5021580">
              <a:lnSpc>
                <a:spcPct val="102200"/>
              </a:lnSpc>
            </a:pPr>
            <a:r>
              <a:rPr lang="en-US" sz="1900" spc="-60" dirty="0" smtClean="0">
                <a:solidFill>
                  <a:srgbClr val="808080"/>
                </a:solidFill>
                <a:latin typeface="Arial"/>
                <a:cs typeface="Arial"/>
              </a:rPr>
              <a:t>           </a:t>
            </a:r>
            <a:r>
              <a:rPr lang="en-US" sz="1900" spc="-60" dirty="0" smtClean="0">
                <a:solidFill>
                  <a:srgbClr val="808080"/>
                </a:solidFill>
                <a:latin typeface="Arial"/>
                <a:cs typeface="Arial"/>
              </a:rPr>
              <a:t>Kirti</a:t>
            </a:r>
            <a:r>
              <a:rPr lang="en-US" sz="1900" spc="-60" dirty="0">
                <a:solidFill>
                  <a:srgbClr val="808080"/>
                </a:solidFill>
                <a:latin typeface="Arial"/>
                <a:cs typeface="Arial"/>
              </a:rPr>
              <a:t>v</a:t>
            </a:r>
            <a:r>
              <a:rPr lang="en-US" sz="1900" spc="-60" dirty="0" smtClean="0">
                <a:solidFill>
                  <a:srgbClr val="808080"/>
                </a:solidFill>
                <a:latin typeface="Arial"/>
                <a:cs typeface="Arial"/>
              </a:rPr>
              <a:t>ardhan,</a:t>
            </a:r>
          </a:p>
          <a:p>
            <a:pPr marL="12700" marR="5021580">
              <a:lnSpc>
                <a:spcPct val="102200"/>
              </a:lnSpc>
            </a:pPr>
            <a:r>
              <a:rPr lang="en-US" sz="1900" spc="-60" dirty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lang="en-US" sz="1900" spc="-60" dirty="0" smtClean="0">
                <a:solidFill>
                  <a:srgbClr val="808080"/>
                </a:solidFill>
                <a:latin typeface="Arial"/>
                <a:cs typeface="Arial"/>
              </a:rPr>
              <a:t>          Sumer,</a:t>
            </a:r>
          </a:p>
          <a:p>
            <a:pPr marL="12700" marR="5021580">
              <a:lnSpc>
                <a:spcPct val="102200"/>
              </a:lnSpc>
            </a:pPr>
            <a:r>
              <a:rPr lang="en-US" sz="1900" spc="-60" dirty="0" smtClean="0">
                <a:solidFill>
                  <a:srgbClr val="808080"/>
                </a:solidFill>
                <a:latin typeface="Arial"/>
                <a:cs typeface="Arial"/>
              </a:rPr>
              <a:t>           Swathi,</a:t>
            </a:r>
          </a:p>
          <a:p>
            <a:pPr marL="12700" marR="5021580">
              <a:lnSpc>
                <a:spcPct val="102200"/>
              </a:lnSpc>
            </a:pPr>
            <a:r>
              <a:rPr lang="en-US" sz="1900" spc="-60" dirty="0" smtClean="0">
                <a:solidFill>
                  <a:srgbClr val="808080"/>
                </a:solidFill>
                <a:latin typeface="Arial"/>
                <a:cs typeface="Arial"/>
              </a:rPr>
              <a:t>           Apoorva,</a:t>
            </a:r>
          </a:p>
          <a:p>
            <a:pPr marL="12700" marR="5021580">
              <a:lnSpc>
                <a:spcPct val="102200"/>
              </a:lnSpc>
            </a:pPr>
            <a:r>
              <a:rPr lang="en-US" sz="1900" spc="-60" dirty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lang="en-US" sz="1900" spc="-60" dirty="0" smtClean="0">
                <a:solidFill>
                  <a:srgbClr val="808080"/>
                </a:solidFill>
                <a:latin typeface="Arial"/>
                <a:cs typeface="Arial"/>
              </a:rPr>
              <a:t>          Roopa,</a:t>
            </a:r>
          </a:p>
          <a:p>
            <a:pPr marL="12700" marR="5021580">
              <a:lnSpc>
                <a:spcPct val="102200"/>
              </a:lnSpc>
            </a:pPr>
            <a:r>
              <a:rPr lang="en-US" sz="1900" spc="-60" dirty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lang="en-US" sz="1900" spc="-60" dirty="0" smtClean="0">
                <a:solidFill>
                  <a:srgbClr val="808080"/>
                </a:solidFill>
                <a:latin typeface="Arial"/>
                <a:cs typeface="Arial"/>
              </a:rPr>
              <a:t>          Sai Sree</a:t>
            </a:r>
          </a:p>
          <a:p>
            <a:pPr marL="12700" marR="5021580">
              <a:lnSpc>
                <a:spcPct val="102200"/>
              </a:lnSpc>
            </a:pPr>
            <a:r>
              <a:rPr lang="en-US" sz="1900" spc="-60" dirty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lang="en-US" sz="1900" spc="-60" dirty="0" smtClean="0">
                <a:solidFill>
                  <a:srgbClr val="808080"/>
                </a:solidFill>
                <a:latin typeface="Arial"/>
                <a:cs typeface="Arial"/>
              </a:rPr>
              <a:t>          </a:t>
            </a:r>
            <a:endParaRPr sz="1900" dirty="0">
              <a:latin typeface="Arial"/>
              <a:cs typeface="Arial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2700" y="127001"/>
            <a:ext cx="2971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0"/>
          <p:cNvSpPr txBox="1">
            <a:spLocks/>
          </p:cNvSpPr>
          <p:nvPr/>
        </p:nvSpPr>
        <p:spPr>
          <a:xfrm>
            <a:off x="2984500" y="527910"/>
            <a:ext cx="4267200" cy="54438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5080" indent="0">
              <a:lnSpc>
                <a:spcPts val="3860"/>
              </a:lnSpc>
              <a:spcBef>
                <a:spcPts val="345"/>
              </a:spcBef>
              <a:buFont typeface="Georgia" pitchFamily="18" charset="0"/>
              <a:buNone/>
            </a:pPr>
            <a:r>
              <a:rPr lang="en-US" sz="3200" spc="-114" dirty="0" smtClean="0"/>
              <a:t>PROBLEM STATEMENT</a:t>
            </a:r>
            <a:endParaRPr lang="en-US" sz="3200" spc="-114" dirty="0"/>
          </a:p>
        </p:txBody>
      </p:sp>
      <p:sp>
        <p:nvSpPr>
          <p:cNvPr id="4" name="TextBox 3"/>
          <p:cNvSpPr txBox="1"/>
          <p:nvPr/>
        </p:nvSpPr>
        <p:spPr>
          <a:xfrm>
            <a:off x="1079500" y="1562100"/>
            <a:ext cx="85344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project is aimed at developing </a:t>
            </a:r>
            <a:r>
              <a:rPr lang="en-US" dirty="0" smtClean="0"/>
              <a:t>Mail Simulation Application(MSA) for sending messages.</a:t>
            </a:r>
            <a:endParaRPr lang="en-US" dirty="0" smtClean="0"/>
          </a:p>
          <a:p>
            <a:r>
              <a:rPr lang="en-US" dirty="0" smtClean="0"/>
              <a:t>People from different places can send and receive the </a:t>
            </a:r>
            <a:r>
              <a:rPr lang="en-US" dirty="0" smtClean="0"/>
              <a:t>information through the messages using this</a:t>
            </a:r>
            <a:r>
              <a:rPr lang="en-US" dirty="0" smtClean="0"/>
              <a:t>, </a:t>
            </a:r>
            <a:r>
              <a:rPr lang="en-US" dirty="0" smtClean="0"/>
              <a:t>there is a need of an Intranet based application. </a:t>
            </a:r>
          </a:p>
          <a:p>
            <a:endParaRPr lang="en-US" dirty="0" smtClean="0"/>
          </a:p>
          <a:p>
            <a:pPr marL="285750" indent="-285750">
              <a:buFont typeface="Wingdings" pitchFamily="2" charset="2"/>
              <a:buChar char="v"/>
            </a:pPr>
            <a:r>
              <a:rPr lang="en-US" sz="2400" dirty="0" smtClean="0">
                <a:solidFill>
                  <a:srgbClr val="002060"/>
                </a:solidFill>
              </a:rPr>
              <a:t>Solution</a:t>
            </a:r>
            <a:endParaRPr lang="en-US" sz="2400" dirty="0">
              <a:solidFill>
                <a:srgbClr val="002060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is an Intranet based application that can be accessed throughout the </a:t>
            </a:r>
            <a:r>
              <a:rPr lang="en-US" dirty="0"/>
              <a:t>G</a:t>
            </a:r>
            <a:r>
              <a:rPr lang="en-US" dirty="0" smtClean="0"/>
              <a:t>oogle</a:t>
            </a:r>
            <a:r>
              <a:rPr lang="en-US" dirty="0" smtClean="0"/>
              <a:t>. </a:t>
            </a:r>
            <a:r>
              <a:rPr lang="en-US" dirty="0"/>
              <a:t>This system can be used </a:t>
            </a:r>
            <a:r>
              <a:rPr lang="en-US" dirty="0" smtClean="0"/>
              <a:t>by login/register to account and send the messages through</a:t>
            </a:r>
            <a:r>
              <a:rPr lang="en-US" dirty="0" smtClean="0"/>
              <a:t> internet. </a:t>
            </a:r>
            <a:endParaRPr lang="en-US" dirty="0" smtClean="0"/>
          </a:p>
          <a:p>
            <a:r>
              <a:rPr lang="en-US" dirty="0" smtClean="0"/>
              <a:t>From this application , </a:t>
            </a:r>
            <a:r>
              <a:rPr lang="en-US" dirty="0" smtClean="0"/>
              <a:t>we can</a:t>
            </a:r>
            <a:r>
              <a:rPr lang="en-US" dirty="0" smtClean="0"/>
              <a:t> </a:t>
            </a:r>
            <a:r>
              <a:rPr lang="en-US" dirty="0" smtClean="0"/>
              <a:t>easily </a:t>
            </a:r>
            <a:r>
              <a:rPr lang="en-US" dirty="0" smtClean="0"/>
              <a:t>transfer the messages.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36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93700" y="800100"/>
            <a:ext cx="10134600" cy="513602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0" marR="5080" indent="0" algn="ctr">
              <a:lnSpc>
                <a:spcPts val="3860"/>
              </a:lnSpc>
              <a:spcBef>
                <a:spcPts val="345"/>
              </a:spcBef>
              <a:buNone/>
            </a:pPr>
            <a:r>
              <a:rPr sz="3200" spc="-175" dirty="0" smtClean="0"/>
              <a:t>TECHNOLOGIES </a:t>
            </a:r>
            <a:r>
              <a:rPr sz="3200" spc="-215" dirty="0" smtClean="0"/>
              <a:t>USED </a:t>
            </a:r>
            <a:r>
              <a:rPr sz="3200" spc="-240" dirty="0" smtClean="0"/>
              <a:t> </a:t>
            </a:r>
            <a:endParaRPr sz="3200" spc="-114" dirty="0"/>
          </a:p>
        </p:txBody>
      </p:sp>
      <p:sp>
        <p:nvSpPr>
          <p:cNvPr id="14" name="TextBox 13"/>
          <p:cNvSpPr txBox="1"/>
          <p:nvPr/>
        </p:nvSpPr>
        <p:spPr>
          <a:xfrm>
            <a:off x="927099" y="1790700"/>
            <a:ext cx="9428843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dirty="0" smtClean="0"/>
              <a:t>JPA With </a:t>
            </a:r>
            <a:r>
              <a:rPr lang="en-US" dirty="0" smtClean="0"/>
              <a:t>Spring Boot</a:t>
            </a:r>
            <a:endParaRPr lang="en-US" dirty="0" smtClean="0"/>
          </a:p>
          <a:p>
            <a:pPr marL="285750" indent="-285750">
              <a:buFont typeface="Wingdings" pitchFamily="2" charset="2"/>
              <a:buChar char="v"/>
            </a:pPr>
            <a:r>
              <a:rPr lang="en-US" dirty="0" smtClean="0"/>
              <a:t>Angular 7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dirty="0"/>
          </a:p>
          <a:p>
            <a:endParaRPr lang="en-US" dirty="0"/>
          </a:p>
          <a:p>
            <a:r>
              <a:rPr lang="en-US" sz="2400" dirty="0" smtClean="0"/>
              <a:t>SOFTWARE REQUIREMENTS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dirty="0" smtClean="0"/>
              <a:t>Apache Tomcat Web Server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dirty="0" smtClean="0"/>
              <a:t>MySQL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dirty="0" smtClean="0"/>
              <a:t>Visual Studio Code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dirty="0"/>
          </a:p>
          <a:p>
            <a:pPr marL="285750" indent="-285750">
              <a:buFont typeface="Wingdings" pitchFamily="2" charset="2"/>
              <a:buChar char="v"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51300" y="723900"/>
            <a:ext cx="1676400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0" indent="0">
              <a:lnSpc>
                <a:spcPct val="100000"/>
              </a:lnSpc>
              <a:spcBef>
                <a:spcPts val="130"/>
              </a:spcBef>
              <a:buNone/>
            </a:pPr>
            <a:r>
              <a:rPr lang="en-US" sz="3200" spc="-225" dirty="0" smtClean="0"/>
              <a:t>MODULES</a:t>
            </a:r>
            <a:endParaRPr sz="3200" spc="-225" dirty="0"/>
          </a:p>
        </p:txBody>
      </p:sp>
      <p:sp>
        <p:nvSpPr>
          <p:cNvPr id="4" name="object 4"/>
          <p:cNvSpPr txBox="1"/>
          <p:nvPr/>
        </p:nvSpPr>
        <p:spPr>
          <a:xfrm>
            <a:off x="1612900" y="1717560"/>
            <a:ext cx="5105400" cy="3391954"/>
          </a:xfrm>
          <a:prstGeom prst="rect">
            <a:avLst/>
          </a:prstGeom>
        </p:spPr>
        <p:txBody>
          <a:bodyPr vert="horz" wrap="square" lIns="0" tIns="120650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950"/>
              </a:spcBef>
              <a:buSzPct val="93548"/>
              <a:tabLst>
                <a:tab pos="180340" algn="l"/>
              </a:tabLst>
            </a:pPr>
            <a:r>
              <a:rPr lang="en-US" sz="2000" dirty="0" smtClean="0">
                <a:solidFill>
                  <a:srgbClr val="002060"/>
                </a:solidFill>
                <a:latin typeface="Arial"/>
                <a:cs typeface="Arial"/>
              </a:rPr>
              <a:t>1.Login and register</a:t>
            </a:r>
            <a:endParaRPr sz="2000" dirty="0">
              <a:solidFill>
                <a:srgbClr val="002060"/>
              </a:solidFill>
              <a:latin typeface="Arial"/>
              <a:cs typeface="Arial"/>
            </a:endParaRPr>
          </a:p>
          <a:p>
            <a:pPr marL="12064">
              <a:lnSpc>
                <a:spcPct val="100000"/>
              </a:lnSpc>
              <a:spcBef>
                <a:spcPts val="860"/>
              </a:spcBef>
              <a:buSzPct val="93548"/>
              <a:tabLst>
                <a:tab pos="224790" algn="l"/>
              </a:tabLst>
            </a:pPr>
            <a:r>
              <a:rPr lang="en-US" sz="2000" spc="-5" dirty="0" smtClean="0">
                <a:solidFill>
                  <a:srgbClr val="002060"/>
                </a:solidFill>
                <a:latin typeface="Arial"/>
                <a:cs typeface="Arial"/>
              </a:rPr>
              <a:t>2.Home</a:t>
            </a:r>
            <a:endParaRPr sz="2000" dirty="0">
              <a:solidFill>
                <a:srgbClr val="002060"/>
              </a:solidFill>
              <a:latin typeface="Arial"/>
              <a:cs typeface="Arial"/>
            </a:endParaRPr>
          </a:p>
          <a:p>
            <a:pPr marL="12064">
              <a:lnSpc>
                <a:spcPct val="100000"/>
              </a:lnSpc>
              <a:spcBef>
                <a:spcPts val="860"/>
              </a:spcBef>
              <a:buSzPct val="93548"/>
              <a:tabLst>
                <a:tab pos="224790" algn="l"/>
              </a:tabLst>
            </a:pPr>
            <a:r>
              <a:rPr lang="en-US" sz="2000" spc="10" dirty="0" smtClean="0">
                <a:solidFill>
                  <a:srgbClr val="002060"/>
                </a:solidFill>
                <a:latin typeface="Arial"/>
                <a:cs typeface="Arial"/>
              </a:rPr>
              <a:t>3.Change Password</a:t>
            </a:r>
          </a:p>
          <a:p>
            <a:pPr marL="12064">
              <a:lnSpc>
                <a:spcPct val="100000"/>
              </a:lnSpc>
              <a:spcBef>
                <a:spcPts val="860"/>
              </a:spcBef>
              <a:buSzPct val="93548"/>
              <a:tabLst>
                <a:tab pos="224790" algn="l"/>
              </a:tabLst>
            </a:pPr>
            <a:r>
              <a:rPr lang="en-US" sz="2000" spc="10" dirty="0" smtClean="0">
                <a:solidFill>
                  <a:srgbClr val="002060"/>
                </a:solidFill>
                <a:latin typeface="Arial"/>
                <a:cs typeface="Arial"/>
              </a:rPr>
              <a:t>4.Inbox</a:t>
            </a:r>
          </a:p>
          <a:p>
            <a:pPr marL="12064">
              <a:lnSpc>
                <a:spcPct val="100000"/>
              </a:lnSpc>
              <a:spcBef>
                <a:spcPts val="860"/>
              </a:spcBef>
              <a:buSzPct val="93548"/>
              <a:tabLst>
                <a:tab pos="224790" algn="l"/>
              </a:tabLst>
            </a:pPr>
            <a:r>
              <a:rPr lang="en-US" sz="2000" spc="10" dirty="0" smtClean="0">
                <a:solidFill>
                  <a:srgbClr val="002060"/>
                </a:solidFill>
                <a:latin typeface="Arial"/>
                <a:cs typeface="Arial"/>
              </a:rPr>
              <a:t>5.Sent Items</a:t>
            </a:r>
          </a:p>
          <a:p>
            <a:pPr marL="12064">
              <a:lnSpc>
                <a:spcPct val="100000"/>
              </a:lnSpc>
              <a:spcBef>
                <a:spcPts val="860"/>
              </a:spcBef>
              <a:buSzPct val="93548"/>
              <a:tabLst>
                <a:tab pos="224790" algn="l"/>
              </a:tabLst>
            </a:pPr>
            <a:r>
              <a:rPr lang="en-US" sz="2000" spc="10" dirty="0" smtClean="0">
                <a:solidFill>
                  <a:srgbClr val="002060"/>
                </a:solidFill>
                <a:latin typeface="Arial"/>
                <a:cs typeface="Arial"/>
              </a:rPr>
              <a:t>6.Compose</a:t>
            </a:r>
          </a:p>
          <a:p>
            <a:pPr marL="12064">
              <a:lnSpc>
                <a:spcPct val="100000"/>
              </a:lnSpc>
              <a:spcBef>
                <a:spcPts val="860"/>
              </a:spcBef>
              <a:buSzPct val="93548"/>
              <a:tabLst>
                <a:tab pos="224790" algn="l"/>
              </a:tabLst>
            </a:pPr>
            <a:r>
              <a:rPr lang="en-US" sz="2000" spc="10" dirty="0" smtClean="0">
                <a:solidFill>
                  <a:srgbClr val="002060"/>
                </a:solidFill>
                <a:latin typeface="Arial"/>
                <a:cs typeface="Arial"/>
              </a:rPr>
              <a:t>7.Mail Page</a:t>
            </a:r>
          </a:p>
          <a:p>
            <a:pPr marL="12064">
              <a:lnSpc>
                <a:spcPct val="100000"/>
              </a:lnSpc>
              <a:spcBef>
                <a:spcPts val="860"/>
              </a:spcBef>
              <a:buSzPct val="93548"/>
              <a:tabLst>
                <a:tab pos="224790" algn="l"/>
              </a:tabLst>
            </a:pPr>
            <a:r>
              <a:rPr lang="en-US" sz="2000" spc="10" dirty="0" smtClean="0">
                <a:solidFill>
                  <a:srgbClr val="002060"/>
                </a:solidFill>
                <a:latin typeface="Arial"/>
                <a:cs typeface="Arial"/>
              </a:rPr>
              <a:t>8.Draft</a:t>
            </a:r>
            <a:endParaRPr sz="2000" dirty="0">
              <a:solidFill>
                <a:srgbClr val="00206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62332" y="495300"/>
            <a:ext cx="5867400" cy="49821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0" indent="0">
              <a:lnSpc>
                <a:spcPct val="100000"/>
              </a:lnSpc>
              <a:spcBef>
                <a:spcPts val="105"/>
              </a:spcBef>
              <a:buNone/>
            </a:pPr>
            <a:r>
              <a:rPr lang="en-US" sz="3150" spc="-204" dirty="0" smtClean="0">
                <a:solidFill>
                  <a:srgbClr val="002060"/>
                </a:solidFill>
              </a:rPr>
              <a:t> DESIGN  PATTERNS</a:t>
            </a:r>
            <a:endParaRPr sz="3150" dirty="0">
              <a:solidFill>
                <a:srgbClr val="002060"/>
              </a:solidFill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31900" y="1790700"/>
            <a:ext cx="8499168" cy="164211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98450" marR="372110" indent="-285750">
              <a:lnSpc>
                <a:spcPts val="1839"/>
              </a:lnSpc>
              <a:spcBef>
                <a:spcPts val="204"/>
              </a:spcBef>
              <a:buFont typeface="Wingdings" pitchFamily="2" charset="2"/>
              <a:buChar char="v"/>
            </a:pPr>
            <a:r>
              <a:rPr lang="en-US" b="1" spc="-15" dirty="0" smtClean="0">
                <a:solidFill>
                  <a:srgbClr val="404040"/>
                </a:solidFill>
                <a:latin typeface="Arial"/>
                <a:cs typeface="Arial"/>
              </a:rPr>
              <a:t>DTO</a:t>
            </a:r>
            <a:r>
              <a:rPr b="1" spc="-15" dirty="0" smtClean="0">
                <a:solidFill>
                  <a:srgbClr val="404040"/>
                </a:solidFill>
                <a:latin typeface="Arial"/>
                <a:cs typeface="Arial"/>
              </a:rPr>
              <a:t>: </a:t>
            </a:r>
            <a:r>
              <a:rPr spc="40" dirty="0">
                <a:solidFill>
                  <a:srgbClr val="404040"/>
                </a:solidFill>
                <a:latin typeface="Arial"/>
                <a:cs typeface="Arial"/>
              </a:rPr>
              <a:t>It </a:t>
            </a:r>
            <a:r>
              <a:rPr spc="25" dirty="0" smtClean="0">
                <a:solidFill>
                  <a:srgbClr val="404040"/>
                </a:solidFill>
                <a:latin typeface="Arial"/>
                <a:cs typeface="Arial"/>
              </a:rPr>
              <a:t>contains</a:t>
            </a:r>
            <a:r>
              <a:rPr lang="en-US" spc="25" dirty="0" smtClean="0">
                <a:solidFill>
                  <a:srgbClr val="404040"/>
                </a:solidFill>
                <a:latin typeface="Arial"/>
                <a:cs typeface="Arial"/>
              </a:rPr>
              <a:t> Bean Classes ie.</a:t>
            </a:r>
            <a:r>
              <a:rPr spc="-35" dirty="0" smtClean="0">
                <a:solidFill>
                  <a:srgbClr val="404040"/>
                </a:solidFill>
                <a:latin typeface="Arial"/>
                <a:cs typeface="Arial"/>
              </a:rPr>
              <a:t>POJO(Plain </a:t>
            </a:r>
            <a:r>
              <a:rPr spc="-45" dirty="0">
                <a:solidFill>
                  <a:srgbClr val="404040"/>
                </a:solidFill>
                <a:latin typeface="Arial"/>
                <a:cs typeface="Arial"/>
              </a:rPr>
              <a:t>Old  </a:t>
            </a:r>
            <a:r>
              <a:rPr spc="25" dirty="0">
                <a:solidFill>
                  <a:srgbClr val="404040"/>
                </a:solidFill>
                <a:latin typeface="Arial"/>
                <a:cs typeface="Arial"/>
              </a:rPr>
              <a:t>Java</a:t>
            </a:r>
            <a:r>
              <a:rPr spc="-7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404040"/>
                </a:solidFill>
                <a:latin typeface="Arial"/>
                <a:cs typeface="Arial"/>
              </a:rPr>
              <a:t>Object).</a:t>
            </a:r>
            <a:endParaRPr dirty="0">
              <a:latin typeface="Arial"/>
              <a:cs typeface="Arial"/>
            </a:endParaRPr>
          </a:p>
          <a:p>
            <a:pPr marL="298450" marR="925194" indent="-285750">
              <a:lnSpc>
                <a:spcPts val="1839"/>
              </a:lnSpc>
              <a:spcBef>
                <a:spcPts val="880"/>
              </a:spcBef>
              <a:buFont typeface="Wingdings" pitchFamily="2" charset="2"/>
              <a:buChar char="v"/>
            </a:pPr>
            <a:r>
              <a:rPr b="1" spc="-65" dirty="0">
                <a:solidFill>
                  <a:srgbClr val="404040"/>
                </a:solidFill>
                <a:latin typeface="Arial"/>
                <a:cs typeface="Arial"/>
              </a:rPr>
              <a:t>DAO:</a:t>
            </a:r>
            <a:r>
              <a:rPr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pc="40" dirty="0">
                <a:solidFill>
                  <a:srgbClr val="404040"/>
                </a:solidFill>
                <a:latin typeface="Arial"/>
                <a:cs typeface="Arial"/>
              </a:rPr>
              <a:t>It</a:t>
            </a:r>
            <a:r>
              <a:rPr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pc="20" dirty="0">
                <a:solidFill>
                  <a:srgbClr val="404040"/>
                </a:solidFill>
                <a:latin typeface="Arial"/>
                <a:cs typeface="Arial"/>
              </a:rPr>
              <a:t>is</a:t>
            </a:r>
            <a:r>
              <a:rPr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pc="15" dirty="0">
                <a:solidFill>
                  <a:srgbClr val="404040"/>
                </a:solidFill>
                <a:latin typeface="Arial"/>
                <a:cs typeface="Arial"/>
              </a:rPr>
              <a:t>used</a:t>
            </a:r>
            <a:r>
              <a:rPr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pc="40" dirty="0">
                <a:solidFill>
                  <a:srgbClr val="404040"/>
                </a:solidFill>
                <a:latin typeface="Arial"/>
                <a:cs typeface="Arial"/>
              </a:rPr>
              <a:t>for</a:t>
            </a:r>
            <a:r>
              <a:rPr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pc="15" dirty="0">
                <a:solidFill>
                  <a:srgbClr val="404040"/>
                </a:solidFill>
                <a:latin typeface="Arial"/>
                <a:cs typeface="Arial"/>
              </a:rPr>
              <a:t>database  </a:t>
            </a:r>
            <a:r>
              <a:rPr spc="20" dirty="0">
                <a:solidFill>
                  <a:srgbClr val="404040"/>
                </a:solidFill>
                <a:latin typeface="Arial"/>
                <a:cs typeface="Arial"/>
              </a:rPr>
              <a:t>interaction.</a:t>
            </a:r>
            <a:endParaRPr dirty="0">
              <a:latin typeface="Arial"/>
              <a:cs typeface="Arial"/>
            </a:endParaRPr>
          </a:p>
          <a:p>
            <a:pPr marL="298450" marR="402590" indent="-285750">
              <a:lnSpc>
                <a:spcPts val="1839"/>
              </a:lnSpc>
              <a:spcBef>
                <a:spcPts val="880"/>
              </a:spcBef>
              <a:buFont typeface="Wingdings" pitchFamily="2" charset="2"/>
              <a:buChar char="v"/>
            </a:pPr>
            <a:r>
              <a:rPr b="1" spc="-10" dirty="0">
                <a:solidFill>
                  <a:srgbClr val="404040"/>
                </a:solidFill>
                <a:latin typeface="Arial"/>
                <a:cs typeface="Arial"/>
              </a:rPr>
              <a:t>Service:</a:t>
            </a:r>
            <a:r>
              <a:rPr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pc="40" dirty="0">
                <a:solidFill>
                  <a:srgbClr val="404040"/>
                </a:solidFill>
                <a:latin typeface="Arial"/>
                <a:cs typeface="Arial"/>
              </a:rPr>
              <a:t>It</a:t>
            </a:r>
            <a:r>
              <a:rPr spc="-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pc="25" dirty="0">
                <a:solidFill>
                  <a:srgbClr val="404040"/>
                </a:solidFill>
                <a:latin typeface="Arial"/>
                <a:cs typeface="Arial"/>
              </a:rPr>
              <a:t>contains</a:t>
            </a:r>
            <a:r>
              <a:rPr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pc="10" dirty="0">
                <a:solidFill>
                  <a:srgbClr val="404040"/>
                </a:solidFill>
                <a:latin typeface="Arial"/>
                <a:cs typeface="Arial"/>
              </a:rPr>
              <a:t>business</a:t>
            </a:r>
            <a:r>
              <a:rPr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pc="15" dirty="0">
                <a:solidFill>
                  <a:srgbClr val="404040"/>
                </a:solidFill>
                <a:latin typeface="Arial"/>
                <a:cs typeface="Arial"/>
              </a:rPr>
              <a:t>logic  </a:t>
            </a:r>
            <a:r>
              <a:rPr spc="5" dirty="0">
                <a:solidFill>
                  <a:srgbClr val="404040"/>
                </a:solidFill>
                <a:latin typeface="Arial"/>
                <a:cs typeface="Arial"/>
              </a:rPr>
              <a:t>codes.</a:t>
            </a:r>
            <a:endParaRPr dirty="0">
              <a:latin typeface="Arial"/>
              <a:cs typeface="Arial"/>
            </a:endParaRPr>
          </a:p>
          <a:p>
            <a:pPr marL="298450" marR="5080" indent="-285750">
              <a:lnSpc>
                <a:spcPts val="1839"/>
              </a:lnSpc>
              <a:spcBef>
                <a:spcPts val="885"/>
              </a:spcBef>
              <a:buFont typeface="Wingdings" pitchFamily="2" charset="2"/>
              <a:buChar char="v"/>
            </a:pPr>
            <a:r>
              <a:rPr b="1" dirty="0">
                <a:solidFill>
                  <a:srgbClr val="404040"/>
                </a:solidFill>
                <a:latin typeface="Arial"/>
                <a:cs typeface="Arial"/>
              </a:rPr>
              <a:t>Controller:</a:t>
            </a:r>
            <a:r>
              <a:rPr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pc="40" dirty="0">
                <a:solidFill>
                  <a:srgbClr val="404040"/>
                </a:solidFill>
                <a:latin typeface="Arial"/>
                <a:cs typeface="Arial"/>
              </a:rPr>
              <a:t>It</a:t>
            </a:r>
            <a:r>
              <a:rPr spc="-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pc="15" dirty="0">
                <a:solidFill>
                  <a:srgbClr val="404040"/>
                </a:solidFill>
                <a:latin typeface="Arial"/>
                <a:cs typeface="Arial"/>
              </a:rPr>
              <a:t>handles</a:t>
            </a:r>
            <a:r>
              <a:rPr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pc="55" dirty="0">
                <a:solidFill>
                  <a:srgbClr val="404040"/>
                </a:solidFill>
                <a:latin typeface="Arial"/>
                <a:cs typeface="Arial"/>
              </a:rPr>
              <a:t>Http</a:t>
            </a:r>
            <a:r>
              <a:rPr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pc="20" dirty="0">
                <a:solidFill>
                  <a:srgbClr val="404040"/>
                </a:solidFill>
                <a:latin typeface="Arial"/>
                <a:cs typeface="Arial"/>
              </a:rPr>
              <a:t>request</a:t>
            </a:r>
            <a:r>
              <a:rPr spc="-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pc="15" dirty="0">
                <a:solidFill>
                  <a:srgbClr val="404040"/>
                </a:solidFill>
                <a:latin typeface="Arial"/>
                <a:cs typeface="Arial"/>
              </a:rPr>
              <a:t>and  </a:t>
            </a:r>
            <a:r>
              <a:rPr spc="5" dirty="0">
                <a:solidFill>
                  <a:srgbClr val="404040"/>
                </a:solidFill>
                <a:latin typeface="Arial"/>
                <a:cs typeface="Arial"/>
              </a:rPr>
              <a:t>response</a:t>
            </a:r>
            <a:r>
              <a:rPr spc="5" dirty="0" smtClean="0">
                <a:solidFill>
                  <a:srgbClr val="404040"/>
                </a:solidFill>
                <a:latin typeface="Arial"/>
                <a:cs typeface="Arial"/>
              </a:rPr>
              <a:t>.</a:t>
            </a:r>
          </a:p>
          <a:p>
            <a:pPr marL="298450" marR="664210" indent="-285750">
              <a:lnSpc>
                <a:spcPts val="1839"/>
              </a:lnSpc>
              <a:spcBef>
                <a:spcPts val="880"/>
              </a:spcBef>
              <a:buFont typeface="Wingdings" pitchFamily="2" charset="2"/>
              <a:buChar char="v"/>
            </a:pPr>
            <a:r>
              <a:rPr b="1" spc="10" dirty="0" smtClean="0">
                <a:solidFill>
                  <a:srgbClr val="404040"/>
                </a:solidFill>
                <a:latin typeface="Arial"/>
                <a:cs typeface="Arial"/>
              </a:rPr>
              <a:t>Conﬁguration:</a:t>
            </a:r>
            <a:r>
              <a:rPr spc="-125" dirty="0" smtClean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pc="40" dirty="0" smtClean="0">
                <a:solidFill>
                  <a:srgbClr val="404040"/>
                </a:solidFill>
                <a:latin typeface="Arial"/>
                <a:cs typeface="Arial"/>
              </a:rPr>
              <a:t>It</a:t>
            </a:r>
            <a:r>
              <a:rPr spc="-85" dirty="0" smtClean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pc="25" dirty="0" smtClean="0">
                <a:solidFill>
                  <a:srgbClr val="404040"/>
                </a:solidFill>
                <a:latin typeface="Arial"/>
                <a:cs typeface="Arial"/>
              </a:rPr>
              <a:t>contains</a:t>
            </a:r>
            <a:r>
              <a:rPr spc="-120" dirty="0" smtClean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pc="10" dirty="0" smtClean="0">
                <a:solidFill>
                  <a:srgbClr val="404040"/>
                </a:solidFill>
                <a:latin typeface="Arial"/>
                <a:cs typeface="Arial"/>
              </a:rPr>
              <a:t>bean  </a:t>
            </a:r>
            <a:r>
              <a:rPr spc="25" dirty="0" smtClean="0">
                <a:solidFill>
                  <a:srgbClr val="404040"/>
                </a:solidFill>
                <a:latin typeface="Arial"/>
                <a:cs typeface="Arial"/>
              </a:rPr>
              <a:t>deﬁnition.</a:t>
            </a:r>
            <a:endParaRPr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0500" y="190500"/>
            <a:ext cx="7616020" cy="9144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Roles and Responsibilities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308100" y="1562100"/>
            <a:ext cx="8252672" cy="3048000"/>
          </a:xfrm>
        </p:spPr>
        <p:txBody>
          <a:bodyPr/>
          <a:lstStyle/>
          <a:p>
            <a:pPr marL="45720" indent="0">
              <a:buNone/>
            </a:pPr>
            <a:r>
              <a:rPr lang="en-US" dirty="0" smtClean="0"/>
              <a:t>1)Login and Register – Roopa </a:t>
            </a:r>
          </a:p>
          <a:p>
            <a:pPr marL="45720" indent="0">
              <a:buNone/>
            </a:pPr>
            <a:r>
              <a:rPr lang="en-US" dirty="0" smtClean="0"/>
              <a:t>2)Home Page –Sai Sree</a:t>
            </a:r>
          </a:p>
          <a:p>
            <a:pPr marL="45720" indent="0">
              <a:buNone/>
            </a:pPr>
            <a:r>
              <a:rPr lang="en-US" dirty="0" smtClean="0"/>
              <a:t>3)Change Password – Sumer</a:t>
            </a:r>
          </a:p>
          <a:p>
            <a:pPr marL="45720" indent="0">
              <a:buNone/>
            </a:pPr>
            <a:r>
              <a:rPr lang="en-US" dirty="0" smtClean="0"/>
              <a:t>4)Inbox – Swathi</a:t>
            </a:r>
          </a:p>
          <a:p>
            <a:pPr marL="45720" indent="0">
              <a:buNone/>
            </a:pPr>
            <a:r>
              <a:rPr lang="en-US" dirty="0" smtClean="0"/>
              <a:t>5)Compose Mail - Kirtivardan</a:t>
            </a:r>
          </a:p>
          <a:p>
            <a:pPr marL="45720" indent="0">
              <a:buNone/>
            </a:pPr>
            <a:r>
              <a:rPr lang="en-US" dirty="0" smtClean="0"/>
              <a:t>6)Validation and </a:t>
            </a:r>
            <a:r>
              <a:rPr lang="en-US" dirty="0"/>
              <a:t>Forgot Password</a:t>
            </a:r>
            <a:r>
              <a:rPr lang="en-US" dirty="0" smtClean="0"/>
              <a:t> -Apoorva</a:t>
            </a:r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771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76238" y="2147260"/>
            <a:ext cx="3312160" cy="74058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700" spc="-50" dirty="0">
                <a:solidFill>
                  <a:srgbClr val="000000"/>
                </a:solidFill>
              </a:rPr>
              <a:t>THANK</a:t>
            </a:r>
            <a:r>
              <a:rPr sz="4700" spc="-235" dirty="0">
                <a:solidFill>
                  <a:srgbClr val="000000"/>
                </a:solidFill>
              </a:rPr>
              <a:t> </a:t>
            </a:r>
            <a:r>
              <a:rPr sz="4700" spc="-390" dirty="0">
                <a:solidFill>
                  <a:srgbClr val="000000"/>
                </a:solidFill>
              </a:rPr>
              <a:t>YOU</a:t>
            </a:r>
            <a:endParaRPr sz="47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269</TotalTime>
  <Words>226</Words>
  <Application>Microsoft Office PowerPoint</Application>
  <PresentationFormat>Custom</PresentationFormat>
  <Paragraphs>53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Bell MT</vt:lpstr>
      <vt:lpstr>Georgia</vt:lpstr>
      <vt:lpstr>Trebuchet MS</vt:lpstr>
      <vt:lpstr>Wingdings</vt:lpstr>
      <vt:lpstr>Slipstream</vt:lpstr>
      <vt:lpstr>Batch Name: UST-GLOBAL BATCH-3</vt:lpstr>
      <vt:lpstr>PowerPoint Presentation</vt:lpstr>
      <vt:lpstr>TECHNOLOGIES USED  </vt:lpstr>
      <vt:lpstr>MODULES</vt:lpstr>
      <vt:lpstr> DESIGN  PATTERNS</vt:lpstr>
      <vt:lpstr>Roles and Responsibilities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Batch Name: UST-GLOBAL BATCH-3</dc:title>
  <dc:creator>Admin</dc:creator>
  <cp:lastModifiedBy>Windows User</cp:lastModifiedBy>
  <cp:revision>20</cp:revision>
  <dcterms:created xsi:type="dcterms:W3CDTF">2019-12-17T18:02:52Z</dcterms:created>
  <dcterms:modified xsi:type="dcterms:W3CDTF">2019-12-21T12:42:10Z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2019-12-17T00:00:00Z</vt:filetime>
  </property>
</Properties>
</file>