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BC2422-4B8F-4212-96F5-019107AE37B6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38138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Md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Rahmath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1844824"/>
            <a:ext cx="7571184" cy="4680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is Version Controlling</a:t>
            </a:r>
          </a:p>
          <a:p>
            <a:r>
              <a:rPr lang="en-US" sz="2000" dirty="0"/>
              <a:t>What is Git</a:t>
            </a:r>
          </a:p>
          <a:p>
            <a:r>
              <a:rPr lang="en-US" sz="2000" dirty="0"/>
              <a:t>Types of Version Controlling</a:t>
            </a:r>
          </a:p>
          <a:p>
            <a:r>
              <a:rPr lang="en-US" sz="2000" dirty="0"/>
              <a:t>What is </a:t>
            </a:r>
            <a:r>
              <a:rPr lang="en-US" sz="2000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bash?</a:t>
            </a:r>
          </a:p>
          <a:p>
            <a:r>
              <a:rPr lang="en-US" sz="2000" dirty="0"/>
              <a:t>Configure Git</a:t>
            </a:r>
          </a:p>
          <a:p>
            <a:r>
              <a:rPr lang="en-US" sz="2000" dirty="0"/>
              <a:t>Types of files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Observations</a:t>
            </a:r>
          </a:p>
          <a:p>
            <a:r>
              <a:rPr lang="en-US" sz="2000" dirty="0"/>
              <a:t>How to move files to staging area</a:t>
            </a:r>
          </a:p>
          <a:p>
            <a:r>
              <a:rPr lang="en-US" sz="2000" dirty="0"/>
              <a:t>How to know the status of the files</a:t>
            </a:r>
          </a:p>
          <a:p>
            <a:r>
              <a:rPr lang="en-US" sz="2000" dirty="0"/>
              <a:t>How to move file to local repository</a:t>
            </a:r>
          </a:p>
          <a:p>
            <a:r>
              <a:rPr lang="en-US" sz="20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563</TotalTime>
  <Words>56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Constantia</vt:lpstr>
      <vt:lpstr>Wingdings 2</vt:lpstr>
      <vt:lpstr>Flow</vt:lpstr>
      <vt:lpstr>Agenda    -  Md Rahmath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125</cp:revision>
  <dcterms:created xsi:type="dcterms:W3CDTF">2019-01-14T05:47:09Z</dcterms:created>
  <dcterms:modified xsi:type="dcterms:W3CDTF">2025-04-30T10:39:10Z</dcterms:modified>
</cp:coreProperties>
</file>