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notesMasterIdLst>
    <p:notesMasterId r:id="rId3"/>
  </p:notesMasterIdLst>
  <p:sldIdLst>
    <p:sldId id="27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76EDE-8C61-4F64-82B8-761F1C20A1D8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3259A4-8EED-4243-80A4-71BF83DAF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17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F4FB6777-0D83-46E5-9228-48F235814A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9BC2422-4B8F-4212-96F5-019107AE37B6}" type="datetimeFigureOut">
              <a:rPr lang="en-US" smtClean="0"/>
              <a:pPr/>
              <a:t>1/29/2025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74638"/>
            <a:ext cx="7571184" cy="1066130"/>
          </a:xfrm>
        </p:spPr>
        <p:txBody>
          <a:bodyPr>
            <a:noAutofit/>
          </a:bodyPr>
          <a:lstStyle/>
          <a:p>
            <a:r>
              <a:rPr lang="en-US" sz="2700" dirty="0">
                <a:solidFill>
                  <a:schemeClr val="tx1"/>
                </a:solidFill>
                <a:effectLst/>
              </a:rPr>
              <a:t>Agenda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15616" y="1700808"/>
            <a:ext cx="7571184" cy="4896544"/>
          </a:xfrm>
        </p:spPr>
        <p:txBody>
          <a:bodyPr>
            <a:normAutofit/>
          </a:bodyPr>
          <a:lstStyle/>
          <a:p>
            <a:r>
              <a:rPr lang="en-US" sz="2000" dirty="0"/>
              <a:t>Quick revision ( Untracked files, staged files, </a:t>
            </a:r>
            <a:r>
              <a:rPr lang="en-US" sz="2000" dirty="0" err="1"/>
              <a:t>commited</a:t>
            </a:r>
            <a:r>
              <a:rPr lang="en-US" sz="2000" dirty="0"/>
              <a:t> files )</a:t>
            </a:r>
          </a:p>
          <a:p>
            <a:r>
              <a:rPr lang="en-US" sz="2000" dirty="0"/>
              <a:t>Understanding the need for branching</a:t>
            </a:r>
          </a:p>
          <a:p>
            <a:r>
              <a:rPr lang="en-US" sz="2000" dirty="0"/>
              <a:t>How to create new branch (git branch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How to see the list of branches ( git branch )</a:t>
            </a:r>
          </a:p>
          <a:p>
            <a:r>
              <a:rPr lang="en-US" sz="2000" dirty="0"/>
              <a:t>Move the control to new branch (</a:t>
            </a:r>
            <a:r>
              <a:rPr lang="en-US" sz="2000" dirty="0" err="1"/>
              <a:t>git</a:t>
            </a:r>
            <a:r>
              <a:rPr lang="en-US" sz="2000" dirty="0"/>
              <a:t> checkout 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/>
              <a:t>To merge  branch with  master ( </a:t>
            </a:r>
            <a:r>
              <a:rPr lang="en-US" sz="2000" dirty="0" err="1"/>
              <a:t>git</a:t>
            </a:r>
            <a:r>
              <a:rPr lang="en-US" sz="2000" dirty="0"/>
              <a:t> merge </a:t>
            </a:r>
            <a:r>
              <a:rPr lang="en-US" sz="2000" dirty="0" err="1"/>
              <a:t>branchname</a:t>
            </a:r>
            <a:r>
              <a:rPr lang="en-US" sz="2000" dirty="0"/>
              <a:t> )</a:t>
            </a:r>
          </a:p>
          <a:p>
            <a:r>
              <a:rPr lang="en-US" sz="2000" dirty="0" smtClean="0"/>
              <a:t>Understanding</a:t>
            </a:r>
            <a:r>
              <a:rPr lang="en-US" sz="2000" dirty="0"/>
              <a:t> </a:t>
            </a:r>
            <a:r>
              <a:rPr lang="en-US" sz="2000" dirty="0" smtClean="0"/>
              <a:t>.</a:t>
            </a:r>
            <a:r>
              <a:rPr lang="en-US" sz="2000" dirty="0" err="1" smtClean="0"/>
              <a:t>gitignore</a:t>
            </a:r>
            <a:r>
              <a:rPr lang="en-US" sz="2000" dirty="0" smtClean="0"/>
              <a:t> </a:t>
            </a:r>
            <a:r>
              <a:rPr lang="en-US" sz="2000" dirty="0"/>
              <a:t>file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929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686</TotalTime>
  <Words>64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</vt:lpstr>
      <vt:lpstr>Adjacency</vt:lpstr>
      <vt:lpstr>Agenda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 Applications R12</dc:title>
  <dc:creator>WELCOME</dc:creator>
  <cp:lastModifiedBy>Admin</cp:lastModifiedBy>
  <cp:revision>126</cp:revision>
  <dcterms:created xsi:type="dcterms:W3CDTF">2019-01-14T05:47:09Z</dcterms:created>
  <dcterms:modified xsi:type="dcterms:W3CDTF">2025-01-29T06:32:18Z</dcterms:modified>
</cp:coreProperties>
</file>