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C328-AFDF-4E28-ABB5-501C88894960}"/>
              </a:ext>
            </a:extLst>
          </p:cNvPr>
          <p:cNvSpPr>
            <a:spLocks noGrp="1"/>
          </p:cNvSpPr>
          <p:nvPr>
            <p:ph type="ctrTitle"/>
          </p:nvPr>
        </p:nvSpPr>
        <p:spPr/>
        <p:txBody>
          <a:bodyPr/>
          <a:lstStyle/>
          <a:p>
            <a:r>
              <a:rPr lang="en-IN" dirty="0"/>
              <a:t>NC Ordering Application</a:t>
            </a:r>
          </a:p>
        </p:txBody>
      </p:sp>
      <p:sp>
        <p:nvSpPr>
          <p:cNvPr id="3" name="Subtitle 2">
            <a:extLst>
              <a:ext uri="{FF2B5EF4-FFF2-40B4-BE49-F238E27FC236}">
                <a16:creationId xmlns:a16="http://schemas.microsoft.com/office/drawing/2014/main" id="{79AC7AF4-18A3-47BD-ABBD-212108183E17}"/>
              </a:ext>
            </a:extLst>
          </p:cNvPr>
          <p:cNvSpPr>
            <a:spLocks noGrp="1"/>
          </p:cNvSpPr>
          <p:nvPr>
            <p:ph type="subTitle" idx="1"/>
          </p:nvPr>
        </p:nvSpPr>
        <p:spPr/>
        <p:txBody>
          <a:bodyPr>
            <a:normAutofit lnSpcReduction="10000"/>
          </a:bodyPr>
          <a:lstStyle/>
          <a:p>
            <a:pPr marL="285750" indent="-285750">
              <a:buFont typeface="Arial" panose="020B0604020202020204" pitchFamily="34" charset="0"/>
              <a:buChar char="•"/>
            </a:pPr>
            <a:r>
              <a:rPr lang="en-IN" dirty="0"/>
              <a:t>M K Apoorva</a:t>
            </a:r>
          </a:p>
          <a:p>
            <a:pPr marL="285750" indent="-285750">
              <a:buFont typeface="Arial" panose="020B0604020202020204" pitchFamily="34" charset="0"/>
              <a:buChar char="•"/>
            </a:pPr>
            <a:r>
              <a:rPr lang="en-IN" dirty="0" err="1"/>
              <a:t>Arpitha</a:t>
            </a:r>
            <a:r>
              <a:rPr lang="en-IN" dirty="0"/>
              <a:t> </a:t>
            </a:r>
            <a:r>
              <a:rPr lang="en-IN" dirty="0" err="1"/>
              <a:t>Raghunandan</a:t>
            </a:r>
            <a:endParaRPr lang="en-IN" dirty="0"/>
          </a:p>
          <a:p>
            <a:pPr marL="285750" indent="-285750">
              <a:buFont typeface="Arial" panose="020B0604020202020204" pitchFamily="34" charset="0"/>
              <a:buChar char="•"/>
            </a:pPr>
            <a:r>
              <a:rPr lang="en-IN" dirty="0" err="1"/>
              <a:t>Madhuparna</a:t>
            </a:r>
            <a:r>
              <a:rPr lang="en-IN" dirty="0"/>
              <a:t> Bhowmik</a:t>
            </a:r>
          </a:p>
        </p:txBody>
      </p:sp>
    </p:spTree>
    <p:extLst>
      <p:ext uri="{BB962C8B-B14F-4D97-AF65-F5344CB8AC3E}">
        <p14:creationId xmlns:p14="http://schemas.microsoft.com/office/powerpoint/2010/main" val="6779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A05A-B041-4D40-B6F5-8E6710B6DF5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2B53741-3DB7-4E6A-9A8F-D5219E756AAA}"/>
              </a:ext>
            </a:extLst>
          </p:cNvPr>
          <p:cNvSpPr>
            <a:spLocks noGrp="1"/>
          </p:cNvSpPr>
          <p:nvPr>
            <p:ph idx="1"/>
          </p:nvPr>
        </p:nvSpPr>
        <p:spPr/>
        <p:txBody>
          <a:bodyPr/>
          <a:lstStyle/>
          <a:p>
            <a:r>
              <a:rPr lang="en-US" dirty="0"/>
              <a:t>Considering the efforts needed to order food from the many night canteens around our campus, we decided to make an application to simplify the ordering process. Our application allows one to choose one of the night canteens around campus and place an order after providing their name and phone number. The application also generates and displays a bill for the user.</a:t>
            </a:r>
            <a:endParaRPr lang="en-IN" dirty="0"/>
          </a:p>
          <a:p>
            <a:r>
              <a:rPr lang="en-IN" dirty="0"/>
              <a:t>It centralizes the ordering of food from night canteens.</a:t>
            </a:r>
          </a:p>
        </p:txBody>
      </p:sp>
    </p:spTree>
    <p:extLst>
      <p:ext uri="{BB962C8B-B14F-4D97-AF65-F5344CB8AC3E}">
        <p14:creationId xmlns:p14="http://schemas.microsoft.com/office/powerpoint/2010/main" val="411548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61A2-10AF-481C-9F73-4092B929B76E}"/>
              </a:ext>
            </a:extLst>
          </p:cNvPr>
          <p:cNvSpPr>
            <a:spLocks noGrp="1"/>
          </p:cNvSpPr>
          <p:nvPr>
            <p:ph type="title"/>
          </p:nvPr>
        </p:nvSpPr>
        <p:spPr/>
        <p:txBody>
          <a:bodyPr/>
          <a:lstStyle/>
          <a:p>
            <a:r>
              <a:rPr lang="en-IN" dirty="0"/>
              <a:t>CLASS DIAGRAM</a:t>
            </a:r>
          </a:p>
        </p:txBody>
      </p:sp>
      <p:pic>
        <p:nvPicPr>
          <p:cNvPr id="5" name="Content Placeholder 4">
            <a:extLst>
              <a:ext uri="{FF2B5EF4-FFF2-40B4-BE49-F238E27FC236}">
                <a16:creationId xmlns:a16="http://schemas.microsoft.com/office/drawing/2014/main" id="{3AC96F08-D453-46CF-B76B-251BC4C5389B}"/>
              </a:ext>
            </a:extLst>
          </p:cNvPr>
          <p:cNvPicPr>
            <a:picLocks noGrp="1" noChangeAspect="1"/>
          </p:cNvPicPr>
          <p:nvPr>
            <p:ph idx="1"/>
          </p:nvPr>
        </p:nvPicPr>
        <p:blipFill>
          <a:blip r:embed="rId2"/>
          <a:stretch>
            <a:fillRect/>
          </a:stretch>
        </p:blipFill>
        <p:spPr>
          <a:xfrm>
            <a:off x="4212055" y="609600"/>
            <a:ext cx="4581907" cy="5474628"/>
          </a:xfrm>
        </p:spPr>
      </p:pic>
    </p:spTree>
    <p:extLst>
      <p:ext uri="{BB962C8B-B14F-4D97-AF65-F5344CB8AC3E}">
        <p14:creationId xmlns:p14="http://schemas.microsoft.com/office/powerpoint/2010/main" val="125964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44-B516-4F7C-8DEA-E111139F67EB}"/>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4556B9A0-12EC-4F19-A4B8-FEA4B9387801}"/>
              </a:ext>
            </a:extLst>
          </p:cNvPr>
          <p:cNvPicPr>
            <a:picLocks noGrp="1" noChangeAspect="1"/>
          </p:cNvPicPr>
          <p:nvPr>
            <p:ph idx="1"/>
          </p:nvPr>
        </p:nvPicPr>
        <p:blipFill>
          <a:blip r:embed="rId2"/>
          <a:stretch>
            <a:fillRect/>
          </a:stretch>
        </p:blipFill>
        <p:spPr>
          <a:xfrm>
            <a:off x="553609" y="1632773"/>
            <a:ext cx="4218771" cy="4409252"/>
          </a:xfrm>
        </p:spPr>
      </p:pic>
      <p:pic>
        <p:nvPicPr>
          <p:cNvPr id="7" name="Picture 6">
            <a:extLst>
              <a:ext uri="{FF2B5EF4-FFF2-40B4-BE49-F238E27FC236}">
                <a16:creationId xmlns:a16="http://schemas.microsoft.com/office/drawing/2014/main" id="{96C48D4E-752F-441A-A266-9A9D7E11D5B4}"/>
              </a:ext>
            </a:extLst>
          </p:cNvPr>
          <p:cNvPicPr>
            <a:picLocks noChangeAspect="1"/>
          </p:cNvPicPr>
          <p:nvPr/>
        </p:nvPicPr>
        <p:blipFill>
          <a:blip r:embed="rId3"/>
          <a:stretch>
            <a:fillRect/>
          </a:stretch>
        </p:blipFill>
        <p:spPr>
          <a:xfrm>
            <a:off x="5116595" y="1659317"/>
            <a:ext cx="4055539" cy="4380353"/>
          </a:xfrm>
          <a:prstGeom prst="rect">
            <a:avLst/>
          </a:prstGeom>
        </p:spPr>
      </p:pic>
    </p:spTree>
    <p:extLst>
      <p:ext uri="{BB962C8B-B14F-4D97-AF65-F5344CB8AC3E}">
        <p14:creationId xmlns:p14="http://schemas.microsoft.com/office/powerpoint/2010/main" val="372256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606F-D197-482C-8331-0170A4507CDB}"/>
              </a:ext>
            </a:extLst>
          </p:cNvPr>
          <p:cNvSpPr>
            <a:spLocks noGrp="1"/>
          </p:cNvSpPr>
          <p:nvPr>
            <p:ph type="title"/>
          </p:nvPr>
        </p:nvSpPr>
        <p:spPr/>
        <p:txBody>
          <a:bodyPr/>
          <a:lstStyle/>
          <a:p>
            <a:r>
              <a:rPr lang="en-IN" dirty="0"/>
              <a:t>OUTPUT</a:t>
            </a:r>
          </a:p>
        </p:txBody>
      </p:sp>
      <p:pic>
        <p:nvPicPr>
          <p:cNvPr id="4" name="Picture 3">
            <a:extLst>
              <a:ext uri="{FF2B5EF4-FFF2-40B4-BE49-F238E27FC236}">
                <a16:creationId xmlns:a16="http://schemas.microsoft.com/office/drawing/2014/main" id="{27CE1DE7-74FA-4D0B-B572-E503F988D1E9}"/>
              </a:ext>
            </a:extLst>
          </p:cNvPr>
          <p:cNvPicPr>
            <a:picLocks noChangeAspect="1"/>
          </p:cNvPicPr>
          <p:nvPr/>
        </p:nvPicPr>
        <p:blipFill>
          <a:blip r:embed="rId2"/>
          <a:stretch>
            <a:fillRect/>
          </a:stretch>
        </p:blipFill>
        <p:spPr>
          <a:xfrm>
            <a:off x="2917998" y="258953"/>
            <a:ext cx="5954027" cy="6340094"/>
          </a:xfrm>
          <a:prstGeom prst="rect">
            <a:avLst/>
          </a:prstGeom>
        </p:spPr>
      </p:pic>
    </p:spTree>
    <p:extLst>
      <p:ext uri="{BB962C8B-B14F-4D97-AF65-F5344CB8AC3E}">
        <p14:creationId xmlns:p14="http://schemas.microsoft.com/office/powerpoint/2010/main" val="391871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548-68A3-4F6F-AF91-4921CC2C231C}"/>
              </a:ext>
            </a:extLst>
          </p:cNvPr>
          <p:cNvSpPr>
            <a:spLocks noGrp="1"/>
          </p:cNvSpPr>
          <p:nvPr>
            <p:ph type="title"/>
          </p:nvPr>
        </p:nvSpPr>
        <p:spPr/>
        <p:txBody>
          <a:bodyPr/>
          <a:lstStyle/>
          <a:p>
            <a:r>
              <a:rPr lang="en-IN" dirty="0"/>
              <a:t>OUTPUT</a:t>
            </a:r>
          </a:p>
        </p:txBody>
      </p:sp>
      <p:pic>
        <p:nvPicPr>
          <p:cNvPr id="4" name="Picture 3">
            <a:extLst>
              <a:ext uri="{FF2B5EF4-FFF2-40B4-BE49-F238E27FC236}">
                <a16:creationId xmlns:a16="http://schemas.microsoft.com/office/drawing/2014/main" id="{B99F998B-139B-4E87-B4B3-28693459EFC9}"/>
              </a:ext>
            </a:extLst>
          </p:cNvPr>
          <p:cNvPicPr>
            <a:picLocks noChangeAspect="1"/>
          </p:cNvPicPr>
          <p:nvPr/>
        </p:nvPicPr>
        <p:blipFill>
          <a:blip r:embed="rId2"/>
          <a:stretch>
            <a:fillRect/>
          </a:stretch>
        </p:blipFill>
        <p:spPr>
          <a:xfrm>
            <a:off x="2936755" y="609600"/>
            <a:ext cx="7679400" cy="5802212"/>
          </a:xfrm>
          <a:prstGeom prst="rect">
            <a:avLst/>
          </a:prstGeom>
        </p:spPr>
      </p:pic>
    </p:spTree>
    <p:extLst>
      <p:ext uri="{BB962C8B-B14F-4D97-AF65-F5344CB8AC3E}">
        <p14:creationId xmlns:p14="http://schemas.microsoft.com/office/powerpoint/2010/main" val="19586360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30</TotalTime>
  <Words>91</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NC Ordering Application</vt:lpstr>
      <vt:lpstr>INTRODUCTION</vt:lpstr>
      <vt:lpstr>CLASS DIAGRAM</vt:lpstr>
      <vt:lpstr>OUTPUT</vt:lpstr>
      <vt:lpstr>OUTPUT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Ordering Application</dc:title>
  <dc:creator>arpithar</dc:creator>
  <cp:lastModifiedBy>arpithar</cp:lastModifiedBy>
  <cp:revision>3</cp:revision>
  <dcterms:created xsi:type="dcterms:W3CDTF">2018-11-27T07:42:04Z</dcterms:created>
  <dcterms:modified xsi:type="dcterms:W3CDTF">2018-11-27T08:12:57Z</dcterms:modified>
</cp:coreProperties>
</file>