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70" r:id="rId7"/>
    <p:sldId id="266" r:id="rId8"/>
    <p:sldId id="257" r:id="rId9"/>
    <p:sldId id="258" r:id="rId10"/>
    <p:sldId id="259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9"/>
  </p:normalViewPr>
  <p:slideViewPr>
    <p:cSldViewPr snapToGrid="0">
      <p:cViewPr varScale="1">
        <p:scale>
          <a:sx n="96" d="100"/>
          <a:sy n="96" d="100"/>
        </p:scale>
        <p:origin x="2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9F14D-84A9-4B52-B43E-B0CE6B81589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A4F2E-2637-48FE-B633-64DC4D9BD0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/>
            <a:t>Optimizing Agricultural Practices</a:t>
          </a:r>
          <a:endParaRPr lang="en-US"/>
        </a:p>
      </dgm:t>
    </dgm:pt>
    <dgm:pt modelId="{9EE535B6-89A5-425B-92A0-3DD07CC68E3D}" type="parTrans" cxnId="{0E8FE4C7-19C8-4EF2-B07C-A80FBAF00139}">
      <dgm:prSet/>
      <dgm:spPr/>
      <dgm:t>
        <a:bodyPr/>
        <a:lstStyle/>
        <a:p>
          <a:endParaRPr lang="en-US"/>
        </a:p>
      </dgm:t>
    </dgm:pt>
    <dgm:pt modelId="{D14A3043-4623-4DF9-B7DF-6380674F70B4}" type="sibTrans" cxnId="{0E8FE4C7-19C8-4EF2-B07C-A80FBAF00139}">
      <dgm:prSet/>
      <dgm:spPr/>
      <dgm:t>
        <a:bodyPr/>
        <a:lstStyle/>
        <a:p>
          <a:endParaRPr lang="en-US"/>
        </a:p>
      </dgm:t>
    </dgm:pt>
    <dgm:pt modelId="{DE481DB2-8D93-43F3-A68F-6E7BF77AA1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/>
            <a:t>Resource Planning and Management</a:t>
          </a:r>
          <a:endParaRPr lang="en-US"/>
        </a:p>
      </dgm:t>
    </dgm:pt>
    <dgm:pt modelId="{9C9EDB8B-4295-4D7E-B067-0916742B109F}" type="parTrans" cxnId="{50DECC59-4ED9-4668-B636-7F785AF156BE}">
      <dgm:prSet/>
      <dgm:spPr/>
      <dgm:t>
        <a:bodyPr/>
        <a:lstStyle/>
        <a:p>
          <a:endParaRPr lang="en-US"/>
        </a:p>
      </dgm:t>
    </dgm:pt>
    <dgm:pt modelId="{3416BD07-A34C-4F95-BDDB-406102E50F66}" type="sibTrans" cxnId="{50DECC59-4ED9-4668-B636-7F785AF156BE}">
      <dgm:prSet/>
      <dgm:spPr/>
      <dgm:t>
        <a:bodyPr/>
        <a:lstStyle/>
        <a:p>
          <a:endParaRPr lang="en-US"/>
        </a:p>
      </dgm:t>
    </dgm:pt>
    <dgm:pt modelId="{13E6F97E-64F6-469A-B50B-076A932CE28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/>
            <a:t>Risk Mitigation</a:t>
          </a:r>
          <a:endParaRPr lang="en-US"/>
        </a:p>
      </dgm:t>
    </dgm:pt>
    <dgm:pt modelId="{E949F0B4-A1BB-4838-AB6C-709BA8564397}" type="parTrans" cxnId="{E485A5E1-6E71-4BBD-81E3-1C65143B9852}">
      <dgm:prSet/>
      <dgm:spPr/>
      <dgm:t>
        <a:bodyPr/>
        <a:lstStyle/>
        <a:p>
          <a:endParaRPr lang="en-US"/>
        </a:p>
      </dgm:t>
    </dgm:pt>
    <dgm:pt modelId="{D24A4B09-ABA4-4F42-9594-EBF4479639F1}" type="sibTrans" cxnId="{E485A5E1-6E71-4BBD-81E3-1C65143B9852}">
      <dgm:prSet/>
      <dgm:spPr/>
      <dgm:t>
        <a:bodyPr/>
        <a:lstStyle/>
        <a:p>
          <a:endParaRPr lang="en-US"/>
        </a:p>
      </dgm:t>
    </dgm:pt>
    <dgm:pt modelId="{197B4CE7-AF26-43CC-A23A-F1CA6DCB6F1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/>
            <a:t>Research and Development</a:t>
          </a:r>
          <a:endParaRPr lang="en-US"/>
        </a:p>
      </dgm:t>
    </dgm:pt>
    <dgm:pt modelId="{8CA3F52E-C934-435E-AE4B-89CD23C5AACA}" type="parTrans" cxnId="{B71C73C9-F037-44AA-9E90-D31E69859F8A}">
      <dgm:prSet/>
      <dgm:spPr/>
      <dgm:t>
        <a:bodyPr/>
        <a:lstStyle/>
        <a:p>
          <a:endParaRPr lang="en-US"/>
        </a:p>
      </dgm:t>
    </dgm:pt>
    <dgm:pt modelId="{225D3C99-7115-4522-8869-8B6B3FF82E4C}" type="sibTrans" cxnId="{B71C73C9-F037-44AA-9E90-D31E69859F8A}">
      <dgm:prSet/>
      <dgm:spPr/>
      <dgm:t>
        <a:bodyPr/>
        <a:lstStyle/>
        <a:p>
          <a:endParaRPr lang="en-US"/>
        </a:p>
      </dgm:t>
    </dgm:pt>
    <dgm:pt modelId="{CFD68475-52C4-47E8-988D-465325CF603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i="0"/>
            <a:t>Empowering Farmers</a:t>
          </a:r>
          <a:endParaRPr lang="en-US"/>
        </a:p>
      </dgm:t>
    </dgm:pt>
    <dgm:pt modelId="{8F8BF84C-2CC3-4017-A766-7A42E4AF1765}" type="parTrans" cxnId="{F516446C-7000-46FA-8ECD-E8ED7FA647C0}">
      <dgm:prSet/>
      <dgm:spPr/>
      <dgm:t>
        <a:bodyPr/>
        <a:lstStyle/>
        <a:p>
          <a:endParaRPr lang="en-US"/>
        </a:p>
      </dgm:t>
    </dgm:pt>
    <dgm:pt modelId="{9A5744E5-EE99-4BB7-9D92-7C618627AEAC}" type="sibTrans" cxnId="{F516446C-7000-46FA-8ECD-E8ED7FA647C0}">
      <dgm:prSet/>
      <dgm:spPr/>
      <dgm:t>
        <a:bodyPr/>
        <a:lstStyle/>
        <a:p>
          <a:endParaRPr lang="en-US"/>
        </a:p>
      </dgm:t>
    </dgm:pt>
    <dgm:pt modelId="{22BD9FF1-BDC0-41CC-A9BB-5EF59B35A570}" type="pres">
      <dgm:prSet presAssocID="{E0E9F14D-84A9-4B52-B43E-B0CE6B81589C}" presName="root" presStyleCnt="0">
        <dgm:presLayoutVars>
          <dgm:dir/>
          <dgm:resizeHandles val="exact"/>
        </dgm:presLayoutVars>
      </dgm:prSet>
      <dgm:spPr/>
    </dgm:pt>
    <dgm:pt modelId="{B36B4242-4438-4FBC-AE27-AEB329D133D3}" type="pres">
      <dgm:prSet presAssocID="{9F0A4F2E-2637-48FE-B633-64DC4D9BD020}" presName="compNode" presStyleCnt="0"/>
      <dgm:spPr/>
    </dgm:pt>
    <dgm:pt modelId="{AACCA8B1-0846-4F14-8D0F-2461552E2764}" type="pres">
      <dgm:prSet presAssocID="{9F0A4F2E-2637-48FE-B633-64DC4D9BD02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 Outline"/>
        </a:ext>
      </dgm:extLst>
    </dgm:pt>
    <dgm:pt modelId="{423605AE-8778-4ED5-8821-BAED2D1535A5}" type="pres">
      <dgm:prSet presAssocID="{9F0A4F2E-2637-48FE-B633-64DC4D9BD020}" presName="spaceRect" presStyleCnt="0"/>
      <dgm:spPr/>
    </dgm:pt>
    <dgm:pt modelId="{147DE01B-5288-4270-9D6B-06FA96126C5A}" type="pres">
      <dgm:prSet presAssocID="{9F0A4F2E-2637-48FE-B633-64DC4D9BD020}" presName="textRect" presStyleLbl="revTx" presStyleIdx="0" presStyleCnt="5">
        <dgm:presLayoutVars>
          <dgm:chMax val="1"/>
          <dgm:chPref val="1"/>
        </dgm:presLayoutVars>
      </dgm:prSet>
      <dgm:spPr/>
    </dgm:pt>
    <dgm:pt modelId="{3BFD7898-690D-4539-8070-BD2977619C13}" type="pres">
      <dgm:prSet presAssocID="{D14A3043-4623-4DF9-B7DF-6380674F70B4}" presName="sibTrans" presStyleCnt="0"/>
      <dgm:spPr/>
    </dgm:pt>
    <dgm:pt modelId="{224CFF8D-4998-4845-861B-CB5B50B176B5}" type="pres">
      <dgm:prSet presAssocID="{DE481DB2-8D93-43F3-A68F-6E7BF77AA1EF}" presName="compNode" presStyleCnt="0"/>
      <dgm:spPr/>
    </dgm:pt>
    <dgm:pt modelId="{FB93EA00-5555-4DCA-BF91-0774AEA8EF52}" type="pres">
      <dgm:prSet presAssocID="{DE481DB2-8D93-43F3-A68F-6E7BF77AA1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orce Management"/>
        </a:ext>
      </dgm:extLst>
    </dgm:pt>
    <dgm:pt modelId="{86074354-676B-48A8-9A0E-C7C0E5D77CC9}" type="pres">
      <dgm:prSet presAssocID="{DE481DB2-8D93-43F3-A68F-6E7BF77AA1EF}" presName="spaceRect" presStyleCnt="0"/>
      <dgm:spPr/>
    </dgm:pt>
    <dgm:pt modelId="{C66322FA-C301-4780-9C49-00F964DA78B9}" type="pres">
      <dgm:prSet presAssocID="{DE481DB2-8D93-43F3-A68F-6E7BF77AA1EF}" presName="textRect" presStyleLbl="revTx" presStyleIdx="1" presStyleCnt="5">
        <dgm:presLayoutVars>
          <dgm:chMax val="1"/>
          <dgm:chPref val="1"/>
        </dgm:presLayoutVars>
      </dgm:prSet>
      <dgm:spPr/>
    </dgm:pt>
    <dgm:pt modelId="{02A6F9B0-958E-49CA-93BD-C57D803F8D23}" type="pres">
      <dgm:prSet presAssocID="{3416BD07-A34C-4F95-BDDB-406102E50F66}" presName="sibTrans" presStyleCnt="0"/>
      <dgm:spPr/>
    </dgm:pt>
    <dgm:pt modelId="{27B8F972-7E20-4339-9463-BA42ECB2E4B0}" type="pres">
      <dgm:prSet presAssocID="{13E6F97E-64F6-469A-B50B-076A932CE281}" presName="compNode" presStyleCnt="0"/>
      <dgm:spPr/>
    </dgm:pt>
    <dgm:pt modelId="{0292C7A9-43D2-4153-AA1D-BCBC58CA5046}" type="pres">
      <dgm:prSet presAssocID="{13E6F97E-64F6-469A-B50B-076A932CE28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658B20F-77B0-41CA-96B4-C722A04863AF}" type="pres">
      <dgm:prSet presAssocID="{13E6F97E-64F6-469A-B50B-076A932CE281}" presName="spaceRect" presStyleCnt="0"/>
      <dgm:spPr/>
    </dgm:pt>
    <dgm:pt modelId="{8C7C4DDF-CC97-46D6-8977-1344968946DB}" type="pres">
      <dgm:prSet presAssocID="{13E6F97E-64F6-469A-B50B-076A932CE281}" presName="textRect" presStyleLbl="revTx" presStyleIdx="2" presStyleCnt="5">
        <dgm:presLayoutVars>
          <dgm:chMax val="1"/>
          <dgm:chPref val="1"/>
        </dgm:presLayoutVars>
      </dgm:prSet>
      <dgm:spPr/>
    </dgm:pt>
    <dgm:pt modelId="{4C5F1483-3CBF-46B4-8FDB-E4AC041AD408}" type="pres">
      <dgm:prSet presAssocID="{D24A4B09-ABA4-4F42-9594-EBF4479639F1}" presName="sibTrans" presStyleCnt="0"/>
      <dgm:spPr/>
    </dgm:pt>
    <dgm:pt modelId="{CDB16B26-5444-46EB-8703-4CE189E6DC22}" type="pres">
      <dgm:prSet presAssocID="{197B4CE7-AF26-43CC-A23A-F1CA6DCB6F10}" presName="compNode" presStyleCnt="0"/>
      <dgm:spPr/>
    </dgm:pt>
    <dgm:pt modelId="{30135240-E76E-4362-8A12-695B63D8C749}" type="pres">
      <dgm:prSet presAssocID="{197B4CE7-AF26-43CC-A23A-F1CA6DCB6F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0A0456AE-BB23-4779-9B68-B0C51ED50822}" type="pres">
      <dgm:prSet presAssocID="{197B4CE7-AF26-43CC-A23A-F1CA6DCB6F10}" presName="spaceRect" presStyleCnt="0"/>
      <dgm:spPr/>
    </dgm:pt>
    <dgm:pt modelId="{33DD6C12-8F9E-4660-856B-9DCBD434F5AC}" type="pres">
      <dgm:prSet presAssocID="{197B4CE7-AF26-43CC-A23A-F1CA6DCB6F10}" presName="textRect" presStyleLbl="revTx" presStyleIdx="3" presStyleCnt="5">
        <dgm:presLayoutVars>
          <dgm:chMax val="1"/>
          <dgm:chPref val="1"/>
        </dgm:presLayoutVars>
      </dgm:prSet>
      <dgm:spPr/>
    </dgm:pt>
    <dgm:pt modelId="{8A37E581-0CFD-44A6-B87E-247F9E99CDCA}" type="pres">
      <dgm:prSet presAssocID="{225D3C99-7115-4522-8869-8B6B3FF82E4C}" presName="sibTrans" presStyleCnt="0"/>
      <dgm:spPr/>
    </dgm:pt>
    <dgm:pt modelId="{EF97362E-D9FB-45EF-8BC2-9474221CCF8A}" type="pres">
      <dgm:prSet presAssocID="{CFD68475-52C4-47E8-988D-465325CF603A}" presName="compNode" presStyleCnt="0"/>
      <dgm:spPr/>
    </dgm:pt>
    <dgm:pt modelId="{9BF9DA43-6531-4C93-ABC7-24D3E88A08C3}" type="pres">
      <dgm:prSet presAssocID="{CFD68475-52C4-47E8-988D-465325CF603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tton"/>
        </a:ext>
      </dgm:extLst>
    </dgm:pt>
    <dgm:pt modelId="{24016A89-B8D1-421F-B255-77E73E0613C6}" type="pres">
      <dgm:prSet presAssocID="{CFD68475-52C4-47E8-988D-465325CF603A}" presName="spaceRect" presStyleCnt="0"/>
      <dgm:spPr/>
    </dgm:pt>
    <dgm:pt modelId="{0429036B-A9C6-4BDB-8D77-260F7AD2F200}" type="pres">
      <dgm:prSet presAssocID="{CFD68475-52C4-47E8-988D-465325CF603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003B16-DF37-430C-81B9-9D055BE6878D}" type="presOf" srcId="{CFD68475-52C4-47E8-988D-465325CF603A}" destId="{0429036B-A9C6-4BDB-8D77-260F7AD2F200}" srcOrd="0" destOrd="0" presId="urn:microsoft.com/office/officeart/2018/2/layout/IconLabelList"/>
    <dgm:cxn modelId="{50DECC59-4ED9-4668-B636-7F785AF156BE}" srcId="{E0E9F14D-84A9-4B52-B43E-B0CE6B81589C}" destId="{DE481DB2-8D93-43F3-A68F-6E7BF77AA1EF}" srcOrd="1" destOrd="0" parTransId="{9C9EDB8B-4295-4D7E-B067-0916742B109F}" sibTransId="{3416BD07-A34C-4F95-BDDB-406102E50F66}"/>
    <dgm:cxn modelId="{F516446C-7000-46FA-8ECD-E8ED7FA647C0}" srcId="{E0E9F14D-84A9-4B52-B43E-B0CE6B81589C}" destId="{CFD68475-52C4-47E8-988D-465325CF603A}" srcOrd="4" destOrd="0" parTransId="{8F8BF84C-2CC3-4017-A766-7A42E4AF1765}" sibTransId="{9A5744E5-EE99-4BB7-9D92-7C618627AEAC}"/>
    <dgm:cxn modelId="{F0C3C06F-590B-4798-BD39-F95193972895}" type="presOf" srcId="{9F0A4F2E-2637-48FE-B633-64DC4D9BD020}" destId="{147DE01B-5288-4270-9D6B-06FA96126C5A}" srcOrd="0" destOrd="0" presId="urn:microsoft.com/office/officeart/2018/2/layout/IconLabelList"/>
    <dgm:cxn modelId="{4340B4A2-15E5-4954-95A0-DC15F35D0ABC}" type="presOf" srcId="{13E6F97E-64F6-469A-B50B-076A932CE281}" destId="{8C7C4DDF-CC97-46D6-8977-1344968946DB}" srcOrd="0" destOrd="0" presId="urn:microsoft.com/office/officeart/2018/2/layout/IconLabelList"/>
    <dgm:cxn modelId="{D15724A9-60C8-48FF-8F7B-134BECF8087F}" type="presOf" srcId="{DE481DB2-8D93-43F3-A68F-6E7BF77AA1EF}" destId="{C66322FA-C301-4780-9C49-00F964DA78B9}" srcOrd="0" destOrd="0" presId="urn:microsoft.com/office/officeart/2018/2/layout/IconLabelList"/>
    <dgm:cxn modelId="{0E8FE4C7-19C8-4EF2-B07C-A80FBAF00139}" srcId="{E0E9F14D-84A9-4B52-B43E-B0CE6B81589C}" destId="{9F0A4F2E-2637-48FE-B633-64DC4D9BD020}" srcOrd="0" destOrd="0" parTransId="{9EE535B6-89A5-425B-92A0-3DD07CC68E3D}" sibTransId="{D14A3043-4623-4DF9-B7DF-6380674F70B4}"/>
    <dgm:cxn modelId="{B71C73C9-F037-44AA-9E90-D31E69859F8A}" srcId="{E0E9F14D-84A9-4B52-B43E-B0CE6B81589C}" destId="{197B4CE7-AF26-43CC-A23A-F1CA6DCB6F10}" srcOrd="3" destOrd="0" parTransId="{8CA3F52E-C934-435E-AE4B-89CD23C5AACA}" sibTransId="{225D3C99-7115-4522-8869-8B6B3FF82E4C}"/>
    <dgm:cxn modelId="{E485A5E1-6E71-4BBD-81E3-1C65143B9852}" srcId="{E0E9F14D-84A9-4B52-B43E-B0CE6B81589C}" destId="{13E6F97E-64F6-469A-B50B-076A932CE281}" srcOrd="2" destOrd="0" parTransId="{E949F0B4-A1BB-4838-AB6C-709BA8564397}" sibTransId="{D24A4B09-ABA4-4F42-9594-EBF4479639F1}"/>
    <dgm:cxn modelId="{12BF25E7-CBC6-4393-9EA0-D8F7204898DD}" type="presOf" srcId="{197B4CE7-AF26-43CC-A23A-F1CA6DCB6F10}" destId="{33DD6C12-8F9E-4660-856B-9DCBD434F5AC}" srcOrd="0" destOrd="0" presId="urn:microsoft.com/office/officeart/2018/2/layout/IconLabelList"/>
    <dgm:cxn modelId="{92895DF2-6D95-485F-B191-3BB61DFBCE00}" type="presOf" srcId="{E0E9F14D-84A9-4B52-B43E-B0CE6B81589C}" destId="{22BD9FF1-BDC0-41CC-A9BB-5EF59B35A570}" srcOrd="0" destOrd="0" presId="urn:microsoft.com/office/officeart/2018/2/layout/IconLabelList"/>
    <dgm:cxn modelId="{577AE455-9DE9-465F-AE2D-005CF327C94A}" type="presParOf" srcId="{22BD9FF1-BDC0-41CC-A9BB-5EF59B35A570}" destId="{B36B4242-4438-4FBC-AE27-AEB329D133D3}" srcOrd="0" destOrd="0" presId="urn:microsoft.com/office/officeart/2018/2/layout/IconLabelList"/>
    <dgm:cxn modelId="{13471E22-ED31-4384-A902-D84943E6B104}" type="presParOf" srcId="{B36B4242-4438-4FBC-AE27-AEB329D133D3}" destId="{AACCA8B1-0846-4F14-8D0F-2461552E2764}" srcOrd="0" destOrd="0" presId="urn:microsoft.com/office/officeart/2018/2/layout/IconLabelList"/>
    <dgm:cxn modelId="{2F0D1B88-422D-4875-8A2C-CD1EEE973CB4}" type="presParOf" srcId="{B36B4242-4438-4FBC-AE27-AEB329D133D3}" destId="{423605AE-8778-4ED5-8821-BAED2D1535A5}" srcOrd="1" destOrd="0" presId="urn:microsoft.com/office/officeart/2018/2/layout/IconLabelList"/>
    <dgm:cxn modelId="{343BFC5E-81F5-4040-BFCD-BC142EC4F1AD}" type="presParOf" srcId="{B36B4242-4438-4FBC-AE27-AEB329D133D3}" destId="{147DE01B-5288-4270-9D6B-06FA96126C5A}" srcOrd="2" destOrd="0" presId="urn:microsoft.com/office/officeart/2018/2/layout/IconLabelList"/>
    <dgm:cxn modelId="{AB3A54EA-6BEC-4751-B71C-A98160F3C8E3}" type="presParOf" srcId="{22BD9FF1-BDC0-41CC-A9BB-5EF59B35A570}" destId="{3BFD7898-690D-4539-8070-BD2977619C13}" srcOrd="1" destOrd="0" presId="urn:microsoft.com/office/officeart/2018/2/layout/IconLabelList"/>
    <dgm:cxn modelId="{61C48422-CEE6-43C5-976A-040DE75472AA}" type="presParOf" srcId="{22BD9FF1-BDC0-41CC-A9BB-5EF59B35A570}" destId="{224CFF8D-4998-4845-861B-CB5B50B176B5}" srcOrd="2" destOrd="0" presId="urn:microsoft.com/office/officeart/2018/2/layout/IconLabelList"/>
    <dgm:cxn modelId="{1759A1A2-CC34-4128-8FAA-31C902E46A39}" type="presParOf" srcId="{224CFF8D-4998-4845-861B-CB5B50B176B5}" destId="{FB93EA00-5555-4DCA-BF91-0774AEA8EF52}" srcOrd="0" destOrd="0" presId="urn:microsoft.com/office/officeart/2018/2/layout/IconLabelList"/>
    <dgm:cxn modelId="{7FB7BB8F-FA83-4BAC-89EB-21DABA6EDF74}" type="presParOf" srcId="{224CFF8D-4998-4845-861B-CB5B50B176B5}" destId="{86074354-676B-48A8-9A0E-C7C0E5D77CC9}" srcOrd="1" destOrd="0" presId="urn:microsoft.com/office/officeart/2018/2/layout/IconLabelList"/>
    <dgm:cxn modelId="{764B867E-8E77-4E95-BA1D-B2233302F581}" type="presParOf" srcId="{224CFF8D-4998-4845-861B-CB5B50B176B5}" destId="{C66322FA-C301-4780-9C49-00F964DA78B9}" srcOrd="2" destOrd="0" presId="urn:microsoft.com/office/officeart/2018/2/layout/IconLabelList"/>
    <dgm:cxn modelId="{E2E091F5-84F5-4AE5-8D7F-2106E15CAE1F}" type="presParOf" srcId="{22BD9FF1-BDC0-41CC-A9BB-5EF59B35A570}" destId="{02A6F9B0-958E-49CA-93BD-C57D803F8D23}" srcOrd="3" destOrd="0" presId="urn:microsoft.com/office/officeart/2018/2/layout/IconLabelList"/>
    <dgm:cxn modelId="{E4E83329-E219-4C25-8130-32FB353FC0B6}" type="presParOf" srcId="{22BD9FF1-BDC0-41CC-A9BB-5EF59B35A570}" destId="{27B8F972-7E20-4339-9463-BA42ECB2E4B0}" srcOrd="4" destOrd="0" presId="urn:microsoft.com/office/officeart/2018/2/layout/IconLabelList"/>
    <dgm:cxn modelId="{5E10A2DF-651A-47C3-A7FF-C199CA4A3E74}" type="presParOf" srcId="{27B8F972-7E20-4339-9463-BA42ECB2E4B0}" destId="{0292C7A9-43D2-4153-AA1D-BCBC58CA5046}" srcOrd="0" destOrd="0" presId="urn:microsoft.com/office/officeart/2018/2/layout/IconLabelList"/>
    <dgm:cxn modelId="{4C8AA4BB-704B-4B57-9A54-FB1BA77597B7}" type="presParOf" srcId="{27B8F972-7E20-4339-9463-BA42ECB2E4B0}" destId="{9658B20F-77B0-41CA-96B4-C722A04863AF}" srcOrd="1" destOrd="0" presId="urn:microsoft.com/office/officeart/2018/2/layout/IconLabelList"/>
    <dgm:cxn modelId="{96953107-551D-401B-95BB-27A0CF05E336}" type="presParOf" srcId="{27B8F972-7E20-4339-9463-BA42ECB2E4B0}" destId="{8C7C4DDF-CC97-46D6-8977-1344968946DB}" srcOrd="2" destOrd="0" presId="urn:microsoft.com/office/officeart/2018/2/layout/IconLabelList"/>
    <dgm:cxn modelId="{11262C80-105B-4BAB-834C-F8653C4FB23E}" type="presParOf" srcId="{22BD9FF1-BDC0-41CC-A9BB-5EF59B35A570}" destId="{4C5F1483-3CBF-46B4-8FDB-E4AC041AD408}" srcOrd="5" destOrd="0" presId="urn:microsoft.com/office/officeart/2018/2/layout/IconLabelList"/>
    <dgm:cxn modelId="{C265FF0E-28AC-4603-A688-8C8985C96E82}" type="presParOf" srcId="{22BD9FF1-BDC0-41CC-A9BB-5EF59B35A570}" destId="{CDB16B26-5444-46EB-8703-4CE189E6DC22}" srcOrd="6" destOrd="0" presId="urn:microsoft.com/office/officeart/2018/2/layout/IconLabelList"/>
    <dgm:cxn modelId="{DF272809-0573-4F2D-9DE0-887F4782CBEA}" type="presParOf" srcId="{CDB16B26-5444-46EB-8703-4CE189E6DC22}" destId="{30135240-E76E-4362-8A12-695B63D8C749}" srcOrd="0" destOrd="0" presId="urn:microsoft.com/office/officeart/2018/2/layout/IconLabelList"/>
    <dgm:cxn modelId="{3A07E2A5-7EFB-4CDE-AA18-C05E7275E6A6}" type="presParOf" srcId="{CDB16B26-5444-46EB-8703-4CE189E6DC22}" destId="{0A0456AE-BB23-4779-9B68-B0C51ED50822}" srcOrd="1" destOrd="0" presId="urn:microsoft.com/office/officeart/2018/2/layout/IconLabelList"/>
    <dgm:cxn modelId="{9D72F329-AF2C-4BEC-989A-46808D50AF92}" type="presParOf" srcId="{CDB16B26-5444-46EB-8703-4CE189E6DC22}" destId="{33DD6C12-8F9E-4660-856B-9DCBD434F5AC}" srcOrd="2" destOrd="0" presId="urn:microsoft.com/office/officeart/2018/2/layout/IconLabelList"/>
    <dgm:cxn modelId="{62387A97-2B9C-4122-84FB-6B40FEA5DF96}" type="presParOf" srcId="{22BD9FF1-BDC0-41CC-A9BB-5EF59B35A570}" destId="{8A37E581-0CFD-44A6-B87E-247F9E99CDCA}" srcOrd="7" destOrd="0" presId="urn:microsoft.com/office/officeart/2018/2/layout/IconLabelList"/>
    <dgm:cxn modelId="{DB5CAF66-A49A-4F78-B067-25468F0B8127}" type="presParOf" srcId="{22BD9FF1-BDC0-41CC-A9BB-5EF59B35A570}" destId="{EF97362E-D9FB-45EF-8BC2-9474221CCF8A}" srcOrd="8" destOrd="0" presId="urn:microsoft.com/office/officeart/2018/2/layout/IconLabelList"/>
    <dgm:cxn modelId="{3039DAF8-DEA9-420A-A1C9-F0CBD5174CDF}" type="presParOf" srcId="{EF97362E-D9FB-45EF-8BC2-9474221CCF8A}" destId="{9BF9DA43-6531-4C93-ABC7-24D3E88A08C3}" srcOrd="0" destOrd="0" presId="urn:microsoft.com/office/officeart/2018/2/layout/IconLabelList"/>
    <dgm:cxn modelId="{81E024A3-8597-4CEE-8C61-6564A7276322}" type="presParOf" srcId="{EF97362E-D9FB-45EF-8BC2-9474221CCF8A}" destId="{24016A89-B8D1-421F-B255-77E73E0613C6}" srcOrd="1" destOrd="0" presId="urn:microsoft.com/office/officeart/2018/2/layout/IconLabelList"/>
    <dgm:cxn modelId="{638E0F7C-1CCA-4FFC-84D5-B4F1D1ACD4DE}" type="presParOf" srcId="{EF97362E-D9FB-45EF-8BC2-9474221CCF8A}" destId="{0429036B-A9C6-4BDB-8D77-260F7AD2F2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9E1125-CE9B-4D49-BF78-D383F35A0D4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F295FADC-91E5-4043-ACCE-3A9F9F5C9950}">
      <dgm:prSet/>
      <dgm:spPr/>
      <dgm:t>
        <a:bodyPr/>
        <a:lstStyle/>
        <a:p>
          <a:pPr>
            <a:defRPr cap="all"/>
          </a:pPr>
          <a:r>
            <a:rPr lang="en-IN" b="0" i="0"/>
            <a:t>Forecasting future weather conditions relies on analysing historical weather data. </a:t>
          </a:r>
          <a:endParaRPr lang="en-US"/>
        </a:p>
      </dgm:t>
    </dgm:pt>
    <dgm:pt modelId="{061BCFB0-6CAB-472A-83AD-24710375AF34}" type="parTrans" cxnId="{A55F22C8-1361-40C1-9A9D-109D25F53DE1}">
      <dgm:prSet/>
      <dgm:spPr/>
      <dgm:t>
        <a:bodyPr/>
        <a:lstStyle/>
        <a:p>
          <a:endParaRPr lang="en-US"/>
        </a:p>
      </dgm:t>
    </dgm:pt>
    <dgm:pt modelId="{8F8851EC-97D5-4F23-9C67-3AC947D8AACF}" type="sibTrans" cxnId="{A55F22C8-1361-40C1-9A9D-109D25F53DE1}">
      <dgm:prSet/>
      <dgm:spPr/>
      <dgm:t>
        <a:bodyPr/>
        <a:lstStyle/>
        <a:p>
          <a:endParaRPr lang="en-US"/>
        </a:p>
      </dgm:t>
    </dgm:pt>
    <dgm:pt modelId="{9419B145-F294-411F-A5E5-A63FBE80ACE2}">
      <dgm:prSet/>
      <dgm:spPr/>
      <dgm:t>
        <a:bodyPr/>
        <a:lstStyle/>
        <a:p>
          <a:pPr>
            <a:defRPr cap="all"/>
          </a:pPr>
          <a:r>
            <a:rPr lang="en-IN" b="0" i="0"/>
            <a:t>Utilizing the predicted weather information, the next step involves anticipating the crop type. </a:t>
          </a:r>
          <a:endParaRPr lang="en-US"/>
        </a:p>
      </dgm:t>
    </dgm:pt>
    <dgm:pt modelId="{69E19D91-C541-4806-8658-B8E15390C92F}" type="parTrans" cxnId="{99B8CB44-81A8-4512-89BC-85545D9D27A0}">
      <dgm:prSet/>
      <dgm:spPr/>
      <dgm:t>
        <a:bodyPr/>
        <a:lstStyle/>
        <a:p>
          <a:endParaRPr lang="en-US"/>
        </a:p>
      </dgm:t>
    </dgm:pt>
    <dgm:pt modelId="{74BBBEEF-8112-49D0-B199-2CF37BC7DA71}" type="sibTrans" cxnId="{99B8CB44-81A8-4512-89BC-85545D9D27A0}">
      <dgm:prSet/>
      <dgm:spPr/>
      <dgm:t>
        <a:bodyPr/>
        <a:lstStyle/>
        <a:p>
          <a:endParaRPr lang="en-US"/>
        </a:p>
      </dgm:t>
    </dgm:pt>
    <dgm:pt modelId="{7B549105-1C15-4703-9BB6-81B18C035844}">
      <dgm:prSet/>
      <dgm:spPr/>
      <dgm:t>
        <a:bodyPr/>
        <a:lstStyle/>
        <a:p>
          <a:pPr>
            <a:defRPr cap="all"/>
          </a:pPr>
          <a:r>
            <a:rPr lang="en-IN" b="0" i="0"/>
            <a:t>By combining the identified crop type with the prevailing weather conditions, the final step is to estimate the expected crop yield.</a:t>
          </a:r>
          <a:endParaRPr lang="en-US"/>
        </a:p>
      </dgm:t>
    </dgm:pt>
    <dgm:pt modelId="{C584B9CA-9A64-4C54-93F5-F9293DEFC226}" type="parTrans" cxnId="{34F901D9-D83D-4707-A1A1-D19BF956C32F}">
      <dgm:prSet/>
      <dgm:spPr/>
      <dgm:t>
        <a:bodyPr/>
        <a:lstStyle/>
        <a:p>
          <a:endParaRPr lang="en-US"/>
        </a:p>
      </dgm:t>
    </dgm:pt>
    <dgm:pt modelId="{5D2D1592-222C-49C0-B2AA-11B0DD53FEBF}" type="sibTrans" cxnId="{34F901D9-D83D-4707-A1A1-D19BF956C32F}">
      <dgm:prSet/>
      <dgm:spPr/>
      <dgm:t>
        <a:bodyPr/>
        <a:lstStyle/>
        <a:p>
          <a:endParaRPr lang="en-US"/>
        </a:p>
      </dgm:t>
    </dgm:pt>
    <dgm:pt modelId="{42017AB1-02CD-47BB-8A2A-460BCD9001ED}" type="pres">
      <dgm:prSet presAssocID="{859E1125-CE9B-4D49-BF78-D383F35A0D45}" presName="root" presStyleCnt="0">
        <dgm:presLayoutVars>
          <dgm:dir/>
          <dgm:resizeHandles val="exact"/>
        </dgm:presLayoutVars>
      </dgm:prSet>
      <dgm:spPr/>
    </dgm:pt>
    <dgm:pt modelId="{05343AAF-86D6-4179-BEFA-A6A5554D7595}" type="pres">
      <dgm:prSet presAssocID="{F295FADC-91E5-4043-ACCE-3A9F9F5C9950}" presName="compNode" presStyleCnt="0"/>
      <dgm:spPr/>
    </dgm:pt>
    <dgm:pt modelId="{80128F1E-99BE-486F-8B36-08946123A049}" type="pres">
      <dgm:prSet presAssocID="{F295FADC-91E5-4043-ACCE-3A9F9F5C9950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FE34BB5-139D-4941-BEC6-1B1E2482AF3C}" type="pres">
      <dgm:prSet presAssocID="{F295FADC-91E5-4043-ACCE-3A9F9F5C99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0FA339E8-C783-45F0-BACD-A5B6B96A9B24}" type="pres">
      <dgm:prSet presAssocID="{F295FADC-91E5-4043-ACCE-3A9F9F5C9950}" presName="spaceRect" presStyleCnt="0"/>
      <dgm:spPr/>
    </dgm:pt>
    <dgm:pt modelId="{27A89897-B8C2-440B-B48F-7018E82D73DC}" type="pres">
      <dgm:prSet presAssocID="{F295FADC-91E5-4043-ACCE-3A9F9F5C9950}" presName="textRect" presStyleLbl="revTx" presStyleIdx="0" presStyleCnt="3">
        <dgm:presLayoutVars>
          <dgm:chMax val="1"/>
          <dgm:chPref val="1"/>
        </dgm:presLayoutVars>
      </dgm:prSet>
      <dgm:spPr/>
    </dgm:pt>
    <dgm:pt modelId="{4DD28365-1AC4-4D07-9CE4-31D7D14268F5}" type="pres">
      <dgm:prSet presAssocID="{8F8851EC-97D5-4F23-9C67-3AC947D8AACF}" presName="sibTrans" presStyleCnt="0"/>
      <dgm:spPr/>
    </dgm:pt>
    <dgm:pt modelId="{647C221F-176F-4B6B-AA2C-3A83EA5EA5FD}" type="pres">
      <dgm:prSet presAssocID="{9419B145-F294-411F-A5E5-A63FBE80ACE2}" presName="compNode" presStyleCnt="0"/>
      <dgm:spPr/>
    </dgm:pt>
    <dgm:pt modelId="{5DCFC8A1-A259-446F-88C7-EEBEF7BD6B95}" type="pres">
      <dgm:prSet presAssocID="{9419B145-F294-411F-A5E5-A63FBE80ACE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429CC02-B39B-4C45-B49D-C7F79EBC2826}" type="pres">
      <dgm:prSet presAssocID="{9419B145-F294-411F-A5E5-A63FBE80AC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4BF05A6C-C48E-4A27-8E9D-C003E50EA802}" type="pres">
      <dgm:prSet presAssocID="{9419B145-F294-411F-A5E5-A63FBE80ACE2}" presName="spaceRect" presStyleCnt="0"/>
      <dgm:spPr/>
    </dgm:pt>
    <dgm:pt modelId="{21B92C77-A5BB-4DB0-B2C4-7A205CBAC7A3}" type="pres">
      <dgm:prSet presAssocID="{9419B145-F294-411F-A5E5-A63FBE80ACE2}" presName="textRect" presStyleLbl="revTx" presStyleIdx="1" presStyleCnt="3">
        <dgm:presLayoutVars>
          <dgm:chMax val="1"/>
          <dgm:chPref val="1"/>
        </dgm:presLayoutVars>
      </dgm:prSet>
      <dgm:spPr/>
    </dgm:pt>
    <dgm:pt modelId="{516D5963-0668-401A-8F13-B67277B89E5E}" type="pres">
      <dgm:prSet presAssocID="{74BBBEEF-8112-49D0-B199-2CF37BC7DA71}" presName="sibTrans" presStyleCnt="0"/>
      <dgm:spPr/>
    </dgm:pt>
    <dgm:pt modelId="{9E2D3EEB-0474-45DE-B948-B99F40184DFC}" type="pres">
      <dgm:prSet presAssocID="{7B549105-1C15-4703-9BB6-81B18C035844}" presName="compNode" presStyleCnt="0"/>
      <dgm:spPr/>
    </dgm:pt>
    <dgm:pt modelId="{F77CA25C-532F-4495-A734-B0DDB7B7F327}" type="pres">
      <dgm:prSet presAssocID="{7B549105-1C15-4703-9BB6-81B18C03584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20B040D-4906-4105-BF9E-AA7C15D892CE}" type="pres">
      <dgm:prSet presAssocID="{7B549105-1C15-4703-9BB6-81B18C0358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ze"/>
        </a:ext>
      </dgm:extLst>
    </dgm:pt>
    <dgm:pt modelId="{184FDD15-023E-496A-8270-7BDA4EB9C9EF}" type="pres">
      <dgm:prSet presAssocID="{7B549105-1C15-4703-9BB6-81B18C035844}" presName="spaceRect" presStyleCnt="0"/>
      <dgm:spPr/>
    </dgm:pt>
    <dgm:pt modelId="{952349D1-FD92-49D6-9F07-3807E27375CE}" type="pres">
      <dgm:prSet presAssocID="{7B549105-1C15-4703-9BB6-81B18C0358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143720-02F9-465E-9A68-513DBC100EA1}" type="presOf" srcId="{7B549105-1C15-4703-9BB6-81B18C035844}" destId="{952349D1-FD92-49D6-9F07-3807E27375CE}" srcOrd="0" destOrd="0" presId="urn:microsoft.com/office/officeart/2018/5/layout/IconLeafLabelList"/>
    <dgm:cxn modelId="{99B8CB44-81A8-4512-89BC-85545D9D27A0}" srcId="{859E1125-CE9B-4D49-BF78-D383F35A0D45}" destId="{9419B145-F294-411F-A5E5-A63FBE80ACE2}" srcOrd="1" destOrd="0" parTransId="{69E19D91-C541-4806-8658-B8E15390C92F}" sibTransId="{74BBBEEF-8112-49D0-B199-2CF37BC7DA71}"/>
    <dgm:cxn modelId="{1896205A-8FF3-435E-BD94-8CEC659B6CEF}" type="presOf" srcId="{F295FADC-91E5-4043-ACCE-3A9F9F5C9950}" destId="{27A89897-B8C2-440B-B48F-7018E82D73DC}" srcOrd="0" destOrd="0" presId="urn:microsoft.com/office/officeart/2018/5/layout/IconLeafLabelList"/>
    <dgm:cxn modelId="{27547170-4469-4EA7-AA93-168D8E1D3635}" type="presOf" srcId="{859E1125-CE9B-4D49-BF78-D383F35A0D45}" destId="{42017AB1-02CD-47BB-8A2A-460BCD9001ED}" srcOrd="0" destOrd="0" presId="urn:microsoft.com/office/officeart/2018/5/layout/IconLeafLabelList"/>
    <dgm:cxn modelId="{A55F22C8-1361-40C1-9A9D-109D25F53DE1}" srcId="{859E1125-CE9B-4D49-BF78-D383F35A0D45}" destId="{F295FADC-91E5-4043-ACCE-3A9F9F5C9950}" srcOrd="0" destOrd="0" parTransId="{061BCFB0-6CAB-472A-83AD-24710375AF34}" sibTransId="{8F8851EC-97D5-4F23-9C67-3AC947D8AACF}"/>
    <dgm:cxn modelId="{972C9DCB-05A1-4337-8338-34F9EBC6A81A}" type="presOf" srcId="{9419B145-F294-411F-A5E5-A63FBE80ACE2}" destId="{21B92C77-A5BB-4DB0-B2C4-7A205CBAC7A3}" srcOrd="0" destOrd="0" presId="urn:microsoft.com/office/officeart/2018/5/layout/IconLeafLabelList"/>
    <dgm:cxn modelId="{34F901D9-D83D-4707-A1A1-D19BF956C32F}" srcId="{859E1125-CE9B-4D49-BF78-D383F35A0D45}" destId="{7B549105-1C15-4703-9BB6-81B18C035844}" srcOrd="2" destOrd="0" parTransId="{C584B9CA-9A64-4C54-93F5-F9293DEFC226}" sibTransId="{5D2D1592-222C-49C0-B2AA-11B0DD53FEBF}"/>
    <dgm:cxn modelId="{3C426994-CD7D-48B3-B029-27707E9B3319}" type="presParOf" srcId="{42017AB1-02CD-47BB-8A2A-460BCD9001ED}" destId="{05343AAF-86D6-4179-BEFA-A6A5554D7595}" srcOrd="0" destOrd="0" presId="urn:microsoft.com/office/officeart/2018/5/layout/IconLeafLabelList"/>
    <dgm:cxn modelId="{762F74DC-1D8F-4532-BED2-792D66B420F5}" type="presParOf" srcId="{05343AAF-86D6-4179-BEFA-A6A5554D7595}" destId="{80128F1E-99BE-486F-8B36-08946123A049}" srcOrd="0" destOrd="0" presId="urn:microsoft.com/office/officeart/2018/5/layout/IconLeafLabelList"/>
    <dgm:cxn modelId="{4C31B856-CE7D-4F72-A279-D33A0794ED97}" type="presParOf" srcId="{05343AAF-86D6-4179-BEFA-A6A5554D7595}" destId="{2FE34BB5-139D-4941-BEC6-1B1E2482AF3C}" srcOrd="1" destOrd="0" presId="urn:microsoft.com/office/officeart/2018/5/layout/IconLeafLabelList"/>
    <dgm:cxn modelId="{D3A9F58C-81E2-4151-AE87-71CEB7C3F68F}" type="presParOf" srcId="{05343AAF-86D6-4179-BEFA-A6A5554D7595}" destId="{0FA339E8-C783-45F0-BACD-A5B6B96A9B24}" srcOrd="2" destOrd="0" presId="urn:microsoft.com/office/officeart/2018/5/layout/IconLeafLabelList"/>
    <dgm:cxn modelId="{CB5384E6-A262-4E11-A167-C6B0EA9D696C}" type="presParOf" srcId="{05343AAF-86D6-4179-BEFA-A6A5554D7595}" destId="{27A89897-B8C2-440B-B48F-7018E82D73DC}" srcOrd="3" destOrd="0" presId="urn:microsoft.com/office/officeart/2018/5/layout/IconLeafLabelList"/>
    <dgm:cxn modelId="{85C35B15-EF7A-4903-B296-2EFE1C887C88}" type="presParOf" srcId="{42017AB1-02CD-47BB-8A2A-460BCD9001ED}" destId="{4DD28365-1AC4-4D07-9CE4-31D7D14268F5}" srcOrd="1" destOrd="0" presId="urn:microsoft.com/office/officeart/2018/5/layout/IconLeafLabelList"/>
    <dgm:cxn modelId="{49939302-083F-4A89-806D-6016EC5AEFCF}" type="presParOf" srcId="{42017AB1-02CD-47BB-8A2A-460BCD9001ED}" destId="{647C221F-176F-4B6B-AA2C-3A83EA5EA5FD}" srcOrd="2" destOrd="0" presId="urn:microsoft.com/office/officeart/2018/5/layout/IconLeafLabelList"/>
    <dgm:cxn modelId="{AA9BE4E5-C995-4C82-8D79-81AEC9FFD2A3}" type="presParOf" srcId="{647C221F-176F-4B6B-AA2C-3A83EA5EA5FD}" destId="{5DCFC8A1-A259-446F-88C7-EEBEF7BD6B95}" srcOrd="0" destOrd="0" presId="urn:microsoft.com/office/officeart/2018/5/layout/IconLeafLabelList"/>
    <dgm:cxn modelId="{C05A259A-6893-430D-A048-91567B7BA065}" type="presParOf" srcId="{647C221F-176F-4B6B-AA2C-3A83EA5EA5FD}" destId="{E429CC02-B39B-4C45-B49D-C7F79EBC2826}" srcOrd="1" destOrd="0" presId="urn:microsoft.com/office/officeart/2018/5/layout/IconLeafLabelList"/>
    <dgm:cxn modelId="{8E81A226-F28A-4F46-9F89-69F53F34B426}" type="presParOf" srcId="{647C221F-176F-4B6B-AA2C-3A83EA5EA5FD}" destId="{4BF05A6C-C48E-4A27-8E9D-C003E50EA802}" srcOrd="2" destOrd="0" presId="urn:microsoft.com/office/officeart/2018/5/layout/IconLeafLabelList"/>
    <dgm:cxn modelId="{D0074B2F-D156-41AB-8480-A97EBA89B358}" type="presParOf" srcId="{647C221F-176F-4B6B-AA2C-3A83EA5EA5FD}" destId="{21B92C77-A5BB-4DB0-B2C4-7A205CBAC7A3}" srcOrd="3" destOrd="0" presId="urn:microsoft.com/office/officeart/2018/5/layout/IconLeafLabelList"/>
    <dgm:cxn modelId="{CE658C2B-A25E-445C-9B73-A4BFF532CFD9}" type="presParOf" srcId="{42017AB1-02CD-47BB-8A2A-460BCD9001ED}" destId="{516D5963-0668-401A-8F13-B67277B89E5E}" srcOrd="3" destOrd="0" presId="urn:microsoft.com/office/officeart/2018/5/layout/IconLeafLabelList"/>
    <dgm:cxn modelId="{1AD1EAAA-E767-499A-925F-9905515F0F39}" type="presParOf" srcId="{42017AB1-02CD-47BB-8A2A-460BCD9001ED}" destId="{9E2D3EEB-0474-45DE-B948-B99F40184DFC}" srcOrd="4" destOrd="0" presId="urn:microsoft.com/office/officeart/2018/5/layout/IconLeafLabelList"/>
    <dgm:cxn modelId="{DD6DF3CD-8CA7-474E-AFD1-BF16CEB43BC9}" type="presParOf" srcId="{9E2D3EEB-0474-45DE-B948-B99F40184DFC}" destId="{F77CA25C-532F-4495-A734-B0DDB7B7F327}" srcOrd="0" destOrd="0" presId="urn:microsoft.com/office/officeart/2018/5/layout/IconLeafLabelList"/>
    <dgm:cxn modelId="{9AF45691-C358-43AC-8347-052EFA55E237}" type="presParOf" srcId="{9E2D3EEB-0474-45DE-B948-B99F40184DFC}" destId="{620B040D-4906-4105-BF9E-AA7C15D892CE}" srcOrd="1" destOrd="0" presId="urn:microsoft.com/office/officeart/2018/5/layout/IconLeafLabelList"/>
    <dgm:cxn modelId="{972CD47B-BD71-4F67-83F3-33224F124448}" type="presParOf" srcId="{9E2D3EEB-0474-45DE-B948-B99F40184DFC}" destId="{184FDD15-023E-496A-8270-7BDA4EB9C9EF}" srcOrd="2" destOrd="0" presId="urn:microsoft.com/office/officeart/2018/5/layout/IconLeafLabelList"/>
    <dgm:cxn modelId="{74D73B8F-63FA-4008-8F02-7F6A9011A934}" type="presParOf" srcId="{9E2D3EEB-0474-45DE-B948-B99F40184DFC}" destId="{952349D1-FD92-49D6-9F07-3807E27375C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C31239-126A-42E2-B451-12C4C4B6F92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57B979-8284-4809-91B0-44CFFF3EBE7D}">
      <dgm:prSet/>
      <dgm:spPr/>
      <dgm:t>
        <a:bodyPr/>
        <a:lstStyle/>
        <a:p>
          <a:pPr>
            <a:defRPr cap="all"/>
          </a:pPr>
          <a:r>
            <a:rPr lang="en-IN" b="1" i="0" dirty="0"/>
            <a:t>Regression Models:</a:t>
          </a:r>
        </a:p>
        <a:p>
          <a:pPr>
            <a:defRPr cap="all"/>
          </a:pPr>
          <a:r>
            <a:rPr lang="en-IN" b="1" i="0" dirty="0"/>
            <a:t>Decision Tree Regressor</a:t>
          </a:r>
        </a:p>
        <a:p>
          <a:pPr>
            <a:defRPr cap="all"/>
          </a:pPr>
          <a:r>
            <a:rPr lang="en-IN" b="0" i="0" dirty="0"/>
            <a:t>Decision Tree Regressors predict continuous numerical values</a:t>
          </a:r>
          <a:endParaRPr lang="en-US" dirty="0"/>
        </a:p>
      </dgm:t>
    </dgm:pt>
    <dgm:pt modelId="{EDBB5F81-80BD-47C8-B536-CA70ED317F8E}" type="parTrans" cxnId="{B3D2850D-7CA4-41FC-8B58-58C2261861C8}">
      <dgm:prSet/>
      <dgm:spPr/>
      <dgm:t>
        <a:bodyPr/>
        <a:lstStyle/>
        <a:p>
          <a:endParaRPr lang="en-US"/>
        </a:p>
      </dgm:t>
    </dgm:pt>
    <dgm:pt modelId="{66F4D0A4-E69F-4A46-AC74-7A2A0082A1E9}" type="sibTrans" cxnId="{B3D2850D-7CA4-41FC-8B58-58C2261861C8}">
      <dgm:prSet/>
      <dgm:spPr/>
      <dgm:t>
        <a:bodyPr/>
        <a:lstStyle/>
        <a:p>
          <a:endParaRPr lang="en-US"/>
        </a:p>
      </dgm:t>
    </dgm:pt>
    <dgm:pt modelId="{5FC1C413-72CA-460B-A11C-0A8235D557EB}">
      <dgm:prSet/>
      <dgm:spPr/>
      <dgm:t>
        <a:bodyPr/>
        <a:lstStyle/>
        <a:p>
          <a:pPr>
            <a:defRPr cap="all"/>
          </a:pPr>
          <a:r>
            <a:rPr lang="en-IN" b="1" i="0" dirty="0"/>
            <a:t>Classification Models:</a:t>
          </a:r>
        </a:p>
        <a:p>
          <a:pPr>
            <a:defRPr cap="all"/>
          </a:pPr>
          <a:r>
            <a:rPr lang="en-IN" b="1" i="0" dirty="0"/>
            <a:t>Random forest classifier</a:t>
          </a:r>
        </a:p>
        <a:p>
          <a:pPr>
            <a:defRPr cap="all"/>
          </a:pPr>
          <a:r>
            <a:rPr lang="en-IN" b="0" i="0" dirty="0"/>
            <a:t>collection of decision trees during training and outputs the mode of the classes (classification) from the individual trees</a:t>
          </a:r>
          <a:endParaRPr lang="en-US" dirty="0"/>
        </a:p>
      </dgm:t>
    </dgm:pt>
    <dgm:pt modelId="{BAA1EB85-005A-4A8D-A33F-75F571D78FD2}" type="parTrans" cxnId="{0E8104FE-D9E2-46D8-973E-2FD4A155F19F}">
      <dgm:prSet/>
      <dgm:spPr/>
      <dgm:t>
        <a:bodyPr/>
        <a:lstStyle/>
        <a:p>
          <a:endParaRPr lang="en-US"/>
        </a:p>
      </dgm:t>
    </dgm:pt>
    <dgm:pt modelId="{66AD0968-013C-4746-99A1-F7FF56A44F8C}" type="sibTrans" cxnId="{0E8104FE-D9E2-46D8-973E-2FD4A155F19F}">
      <dgm:prSet/>
      <dgm:spPr/>
      <dgm:t>
        <a:bodyPr/>
        <a:lstStyle/>
        <a:p>
          <a:endParaRPr lang="en-US"/>
        </a:p>
      </dgm:t>
    </dgm:pt>
    <dgm:pt modelId="{0AB82BB4-47D0-4CB8-8015-845FC2FAC83E}">
      <dgm:prSet/>
      <dgm:spPr/>
      <dgm:t>
        <a:bodyPr/>
        <a:lstStyle/>
        <a:p>
          <a:pPr>
            <a:defRPr cap="all"/>
          </a:pPr>
          <a:r>
            <a:rPr lang="en-IN" b="1" i="0" dirty="0"/>
            <a:t>Time Series Models:</a:t>
          </a:r>
        </a:p>
        <a:p>
          <a:pPr>
            <a:defRPr cap="all"/>
          </a:pPr>
          <a:r>
            <a:rPr lang="en-IN" b="1" i="0" dirty="0"/>
            <a:t>ARIMA MODEL</a:t>
          </a:r>
        </a:p>
        <a:p>
          <a:pPr>
            <a:defRPr cap="all"/>
          </a:pPr>
          <a:r>
            <a:rPr lang="en-IN" b="0" i="0" dirty="0"/>
            <a:t>(Autoregressive Integrated Moving Average) is a popular time series forecasting model. It is used to model and predict univariate time series data. </a:t>
          </a:r>
          <a:endParaRPr lang="en-US" dirty="0"/>
        </a:p>
      </dgm:t>
    </dgm:pt>
    <dgm:pt modelId="{8C1C4AE3-32BD-4DBA-AC72-3F2E7F40B63A}" type="parTrans" cxnId="{3E34DAE7-C185-408E-9655-DD638654F96E}">
      <dgm:prSet/>
      <dgm:spPr/>
      <dgm:t>
        <a:bodyPr/>
        <a:lstStyle/>
        <a:p>
          <a:endParaRPr lang="en-US"/>
        </a:p>
      </dgm:t>
    </dgm:pt>
    <dgm:pt modelId="{2AA1DE54-039A-4EBF-8C1A-890FCAD03DD2}" type="sibTrans" cxnId="{3E34DAE7-C185-408E-9655-DD638654F96E}">
      <dgm:prSet/>
      <dgm:spPr/>
      <dgm:t>
        <a:bodyPr/>
        <a:lstStyle/>
        <a:p>
          <a:endParaRPr lang="en-US"/>
        </a:p>
      </dgm:t>
    </dgm:pt>
    <dgm:pt modelId="{38019A0F-8DB3-0D4F-9C9A-D80CA58430AB}" type="pres">
      <dgm:prSet presAssocID="{CBC31239-126A-42E2-B451-12C4C4B6F9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8FB7E0C-C45E-CB42-ACBA-E634440EB8FB}" type="pres">
      <dgm:prSet presAssocID="{3B57B979-8284-4809-91B0-44CFFF3EBE7D}" presName="hierRoot1" presStyleCnt="0"/>
      <dgm:spPr/>
    </dgm:pt>
    <dgm:pt modelId="{68310B22-F1C9-0A45-BB0D-D132270D0A98}" type="pres">
      <dgm:prSet presAssocID="{3B57B979-8284-4809-91B0-44CFFF3EBE7D}" presName="composite" presStyleCnt="0"/>
      <dgm:spPr/>
    </dgm:pt>
    <dgm:pt modelId="{0303F3EC-F635-0243-98F0-922881BD986D}" type="pres">
      <dgm:prSet presAssocID="{3B57B979-8284-4809-91B0-44CFFF3EBE7D}" presName="background" presStyleLbl="node0" presStyleIdx="0" presStyleCnt="3"/>
      <dgm:spPr/>
    </dgm:pt>
    <dgm:pt modelId="{343D7160-59DB-DF45-9D54-78C7DF93D578}" type="pres">
      <dgm:prSet presAssocID="{3B57B979-8284-4809-91B0-44CFFF3EBE7D}" presName="text" presStyleLbl="fgAcc0" presStyleIdx="0" presStyleCnt="3">
        <dgm:presLayoutVars>
          <dgm:chPref val="3"/>
        </dgm:presLayoutVars>
      </dgm:prSet>
      <dgm:spPr/>
    </dgm:pt>
    <dgm:pt modelId="{C90ABFED-3BFE-8242-91AD-D1168AF06BFB}" type="pres">
      <dgm:prSet presAssocID="{3B57B979-8284-4809-91B0-44CFFF3EBE7D}" presName="hierChild2" presStyleCnt="0"/>
      <dgm:spPr/>
    </dgm:pt>
    <dgm:pt modelId="{3E90F443-8602-D947-84BB-78137EF57BA2}" type="pres">
      <dgm:prSet presAssocID="{5FC1C413-72CA-460B-A11C-0A8235D557EB}" presName="hierRoot1" presStyleCnt="0"/>
      <dgm:spPr/>
    </dgm:pt>
    <dgm:pt modelId="{12158B6F-E8C8-374F-A6E4-4CF67EF3A286}" type="pres">
      <dgm:prSet presAssocID="{5FC1C413-72CA-460B-A11C-0A8235D557EB}" presName="composite" presStyleCnt="0"/>
      <dgm:spPr/>
    </dgm:pt>
    <dgm:pt modelId="{930D2A03-1B57-6E4E-8FA9-CDB2E9669705}" type="pres">
      <dgm:prSet presAssocID="{5FC1C413-72CA-460B-A11C-0A8235D557EB}" presName="background" presStyleLbl="node0" presStyleIdx="1" presStyleCnt="3"/>
      <dgm:spPr/>
    </dgm:pt>
    <dgm:pt modelId="{2276BA28-150E-744C-AC81-CDD6C0FF6C82}" type="pres">
      <dgm:prSet presAssocID="{5FC1C413-72CA-460B-A11C-0A8235D557EB}" presName="text" presStyleLbl="fgAcc0" presStyleIdx="1" presStyleCnt="3">
        <dgm:presLayoutVars>
          <dgm:chPref val="3"/>
        </dgm:presLayoutVars>
      </dgm:prSet>
      <dgm:spPr/>
    </dgm:pt>
    <dgm:pt modelId="{9EF9F94C-BE1D-6748-80E1-B357BCD16F8A}" type="pres">
      <dgm:prSet presAssocID="{5FC1C413-72CA-460B-A11C-0A8235D557EB}" presName="hierChild2" presStyleCnt="0"/>
      <dgm:spPr/>
    </dgm:pt>
    <dgm:pt modelId="{02338862-651C-1A4C-8D07-2FF077C4660C}" type="pres">
      <dgm:prSet presAssocID="{0AB82BB4-47D0-4CB8-8015-845FC2FAC83E}" presName="hierRoot1" presStyleCnt="0"/>
      <dgm:spPr/>
    </dgm:pt>
    <dgm:pt modelId="{FFDF121A-2467-EF47-9DAF-1E3661461922}" type="pres">
      <dgm:prSet presAssocID="{0AB82BB4-47D0-4CB8-8015-845FC2FAC83E}" presName="composite" presStyleCnt="0"/>
      <dgm:spPr/>
    </dgm:pt>
    <dgm:pt modelId="{C8AD2BEC-73F1-E140-8C6A-37F9BB37DD0E}" type="pres">
      <dgm:prSet presAssocID="{0AB82BB4-47D0-4CB8-8015-845FC2FAC83E}" presName="background" presStyleLbl="node0" presStyleIdx="2" presStyleCnt="3"/>
      <dgm:spPr/>
    </dgm:pt>
    <dgm:pt modelId="{FC9B4B27-D181-084B-8BFF-FC409AF464A5}" type="pres">
      <dgm:prSet presAssocID="{0AB82BB4-47D0-4CB8-8015-845FC2FAC83E}" presName="text" presStyleLbl="fgAcc0" presStyleIdx="2" presStyleCnt="3">
        <dgm:presLayoutVars>
          <dgm:chPref val="3"/>
        </dgm:presLayoutVars>
      </dgm:prSet>
      <dgm:spPr/>
    </dgm:pt>
    <dgm:pt modelId="{C0DDC57A-B6FE-F849-B8AD-A6B02B241AEA}" type="pres">
      <dgm:prSet presAssocID="{0AB82BB4-47D0-4CB8-8015-845FC2FAC83E}" presName="hierChild2" presStyleCnt="0"/>
      <dgm:spPr/>
    </dgm:pt>
  </dgm:ptLst>
  <dgm:cxnLst>
    <dgm:cxn modelId="{B3D2850D-7CA4-41FC-8B58-58C2261861C8}" srcId="{CBC31239-126A-42E2-B451-12C4C4B6F929}" destId="{3B57B979-8284-4809-91B0-44CFFF3EBE7D}" srcOrd="0" destOrd="0" parTransId="{EDBB5F81-80BD-47C8-B536-CA70ED317F8E}" sibTransId="{66F4D0A4-E69F-4A46-AC74-7A2A0082A1E9}"/>
    <dgm:cxn modelId="{E9CB091E-CA41-D24A-AF32-34B72FDE6033}" type="presOf" srcId="{0AB82BB4-47D0-4CB8-8015-845FC2FAC83E}" destId="{FC9B4B27-D181-084B-8BFF-FC409AF464A5}" srcOrd="0" destOrd="0" presId="urn:microsoft.com/office/officeart/2005/8/layout/hierarchy1"/>
    <dgm:cxn modelId="{730A983A-4DE6-DD44-9235-591C8A731CED}" type="presOf" srcId="{CBC31239-126A-42E2-B451-12C4C4B6F929}" destId="{38019A0F-8DB3-0D4F-9C9A-D80CA58430AB}" srcOrd="0" destOrd="0" presId="urn:microsoft.com/office/officeart/2005/8/layout/hierarchy1"/>
    <dgm:cxn modelId="{7B4CA144-90CD-3C4E-A7A9-0DEEEEAAA366}" type="presOf" srcId="{3B57B979-8284-4809-91B0-44CFFF3EBE7D}" destId="{343D7160-59DB-DF45-9D54-78C7DF93D578}" srcOrd="0" destOrd="0" presId="urn:microsoft.com/office/officeart/2005/8/layout/hierarchy1"/>
    <dgm:cxn modelId="{3E34DAE7-C185-408E-9655-DD638654F96E}" srcId="{CBC31239-126A-42E2-B451-12C4C4B6F929}" destId="{0AB82BB4-47D0-4CB8-8015-845FC2FAC83E}" srcOrd="2" destOrd="0" parTransId="{8C1C4AE3-32BD-4DBA-AC72-3F2E7F40B63A}" sibTransId="{2AA1DE54-039A-4EBF-8C1A-890FCAD03DD2}"/>
    <dgm:cxn modelId="{A41E79E9-3B66-A64E-B1FD-B13C204E346F}" type="presOf" srcId="{5FC1C413-72CA-460B-A11C-0A8235D557EB}" destId="{2276BA28-150E-744C-AC81-CDD6C0FF6C82}" srcOrd="0" destOrd="0" presId="urn:microsoft.com/office/officeart/2005/8/layout/hierarchy1"/>
    <dgm:cxn modelId="{0E8104FE-D9E2-46D8-973E-2FD4A155F19F}" srcId="{CBC31239-126A-42E2-B451-12C4C4B6F929}" destId="{5FC1C413-72CA-460B-A11C-0A8235D557EB}" srcOrd="1" destOrd="0" parTransId="{BAA1EB85-005A-4A8D-A33F-75F571D78FD2}" sibTransId="{66AD0968-013C-4746-99A1-F7FF56A44F8C}"/>
    <dgm:cxn modelId="{39C05BE4-FDD4-304C-89EE-90118274EE69}" type="presParOf" srcId="{38019A0F-8DB3-0D4F-9C9A-D80CA58430AB}" destId="{F8FB7E0C-C45E-CB42-ACBA-E634440EB8FB}" srcOrd="0" destOrd="0" presId="urn:microsoft.com/office/officeart/2005/8/layout/hierarchy1"/>
    <dgm:cxn modelId="{0270CF55-A941-1C44-9A38-31AE227EAC95}" type="presParOf" srcId="{F8FB7E0C-C45E-CB42-ACBA-E634440EB8FB}" destId="{68310B22-F1C9-0A45-BB0D-D132270D0A98}" srcOrd="0" destOrd="0" presId="urn:microsoft.com/office/officeart/2005/8/layout/hierarchy1"/>
    <dgm:cxn modelId="{20CF38A2-A9C5-BD41-AAD7-082DA6F872DF}" type="presParOf" srcId="{68310B22-F1C9-0A45-BB0D-D132270D0A98}" destId="{0303F3EC-F635-0243-98F0-922881BD986D}" srcOrd="0" destOrd="0" presId="urn:microsoft.com/office/officeart/2005/8/layout/hierarchy1"/>
    <dgm:cxn modelId="{95C35C81-444C-234A-A802-F8DCB07D81B5}" type="presParOf" srcId="{68310B22-F1C9-0A45-BB0D-D132270D0A98}" destId="{343D7160-59DB-DF45-9D54-78C7DF93D578}" srcOrd="1" destOrd="0" presId="urn:microsoft.com/office/officeart/2005/8/layout/hierarchy1"/>
    <dgm:cxn modelId="{DD0A5097-395A-EB47-8A1D-E3659E684F35}" type="presParOf" srcId="{F8FB7E0C-C45E-CB42-ACBA-E634440EB8FB}" destId="{C90ABFED-3BFE-8242-91AD-D1168AF06BFB}" srcOrd="1" destOrd="0" presId="urn:microsoft.com/office/officeart/2005/8/layout/hierarchy1"/>
    <dgm:cxn modelId="{55109212-6D32-724A-BB66-C080EA032F1C}" type="presParOf" srcId="{38019A0F-8DB3-0D4F-9C9A-D80CA58430AB}" destId="{3E90F443-8602-D947-84BB-78137EF57BA2}" srcOrd="1" destOrd="0" presId="urn:microsoft.com/office/officeart/2005/8/layout/hierarchy1"/>
    <dgm:cxn modelId="{B14AE064-5256-E543-A69C-67468314D6EB}" type="presParOf" srcId="{3E90F443-8602-D947-84BB-78137EF57BA2}" destId="{12158B6F-E8C8-374F-A6E4-4CF67EF3A286}" srcOrd="0" destOrd="0" presId="urn:microsoft.com/office/officeart/2005/8/layout/hierarchy1"/>
    <dgm:cxn modelId="{BEEF3264-DA08-5144-86F1-31427E499251}" type="presParOf" srcId="{12158B6F-E8C8-374F-A6E4-4CF67EF3A286}" destId="{930D2A03-1B57-6E4E-8FA9-CDB2E9669705}" srcOrd="0" destOrd="0" presId="urn:microsoft.com/office/officeart/2005/8/layout/hierarchy1"/>
    <dgm:cxn modelId="{3695ADEF-4401-2E4A-86E2-4C32355C44BA}" type="presParOf" srcId="{12158B6F-E8C8-374F-A6E4-4CF67EF3A286}" destId="{2276BA28-150E-744C-AC81-CDD6C0FF6C82}" srcOrd="1" destOrd="0" presId="urn:microsoft.com/office/officeart/2005/8/layout/hierarchy1"/>
    <dgm:cxn modelId="{52A41591-2352-254C-80CC-4DE58020DED2}" type="presParOf" srcId="{3E90F443-8602-D947-84BB-78137EF57BA2}" destId="{9EF9F94C-BE1D-6748-80E1-B357BCD16F8A}" srcOrd="1" destOrd="0" presId="urn:microsoft.com/office/officeart/2005/8/layout/hierarchy1"/>
    <dgm:cxn modelId="{44B00BC8-682A-8746-98F5-19CB27A55F90}" type="presParOf" srcId="{38019A0F-8DB3-0D4F-9C9A-D80CA58430AB}" destId="{02338862-651C-1A4C-8D07-2FF077C4660C}" srcOrd="2" destOrd="0" presId="urn:microsoft.com/office/officeart/2005/8/layout/hierarchy1"/>
    <dgm:cxn modelId="{042CAF53-80F2-0047-A08E-BBD9EA6453A2}" type="presParOf" srcId="{02338862-651C-1A4C-8D07-2FF077C4660C}" destId="{FFDF121A-2467-EF47-9DAF-1E3661461922}" srcOrd="0" destOrd="0" presId="urn:microsoft.com/office/officeart/2005/8/layout/hierarchy1"/>
    <dgm:cxn modelId="{3B95A40A-AC74-8D49-8A4B-48BBFE2B82DE}" type="presParOf" srcId="{FFDF121A-2467-EF47-9DAF-1E3661461922}" destId="{C8AD2BEC-73F1-E140-8C6A-37F9BB37DD0E}" srcOrd="0" destOrd="0" presId="urn:microsoft.com/office/officeart/2005/8/layout/hierarchy1"/>
    <dgm:cxn modelId="{34002688-6589-A64A-A127-583A5A8EF321}" type="presParOf" srcId="{FFDF121A-2467-EF47-9DAF-1E3661461922}" destId="{FC9B4B27-D181-084B-8BFF-FC409AF464A5}" srcOrd="1" destOrd="0" presId="urn:microsoft.com/office/officeart/2005/8/layout/hierarchy1"/>
    <dgm:cxn modelId="{7D573AC5-E485-084A-87AA-4E1F94A5504A}" type="presParOf" srcId="{02338862-651C-1A4C-8D07-2FF077C4660C}" destId="{C0DDC57A-B6FE-F849-B8AD-A6B02B241A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E23756-F844-4987-9E35-5EC1AAF2C7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455EA59-7450-4A55-8AE0-0B5FBF395E21}">
      <dgm:prSet/>
      <dgm:spPr/>
      <dgm:t>
        <a:bodyPr/>
        <a:lstStyle/>
        <a:p>
          <a:r>
            <a:rPr lang="en-IN" b="1" i="0"/>
            <a:t>Data Collection</a:t>
          </a:r>
          <a:endParaRPr lang="en-US"/>
        </a:p>
      </dgm:t>
    </dgm:pt>
    <dgm:pt modelId="{13C03076-206D-4D0E-8369-04B3ED991F9F}" type="parTrans" cxnId="{5C7D457C-0B8A-497F-8230-5EF25FB9351F}">
      <dgm:prSet/>
      <dgm:spPr/>
      <dgm:t>
        <a:bodyPr/>
        <a:lstStyle/>
        <a:p>
          <a:endParaRPr lang="en-US"/>
        </a:p>
      </dgm:t>
    </dgm:pt>
    <dgm:pt modelId="{F6D26495-D2E6-4CE2-99F2-89E8872CB3D2}" type="sibTrans" cxnId="{5C7D457C-0B8A-497F-8230-5EF25FB9351F}">
      <dgm:prSet/>
      <dgm:spPr/>
      <dgm:t>
        <a:bodyPr/>
        <a:lstStyle/>
        <a:p>
          <a:endParaRPr lang="en-US"/>
        </a:p>
      </dgm:t>
    </dgm:pt>
    <dgm:pt modelId="{E5998B7A-AF38-4358-934B-74625340359E}">
      <dgm:prSet/>
      <dgm:spPr/>
      <dgm:t>
        <a:bodyPr/>
        <a:lstStyle/>
        <a:p>
          <a:r>
            <a:rPr lang="en-IN" b="1" i="0"/>
            <a:t>Data Pre-processing</a:t>
          </a:r>
          <a:endParaRPr lang="en-US"/>
        </a:p>
      </dgm:t>
    </dgm:pt>
    <dgm:pt modelId="{6D7ED0DB-9AE5-4AFE-857C-EE96FD7EE60B}" type="parTrans" cxnId="{541B7BC1-F1F4-4C7F-9479-CBEBAD25EE71}">
      <dgm:prSet/>
      <dgm:spPr/>
      <dgm:t>
        <a:bodyPr/>
        <a:lstStyle/>
        <a:p>
          <a:endParaRPr lang="en-US"/>
        </a:p>
      </dgm:t>
    </dgm:pt>
    <dgm:pt modelId="{B5B18084-3526-4DD0-AA24-9D086919136F}" type="sibTrans" cxnId="{541B7BC1-F1F4-4C7F-9479-CBEBAD25EE71}">
      <dgm:prSet/>
      <dgm:spPr/>
      <dgm:t>
        <a:bodyPr/>
        <a:lstStyle/>
        <a:p>
          <a:endParaRPr lang="en-US"/>
        </a:p>
      </dgm:t>
    </dgm:pt>
    <dgm:pt modelId="{5ED3C4EB-197D-44FF-A412-1927854DDEA6}">
      <dgm:prSet/>
      <dgm:spPr/>
      <dgm:t>
        <a:bodyPr/>
        <a:lstStyle/>
        <a:p>
          <a:r>
            <a:rPr lang="en-IN"/>
            <a:t>Removing null values</a:t>
          </a:r>
          <a:endParaRPr lang="en-US"/>
        </a:p>
      </dgm:t>
    </dgm:pt>
    <dgm:pt modelId="{EC4C2A47-901C-4E00-AB3E-0C9982094A43}" type="parTrans" cxnId="{DE453A11-2807-43E2-A5B2-DB0DE31C9CAC}">
      <dgm:prSet/>
      <dgm:spPr/>
      <dgm:t>
        <a:bodyPr/>
        <a:lstStyle/>
        <a:p>
          <a:endParaRPr lang="en-US"/>
        </a:p>
      </dgm:t>
    </dgm:pt>
    <dgm:pt modelId="{452DCA4C-C35E-473D-9666-A67C3059FBFB}" type="sibTrans" cxnId="{DE453A11-2807-43E2-A5B2-DB0DE31C9CAC}">
      <dgm:prSet/>
      <dgm:spPr/>
      <dgm:t>
        <a:bodyPr/>
        <a:lstStyle/>
        <a:p>
          <a:endParaRPr lang="en-US"/>
        </a:p>
      </dgm:t>
    </dgm:pt>
    <dgm:pt modelId="{CBAA2E6E-FFF0-4239-B39E-2F4D9316CC2F}">
      <dgm:prSet/>
      <dgm:spPr/>
      <dgm:t>
        <a:bodyPr/>
        <a:lstStyle/>
        <a:p>
          <a:r>
            <a:rPr lang="en-IN" i="0"/>
            <a:t>Converting and adding date time column to separate date and </a:t>
          </a:r>
          <a:r>
            <a:rPr lang="en-IN"/>
            <a:t>time column</a:t>
          </a:r>
          <a:endParaRPr lang="en-US"/>
        </a:p>
      </dgm:t>
    </dgm:pt>
    <dgm:pt modelId="{338D33B4-9F8D-4114-826B-2F841EB0824E}" type="parTrans" cxnId="{68CF81F4-15C0-4973-97B2-6F2FF654F2AC}">
      <dgm:prSet/>
      <dgm:spPr/>
      <dgm:t>
        <a:bodyPr/>
        <a:lstStyle/>
        <a:p>
          <a:endParaRPr lang="en-US"/>
        </a:p>
      </dgm:t>
    </dgm:pt>
    <dgm:pt modelId="{B53E63FC-7B77-4361-AB2D-76518E402D97}" type="sibTrans" cxnId="{68CF81F4-15C0-4973-97B2-6F2FF654F2AC}">
      <dgm:prSet/>
      <dgm:spPr/>
      <dgm:t>
        <a:bodyPr/>
        <a:lstStyle/>
        <a:p>
          <a:endParaRPr lang="en-US"/>
        </a:p>
      </dgm:t>
    </dgm:pt>
    <dgm:pt modelId="{8226AC67-9DBE-44F0-BBF8-BC9EE9EFD6BA}">
      <dgm:prSet/>
      <dgm:spPr/>
      <dgm:t>
        <a:bodyPr/>
        <a:lstStyle/>
        <a:p>
          <a:r>
            <a:rPr lang="en-IN" b="1" i="0"/>
            <a:t>Model Selection</a:t>
          </a:r>
          <a:endParaRPr lang="en-US"/>
        </a:p>
      </dgm:t>
    </dgm:pt>
    <dgm:pt modelId="{D88A9D43-29EC-46FD-89A6-81D105C67E60}" type="parTrans" cxnId="{47DF818F-26DE-47A9-B883-07C7863F712E}">
      <dgm:prSet/>
      <dgm:spPr/>
      <dgm:t>
        <a:bodyPr/>
        <a:lstStyle/>
        <a:p>
          <a:endParaRPr lang="en-US"/>
        </a:p>
      </dgm:t>
    </dgm:pt>
    <dgm:pt modelId="{4DFF9019-6B25-431B-BC0D-7437299F530A}" type="sibTrans" cxnId="{47DF818F-26DE-47A9-B883-07C7863F712E}">
      <dgm:prSet/>
      <dgm:spPr/>
      <dgm:t>
        <a:bodyPr/>
        <a:lstStyle/>
        <a:p>
          <a:endParaRPr lang="en-US"/>
        </a:p>
      </dgm:t>
    </dgm:pt>
    <dgm:pt modelId="{7E7BE20D-CC91-4A40-8AB2-CA451C2DA566}">
      <dgm:prSet/>
      <dgm:spPr/>
      <dgm:t>
        <a:bodyPr/>
        <a:lstStyle/>
        <a:p>
          <a:r>
            <a:rPr lang="en-IN"/>
            <a:t>ARIMA model</a:t>
          </a:r>
          <a:endParaRPr lang="en-US"/>
        </a:p>
      </dgm:t>
    </dgm:pt>
    <dgm:pt modelId="{EB072BE0-EAA7-4609-A9AB-449CAEDA8DB4}" type="parTrans" cxnId="{8CC718B1-3B63-45CD-9F25-536D58066817}">
      <dgm:prSet/>
      <dgm:spPr/>
      <dgm:t>
        <a:bodyPr/>
        <a:lstStyle/>
        <a:p>
          <a:endParaRPr lang="en-US"/>
        </a:p>
      </dgm:t>
    </dgm:pt>
    <dgm:pt modelId="{AD8ED0C5-D27E-47C9-AAFC-2B806D67B955}" type="sibTrans" cxnId="{8CC718B1-3B63-45CD-9F25-536D58066817}">
      <dgm:prSet/>
      <dgm:spPr/>
      <dgm:t>
        <a:bodyPr/>
        <a:lstStyle/>
        <a:p>
          <a:endParaRPr lang="en-US"/>
        </a:p>
      </dgm:t>
    </dgm:pt>
    <dgm:pt modelId="{CC14B1E1-09A8-49D9-B0BB-113720CD26D6}">
      <dgm:prSet/>
      <dgm:spPr/>
      <dgm:t>
        <a:bodyPr/>
        <a:lstStyle/>
        <a:p>
          <a:r>
            <a:rPr lang="en-IN" b="1" i="0"/>
            <a:t>Training the Models</a:t>
          </a:r>
          <a:endParaRPr lang="en-US"/>
        </a:p>
      </dgm:t>
    </dgm:pt>
    <dgm:pt modelId="{E19793C9-30E4-4318-8397-D804AA4680E8}" type="parTrans" cxnId="{F7A73B9F-9D97-4948-A689-7158E965E06D}">
      <dgm:prSet/>
      <dgm:spPr/>
      <dgm:t>
        <a:bodyPr/>
        <a:lstStyle/>
        <a:p>
          <a:endParaRPr lang="en-US"/>
        </a:p>
      </dgm:t>
    </dgm:pt>
    <dgm:pt modelId="{0384EBE1-EBEE-464A-90CD-1D6F196A4063}" type="sibTrans" cxnId="{F7A73B9F-9D97-4948-A689-7158E965E06D}">
      <dgm:prSet/>
      <dgm:spPr/>
      <dgm:t>
        <a:bodyPr/>
        <a:lstStyle/>
        <a:p>
          <a:endParaRPr lang="en-US"/>
        </a:p>
      </dgm:t>
    </dgm:pt>
    <dgm:pt modelId="{60210A82-655C-4FF5-84F4-615825554E12}">
      <dgm:prSet/>
      <dgm:spPr/>
      <dgm:t>
        <a:bodyPr/>
        <a:lstStyle/>
        <a:p>
          <a:r>
            <a:rPr lang="en-IN" b="1" i="0"/>
            <a:t>Model Evaluation</a:t>
          </a:r>
          <a:endParaRPr lang="en-US"/>
        </a:p>
      </dgm:t>
    </dgm:pt>
    <dgm:pt modelId="{905F6896-564F-4F79-B2A0-C083A240B0A2}" type="parTrans" cxnId="{3956C060-D282-4B56-A1BF-045E52E72303}">
      <dgm:prSet/>
      <dgm:spPr/>
      <dgm:t>
        <a:bodyPr/>
        <a:lstStyle/>
        <a:p>
          <a:endParaRPr lang="en-US"/>
        </a:p>
      </dgm:t>
    </dgm:pt>
    <dgm:pt modelId="{E730F6C9-353B-43EA-9586-BB9C0096AAD0}" type="sibTrans" cxnId="{3956C060-D282-4B56-A1BF-045E52E72303}">
      <dgm:prSet/>
      <dgm:spPr/>
      <dgm:t>
        <a:bodyPr/>
        <a:lstStyle/>
        <a:p>
          <a:endParaRPr lang="en-US"/>
        </a:p>
      </dgm:t>
    </dgm:pt>
    <dgm:pt modelId="{8A47C1E6-A469-4B87-8B68-7CB3F4713222}">
      <dgm:prSet/>
      <dgm:spPr/>
      <dgm:t>
        <a:bodyPr/>
        <a:lstStyle/>
        <a:p>
          <a:r>
            <a:rPr lang="en-IN" i="0"/>
            <a:t>mean_squared_error</a:t>
          </a:r>
          <a:endParaRPr lang="en-US"/>
        </a:p>
      </dgm:t>
    </dgm:pt>
    <dgm:pt modelId="{F4A7007B-D251-4871-9F3D-9D7520E78B47}" type="parTrans" cxnId="{83C56254-91DA-4CF6-A65F-6858C79B0F7B}">
      <dgm:prSet/>
      <dgm:spPr/>
      <dgm:t>
        <a:bodyPr/>
        <a:lstStyle/>
        <a:p>
          <a:endParaRPr lang="en-US"/>
        </a:p>
      </dgm:t>
    </dgm:pt>
    <dgm:pt modelId="{C05A6893-0DAB-4C2E-BEAC-BDCD55142307}" type="sibTrans" cxnId="{83C56254-91DA-4CF6-A65F-6858C79B0F7B}">
      <dgm:prSet/>
      <dgm:spPr/>
      <dgm:t>
        <a:bodyPr/>
        <a:lstStyle/>
        <a:p>
          <a:endParaRPr lang="en-US"/>
        </a:p>
      </dgm:t>
    </dgm:pt>
    <dgm:pt modelId="{47B06B6A-673E-4731-9807-FA3EF70A63D6}">
      <dgm:prSet/>
      <dgm:spPr/>
      <dgm:t>
        <a:bodyPr/>
        <a:lstStyle/>
        <a:p>
          <a:r>
            <a:rPr lang="en-IN" b="1"/>
            <a:t>Extracting the output and supplying it as input to other two models.</a:t>
          </a:r>
          <a:endParaRPr lang="en-US"/>
        </a:p>
      </dgm:t>
    </dgm:pt>
    <dgm:pt modelId="{A4EC5348-EC07-4A4E-91C8-BD5ACF9864CB}" type="parTrans" cxnId="{4EBE5F30-0610-4772-94BB-4E7B18BF72D0}">
      <dgm:prSet/>
      <dgm:spPr/>
      <dgm:t>
        <a:bodyPr/>
        <a:lstStyle/>
        <a:p>
          <a:endParaRPr lang="en-US"/>
        </a:p>
      </dgm:t>
    </dgm:pt>
    <dgm:pt modelId="{C41BB126-0807-4ACE-943D-6D4CE3605233}" type="sibTrans" cxnId="{4EBE5F30-0610-4772-94BB-4E7B18BF72D0}">
      <dgm:prSet/>
      <dgm:spPr/>
      <dgm:t>
        <a:bodyPr/>
        <a:lstStyle/>
        <a:p>
          <a:endParaRPr lang="en-US"/>
        </a:p>
      </dgm:t>
    </dgm:pt>
    <dgm:pt modelId="{45EA6B5D-BFA4-4C45-B74C-33882E0823DB}" type="pres">
      <dgm:prSet presAssocID="{1CE23756-F844-4987-9E35-5EC1AAF2C74A}" presName="root" presStyleCnt="0">
        <dgm:presLayoutVars>
          <dgm:dir/>
          <dgm:resizeHandles val="exact"/>
        </dgm:presLayoutVars>
      </dgm:prSet>
      <dgm:spPr/>
    </dgm:pt>
    <dgm:pt modelId="{0AA700A5-C294-4189-8115-F03241326F5A}" type="pres">
      <dgm:prSet presAssocID="{7455EA59-7450-4A55-8AE0-0B5FBF395E21}" presName="compNode" presStyleCnt="0"/>
      <dgm:spPr/>
    </dgm:pt>
    <dgm:pt modelId="{A89621A9-561B-49D7-AA58-01268D3831DA}" type="pres">
      <dgm:prSet presAssocID="{7455EA59-7450-4A55-8AE0-0B5FBF395E21}" presName="bgRect" presStyleLbl="bgShp" presStyleIdx="0" presStyleCnt="6"/>
      <dgm:spPr/>
    </dgm:pt>
    <dgm:pt modelId="{38B9CAD7-27C0-4664-BC73-845EB3B40545}" type="pres">
      <dgm:prSet presAssocID="{7455EA59-7450-4A55-8AE0-0B5FBF395E2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93C5FF-7773-466B-818E-EF25D44249E4}" type="pres">
      <dgm:prSet presAssocID="{7455EA59-7450-4A55-8AE0-0B5FBF395E21}" presName="spaceRect" presStyleCnt="0"/>
      <dgm:spPr/>
    </dgm:pt>
    <dgm:pt modelId="{584BCAF9-439C-4EF7-BF60-115ADD77CDD5}" type="pres">
      <dgm:prSet presAssocID="{7455EA59-7450-4A55-8AE0-0B5FBF395E21}" presName="parTx" presStyleLbl="revTx" presStyleIdx="0" presStyleCnt="9">
        <dgm:presLayoutVars>
          <dgm:chMax val="0"/>
          <dgm:chPref val="0"/>
        </dgm:presLayoutVars>
      </dgm:prSet>
      <dgm:spPr/>
    </dgm:pt>
    <dgm:pt modelId="{09C48062-82D6-4B3C-B41E-48529D520F34}" type="pres">
      <dgm:prSet presAssocID="{F6D26495-D2E6-4CE2-99F2-89E8872CB3D2}" presName="sibTrans" presStyleCnt="0"/>
      <dgm:spPr/>
    </dgm:pt>
    <dgm:pt modelId="{711AD2F8-DACD-4854-AC91-C0C30D46E2C4}" type="pres">
      <dgm:prSet presAssocID="{E5998B7A-AF38-4358-934B-74625340359E}" presName="compNode" presStyleCnt="0"/>
      <dgm:spPr/>
    </dgm:pt>
    <dgm:pt modelId="{D6D85413-0A64-475E-A61D-B8C1ACDE1FD7}" type="pres">
      <dgm:prSet presAssocID="{E5998B7A-AF38-4358-934B-74625340359E}" presName="bgRect" presStyleLbl="bgShp" presStyleIdx="1" presStyleCnt="6"/>
      <dgm:spPr/>
    </dgm:pt>
    <dgm:pt modelId="{7CF09076-BAE9-49CB-97A9-320776027AE5}" type="pres">
      <dgm:prSet presAssocID="{E5998B7A-AF38-4358-934B-74625340359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EF0BD04-109B-4E5D-BE3C-085FB0419E14}" type="pres">
      <dgm:prSet presAssocID="{E5998B7A-AF38-4358-934B-74625340359E}" presName="spaceRect" presStyleCnt="0"/>
      <dgm:spPr/>
    </dgm:pt>
    <dgm:pt modelId="{85F84960-9BED-44E7-B3A8-ECB66ED34000}" type="pres">
      <dgm:prSet presAssocID="{E5998B7A-AF38-4358-934B-74625340359E}" presName="parTx" presStyleLbl="revTx" presStyleIdx="1" presStyleCnt="9">
        <dgm:presLayoutVars>
          <dgm:chMax val="0"/>
          <dgm:chPref val="0"/>
        </dgm:presLayoutVars>
      </dgm:prSet>
      <dgm:spPr/>
    </dgm:pt>
    <dgm:pt modelId="{1472E03A-1B53-49FF-BE0C-EC3372A07F40}" type="pres">
      <dgm:prSet presAssocID="{E5998B7A-AF38-4358-934B-74625340359E}" presName="desTx" presStyleLbl="revTx" presStyleIdx="2" presStyleCnt="9">
        <dgm:presLayoutVars/>
      </dgm:prSet>
      <dgm:spPr/>
    </dgm:pt>
    <dgm:pt modelId="{277D8AD4-CDF5-4347-9199-181C38F74C4E}" type="pres">
      <dgm:prSet presAssocID="{B5B18084-3526-4DD0-AA24-9D086919136F}" presName="sibTrans" presStyleCnt="0"/>
      <dgm:spPr/>
    </dgm:pt>
    <dgm:pt modelId="{BA1C70B2-ECAD-45A6-B3A0-A85DA1BE3571}" type="pres">
      <dgm:prSet presAssocID="{8226AC67-9DBE-44F0-BBF8-BC9EE9EFD6BA}" presName="compNode" presStyleCnt="0"/>
      <dgm:spPr/>
    </dgm:pt>
    <dgm:pt modelId="{C6773F53-EEAF-4D5C-9756-1B1C4B05AE27}" type="pres">
      <dgm:prSet presAssocID="{8226AC67-9DBE-44F0-BBF8-BC9EE9EFD6BA}" presName="bgRect" presStyleLbl="bgShp" presStyleIdx="2" presStyleCnt="6"/>
      <dgm:spPr/>
    </dgm:pt>
    <dgm:pt modelId="{E963D500-5EEA-4490-AF8E-B5F7EDCFD99A}" type="pres">
      <dgm:prSet presAssocID="{8226AC67-9DBE-44F0-BBF8-BC9EE9EFD6B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80CDFE7-EE43-4B36-8530-15AAD41BC273}" type="pres">
      <dgm:prSet presAssocID="{8226AC67-9DBE-44F0-BBF8-BC9EE9EFD6BA}" presName="spaceRect" presStyleCnt="0"/>
      <dgm:spPr/>
    </dgm:pt>
    <dgm:pt modelId="{43B04B0F-13BB-4985-9859-01238AD5102F}" type="pres">
      <dgm:prSet presAssocID="{8226AC67-9DBE-44F0-BBF8-BC9EE9EFD6BA}" presName="parTx" presStyleLbl="revTx" presStyleIdx="3" presStyleCnt="9">
        <dgm:presLayoutVars>
          <dgm:chMax val="0"/>
          <dgm:chPref val="0"/>
        </dgm:presLayoutVars>
      </dgm:prSet>
      <dgm:spPr/>
    </dgm:pt>
    <dgm:pt modelId="{3A0D916F-E36B-4DE1-A725-7ABC492C31AD}" type="pres">
      <dgm:prSet presAssocID="{8226AC67-9DBE-44F0-BBF8-BC9EE9EFD6BA}" presName="desTx" presStyleLbl="revTx" presStyleIdx="4" presStyleCnt="9">
        <dgm:presLayoutVars/>
      </dgm:prSet>
      <dgm:spPr/>
    </dgm:pt>
    <dgm:pt modelId="{4F6F522A-0F4C-4571-9371-D5D2605E1304}" type="pres">
      <dgm:prSet presAssocID="{4DFF9019-6B25-431B-BC0D-7437299F530A}" presName="sibTrans" presStyleCnt="0"/>
      <dgm:spPr/>
    </dgm:pt>
    <dgm:pt modelId="{A628C926-330B-44C4-88CD-A1531C0099ED}" type="pres">
      <dgm:prSet presAssocID="{CC14B1E1-09A8-49D9-B0BB-113720CD26D6}" presName="compNode" presStyleCnt="0"/>
      <dgm:spPr/>
    </dgm:pt>
    <dgm:pt modelId="{42A1C272-5B99-4A05-9735-B8D08571BB2F}" type="pres">
      <dgm:prSet presAssocID="{CC14B1E1-09A8-49D9-B0BB-113720CD26D6}" presName="bgRect" presStyleLbl="bgShp" presStyleIdx="3" presStyleCnt="6"/>
      <dgm:spPr/>
    </dgm:pt>
    <dgm:pt modelId="{5F6D8F8D-D817-413E-932F-36934CC4CDE0}" type="pres">
      <dgm:prSet presAssocID="{CC14B1E1-09A8-49D9-B0BB-113720CD26D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1EFDE484-4895-42DB-9043-BC3EDC782F2E}" type="pres">
      <dgm:prSet presAssocID="{CC14B1E1-09A8-49D9-B0BB-113720CD26D6}" presName="spaceRect" presStyleCnt="0"/>
      <dgm:spPr/>
    </dgm:pt>
    <dgm:pt modelId="{53E39DCB-2B6D-4BCA-841D-E31E12A07E22}" type="pres">
      <dgm:prSet presAssocID="{CC14B1E1-09A8-49D9-B0BB-113720CD26D6}" presName="parTx" presStyleLbl="revTx" presStyleIdx="5" presStyleCnt="9">
        <dgm:presLayoutVars>
          <dgm:chMax val="0"/>
          <dgm:chPref val="0"/>
        </dgm:presLayoutVars>
      </dgm:prSet>
      <dgm:spPr/>
    </dgm:pt>
    <dgm:pt modelId="{C391F94E-B8CD-4771-BD97-EDDE26A4E8B7}" type="pres">
      <dgm:prSet presAssocID="{0384EBE1-EBEE-464A-90CD-1D6F196A4063}" presName="sibTrans" presStyleCnt="0"/>
      <dgm:spPr/>
    </dgm:pt>
    <dgm:pt modelId="{025EC5AA-2A06-4CA0-9F43-E025FCCA007C}" type="pres">
      <dgm:prSet presAssocID="{60210A82-655C-4FF5-84F4-615825554E12}" presName="compNode" presStyleCnt="0"/>
      <dgm:spPr/>
    </dgm:pt>
    <dgm:pt modelId="{27871E17-29A0-41C4-A953-41FB1EE95D0A}" type="pres">
      <dgm:prSet presAssocID="{60210A82-655C-4FF5-84F4-615825554E12}" presName="bgRect" presStyleLbl="bgShp" presStyleIdx="4" presStyleCnt="6"/>
      <dgm:spPr/>
    </dgm:pt>
    <dgm:pt modelId="{DB3C83D5-16E6-48E1-AC60-8A801EC47F59}" type="pres">
      <dgm:prSet presAssocID="{60210A82-655C-4FF5-84F4-615825554E1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972395F-573F-4E6B-AC8F-F3F62760F5FA}" type="pres">
      <dgm:prSet presAssocID="{60210A82-655C-4FF5-84F4-615825554E12}" presName="spaceRect" presStyleCnt="0"/>
      <dgm:spPr/>
    </dgm:pt>
    <dgm:pt modelId="{EEF57D54-77BC-4792-BEC2-31ADC5531D6B}" type="pres">
      <dgm:prSet presAssocID="{60210A82-655C-4FF5-84F4-615825554E12}" presName="parTx" presStyleLbl="revTx" presStyleIdx="6" presStyleCnt="9">
        <dgm:presLayoutVars>
          <dgm:chMax val="0"/>
          <dgm:chPref val="0"/>
        </dgm:presLayoutVars>
      </dgm:prSet>
      <dgm:spPr/>
    </dgm:pt>
    <dgm:pt modelId="{84EE1F0C-8058-4306-ADC0-2212D84C45B1}" type="pres">
      <dgm:prSet presAssocID="{60210A82-655C-4FF5-84F4-615825554E12}" presName="desTx" presStyleLbl="revTx" presStyleIdx="7" presStyleCnt="9">
        <dgm:presLayoutVars/>
      </dgm:prSet>
      <dgm:spPr/>
    </dgm:pt>
    <dgm:pt modelId="{7715FA64-8043-448B-824C-20235367E18B}" type="pres">
      <dgm:prSet presAssocID="{E730F6C9-353B-43EA-9586-BB9C0096AAD0}" presName="sibTrans" presStyleCnt="0"/>
      <dgm:spPr/>
    </dgm:pt>
    <dgm:pt modelId="{543C5C45-F336-4160-981F-F25C7FDC6DE1}" type="pres">
      <dgm:prSet presAssocID="{47B06B6A-673E-4731-9807-FA3EF70A63D6}" presName="compNode" presStyleCnt="0"/>
      <dgm:spPr/>
    </dgm:pt>
    <dgm:pt modelId="{A2BF140A-7FAD-4375-AE15-B092A757BE81}" type="pres">
      <dgm:prSet presAssocID="{47B06B6A-673E-4731-9807-FA3EF70A63D6}" presName="bgRect" presStyleLbl="bgShp" presStyleIdx="5" presStyleCnt="6"/>
      <dgm:spPr/>
    </dgm:pt>
    <dgm:pt modelId="{1AB3387F-2153-45AE-838B-66D411142B1B}" type="pres">
      <dgm:prSet presAssocID="{47B06B6A-673E-4731-9807-FA3EF70A63D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EF54724C-D758-40EE-B0B7-3D0513A8DEFE}" type="pres">
      <dgm:prSet presAssocID="{47B06B6A-673E-4731-9807-FA3EF70A63D6}" presName="spaceRect" presStyleCnt="0"/>
      <dgm:spPr/>
    </dgm:pt>
    <dgm:pt modelId="{2278D943-9C03-48D3-BD05-2451A7E7571A}" type="pres">
      <dgm:prSet presAssocID="{47B06B6A-673E-4731-9807-FA3EF70A63D6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DE453A11-2807-43E2-A5B2-DB0DE31C9CAC}" srcId="{E5998B7A-AF38-4358-934B-74625340359E}" destId="{5ED3C4EB-197D-44FF-A412-1927854DDEA6}" srcOrd="0" destOrd="0" parTransId="{EC4C2A47-901C-4E00-AB3E-0C9982094A43}" sibTransId="{452DCA4C-C35E-473D-9666-A67C3059FBFB}"/>
    <dgm:cxn modelId="{41C4BE18-E120-8B4E-A064-B68A0BB3A9A5}" type="presOf" srcId="{1CE23756-F844-4987-9E35-5EC1AAF2C74A}" destId="{45EA6B5D-BFA4-4C45-B74C-33882E0823DB}" srcOrd="0" destOrd="0" presId="urn:microsoft.com/office/officeart/2018/2/layout/IconVerticalSolidList"/>
    <dgm:cxn modelId="{82E8312C-3369-0248-9AA2-EAB34A2DBBBB}" type="presOf" srcId="{CC14B1E1-09A8-49D9-B0BB-113720CD26D6}" destId="{53E39DCB-2B6D-4BCA-841D-E31E12A07E22}" srcOrd="0" destOrd="0" presId="urn:microsoft.com/office/officeart/2018/2/layout/IconVerticalSolidList"/>
    <dgm:cxn modelId="{4EBE5F30-0610-4772-94BB-4E7B18BF72D0}" srcId="{1CE23756-F844-4987-9E35-5EC1AAF2C74A}" destId="{47B06B6A-673E-4731-9807-FA3EF70A63D6}" srcOrd="5" destOrd="0" parTransId="{A4EC5348-EC07-4A4E-91C8-BD5ACF9864CB}" sibTransId="{C41BB126-0807-4ACE-943D-6D4CE3605233}"/>
    <dgm:cxn modelId="{83C56254-91DA-4CF6-A65F-6858C79B0F7B}" srcId="{60210A82-655C-4FF5-84F4-615825554E12}" destId="{8A47C1E6-A469-4B87-8B68-7CB3F4713222}" srcOrd="0" destOrd="0" parTransId="{F4A7007B-D251-4871-9F3D-9D7520E78B47}" sibTransId="{C05A6893-0DAB-4C2E-BEAC-BDCD55142307}"/>
    <dgm:cxn modelId="{B212E155-5704-F845-B0CA-E7FE7A488C1C}" type="presOf" srcId="{5ED3C4EB-197D-44FF-A412-1927854DDEA6}" destId="{1472E03A-1B53-49FF-BE0C-EC3372A07F40}" srcOrd="0" destOrd="0" presId="urn:microsoft.com/office/officeart/2018/2/layout/IconVerticalSolidList"/>
    <dgm:cxn modelId="{3956C060-D282-4B56-A1BF-045E52E72303}" srcId="{1CE23756-F844-4987-9E35-5EC1AAF2C74A}" destId="{60210A82-655C-4FF5-84F4-615825554E12}" srcOrd="4" destOrd="0" parTransId="{905F6896-564F-4F79-B2A0-C083A240B0A2}" sibTransId="{E730F6C9-353B-43EA-9586-BB9C0096AAD0}"/>
    <dgm:cxn modelId="{0EF27161-30F1-A442-A920-6A1FAD07D123}" type="presOf" srcId="{60210A82-655C-4FF5-84F4-615825554E12}" destId="{EEF57D54-77BC-4792-BEC2-31ADC5531D6B}" srcOrd="0" destOrd="0" presId="urn:microsoft.com/office/officeart/2018/2/layout/IconVerticalSolidList"/>
    <dgm:cxn modelId="{8BEE6970-E91A-E14C-90AD-B32E8C8F52EE}" type="presOf" srcId="{47B06B6A-673E-4731-9807-FA3EF70A63D6}" destId="{2278D943-9C03-48D3-BD05-2451A7E7571A}" srcOrd="0" destOrd="0" presId="urn:microsoft.com/office/officeart/2018/2/layout/IconVerticalSolidList"/>
    <dgm:cxn modelId="{6973417A-8382-C34D-A97A-0194335A9201}" type="presOf" srcId="{8226AC67-9DBE-44F0-BBF8-BC9EE9EFD6BA}" destId="{43B04B0F-13BB-4985-9859-01238AD5102F}" srcOrd="0" destOrd="0" presId="urn:microsoft.com/office/officeart/2018/2/layout/IconVerticalSolidList"/>
    <dgm:cxn modelId="{5C7D457C-0B8A-497F-8230-5EF25FB9351F}" srcId="{1CE23756-F844-4987-9E35-5EC1AAF2C74A}" destId="{7455EA59-7450-4A55-8AE0-0B5FBF395E21}" srcOrd="0" destOrd="0" parTransId="{13C03076-206D-4D0E-8369-04B3ED991F9F}" sibTransId="{F6D26495-D2E6-4CE2-99F2-89E8872CB3D2}"/>
    <dgm:cxn modelId="{70249F8A-2493-434C-9D84-2493C77F32CB}" type="presOf" srcId="{CBAA2E6E-FFF0-4239-B39E-2F4D9316CC2F}" destId="{1472E03A-1B53-49FF-BE0C-EC3372A07F40}" srcOrd="0" destOrd="1" presId="urn:microsoft.com/office/officeart/2018/2/layout/IconVerticalSolidList"/>
    <dgm:cxn modelId="{47DF818F-26DE-47A9-B883-07C7863F712E}" srcId="{1CE23756-F844-4987-9E35-5EC1AAF2C74A}" destId="{8226AC67-9DBE-44F0-BBF8-BC9EE9EFD6BA}" srcOrd="2" destOrd="0" parTransId="{D88A9D43-29EC-46FD-89A6-81D105C67E60}" sibTransId="{4DFF9019-6B25-431B-BC0D-7437299F530A}"/>
    <dgm:cxn modelId="{F7A73B9F-9D97-4948-A689-7158E965E06D}" srcId="{1CE23756-F844-4987-9E35-5EC1AAF2C74A}" destId="{CC14B1E1-09A8-49D9-B0BB-113720CD26D6}" srcOrd="3" destOrd="0" parTransId="{E19793C9-30E4-4318-8397-D804AA4680E8}" sibTransId="{0384EBE1-EBEE-464A-90CD-1D6F196A4063}"/>
    <dgm:cxn modelId="{77F500A9-B0FB-EE46-BBA7-9C8CECE99F0B}" type="presOf" srcId="{E5998B7A-AF38-4358-934B-74625340359E}" destId="{85F84960-9BED-44E7-B3A8-ECB66ED34000}" srcOrd="0" destOrd="0" presId="urn:microsoft.com/office/officeart/2018/2/layout/IconVerticalSolidList"/>
    <dgm:cxn modelId="{8CC718B1-3B63-45CD-9F25-536D58066817}" srcId="{8226AC67-9DBE-44F0-BBF8-BC9EE9EFD6BA}" destId="{7E7BE20D-CC91-4A40-8AB2-CA451C2DA566}" srcOrd="0" destOrd="0" parTransId="{EB072BE0-EAA7-4609-A9AB-449CAEDA8DB4}" sibTransId="{AD8ED0C5-D27E-47C9-AAFC-2B806D67B955}"/>
    <dgm:cxn modelId="{C22E59BD-19A4-544C-8914-A53A2EAB7A5D}" type="presOf" srcId="{7455EA59-7450-4A55-8AE0-0B5FBF395E21}" destId="{584BCAF9-439C-4EF7-BF60-115ADD77CDD5}" srcOrd="0" destOrd="0" presId="urn:microsoft.com/office/officeart/2018/2/layout/IconVerticalSolidList"/>
    <dgm:cxn modelId="{541B7BC1-F1F4-4C7F-9479-CBEBAD25EE71}" srcId="{1CE23756-F844-4987-9E35-5EC1AAF2C74A}" destId="{E5998B7A-AF38-4358-934B-74625340359E}" srcOrd="1" destOrd="0" parTransId="{6D7ED0DB-9AE5-4AFE-857C-EE96FD7EE60B}" sibTransId="{B5B18084-3526-4DD0-AA24-9D086919136F}"/>
    <dgm:cxn modelId="{A6066AEC-5477-1D45-921B-820DD019427D}" type="presOf" srcId="{8A47C1E6-A469-4B87-8B68-7CB3F4713222}" destId="{84EE1F0C-8058-4306-ADC0-2212D84C45B1}" srcOrd="0" destOrd="0" presId="urn:microsoft.com/office/officeart/2018/2/layout/IconVerticalSolidList"/>
    <dgm:cxn modelId="{41138CF0-5676-B54A-B76F-AC44C691CD5C}" type="presOf" srcId="{7E7BE20D-CC91-4A40-8AB2-CA451C2DA566}" destId="{3A0D916F-E36B-4DE1-A725-7ABC492C31AD}" srcOrd="0" destOrd="0" presId="urn:microsoft.com/office/officeart/2018/2/layout/IconVerticalSolidList"/>
    <dgm:cxn modelId="{68CF81F4-15C0-4973-97B2-6F2FF654F2AC}" srcId="{E5998B7A-AF38-4358-934B-74625340359E}" destId="{CBAA2E6E-FFF0-4239-B39E-2F4D9316CC2F}" srcOrd="1" destOrd="0" parTransId="{338D33B4-9F8D-4114-826B-2F841EB0824E}" sibTransId="{B53E63FC-7B77-4361-AB2D-76518E402D97}"/>
    <dgm:cxn modelId="{4908D499-86BB-BB43-B55E-3A3B90969A66}" type="presParOf" srcId="{45EA6B5D-BFA4-4C45-B74C-33882E0823DB}" destId="{0AA700A5-C294-4189-8115-F03241326F5A}" srcOrd="0" destOrd="0" presId="urn:microsoft.com/office/officeart/2018/2/layout/IconVerticalSolidList"/>
    <dgm:cxn modelId="{60F45393-A2CA-0244-BEEC-E5E7578B7FB6}" type="presParOf" srcId="{0AA700A5-C294-4189-8115-F03241326F5A}" destId="{A89621A9-561B-49D7-AA58-01268D3831DA}" srcOrd="0" destOrd="0" presId="urn:microsoft.com/office/officeart/2018/2/layout/IconVerticalSolidList"/>
    <dgm:cxn modelId="{A8C6B2C7-1186-0146-8C22-D51BC021DA4C}" type="presParOf" srcId="{0AA700A5-C294-4189-8115-F03241326F5A}" destId="{38B9CAD7-27C0-4664-BC73-845EB3B40545}" srcOrd="1" destOrd="0" presId="urn:microsoft.com/office/officeart/2018/2/layout/IconVerticalSolidList"/>
    <dgm:cxn modelId="{6482C70A-932A-BE44-9B99-16E10ADA2221}" type="presParOf" srcId="{0AA700A5-C294-4189-8115-F03241326F5A}" destId="{BD93C5FF-7773-466B-818E-EF25D44249E4}" srcOrd="2" destOrd="0" presId="urn:microsoft.com/office/officeart/2018/2/layout/IconVerticalSolidList"/>
    <dgm:cxn modelId="{DEEAB042-F50D-594C-AF74-7411B21791AB}" type="presParOf" srcId="{0AA700A5-C294-4189-8115-F03241326F5A}" destId="{584BCAF9-439C-4EF7-BF60-115ADD77CDD5}" srcOrd="3" destOrd="0" presId="urn:microsoft.com/office/officeart/2018/2/layout/IconVerticalSolidList"/>
    <dgm:cxn modelId="{FB1826A7-896C-134A-A1E1-0EEC2C72634B}" type="presParOf" srcId="{45EA6B5D-BFA4-4C45-B74C-33882E0823DB}" destId="{09C48062-82D6-4B3C-B41E-48529D520F34}" srcOrd="1" destOrd="0" presId="urn:microsoft.com/office/officeart/2018/2/layout/IconVerticalSolidList"/>
    <dgm:cxn modelId="{B2CB3FA2-BFB1-3742-BA3F-CE9D0EA204C2}" type="presParOf" srcId="{45EA6B5D-BFA4-4C45-B74C-33882E0823DB}" destId="{711AD2F8-DACD-4854-AC91-C0C30D46E2C4}" srcOrd="2" destOrd="0" presId="urn:microsoft.com/office/officeart/2018/2/layout/IconVerticalSolidList"/>
    <dgm:cxn modelId="{0F14E5D3-2CDE-B14C-B0E4-F4AB7245FEF9}" type="presParOf" srcId="{711AD2F8-DACD-4854-AC91-C0C30D46E2C4}" destId="{D6D85413-0A64-475E-A61D-B8C1ACDE1FD7}" srcOrd="0" destOrd="0" presId="urn:microsoft.com/office/officeart/2018/2/layout/IconVerticalSolidList"/>
    <dgm:cxn modelId="{0ADCD9D2-6E39-1B48-8F8B-C306C4526881}" type="presParOf" srcId="{711AD2F8-DACD-4854-AC91-C0C30D46E2C4}" destId="{7CF09076-BAE9-49CB-97A9-320776027AE5}" srcOrd="1" destOrd="0" presId="urn:microsoft.com/office/officeart/2018/2/layout/IconVerticalSolidList"/>
    <dgm:cxn modelId="{D1E27A89-8020-0043-A9BF-593D76399220}" type="presParOf" srcId="{711AD2F8-DACD-4854-AC91-C0C30D46E2C4}" destId="{EEF0BD04-109B-4E5D-BE3C-085FB0419E14}" srcOrd="2" destOrd="0" presId="urn:microsoft.com/office/officeart/2018/2/layout/IconVerticalSolidList"/>
    <dgm:cxn modelId="{11A5761B-03F4-5846-AD33-9A9E6ED7B7AF}" type="presParOf" srcId="{711AD2F8-DACD-4854-AC91-C0C30D46E2C4}" destId="{85F84960-9BED-44E7-B3A8-ECB66ED34000}" srcOrd="3" destOrd="0" presId="urn:microsoft.com/office/officeart/2018/2/layout/IconVerticalSolidList"/>
    <dgm:cxn modelId="{1FFB4467-7AE7-7C40-84C5-9D380D970302}" type="presParOf" srcId="{711AD2F8-DACD-4854-AC91-C0C30D46E2C4}" destId="{1472E03A-1B53-49FF-BE0C-EC3372A07F40}" srcOrd="4" destOrd="0" presId="urn:microsoft.com/office/officeart/2018/2/layout/IconVerticalSolidList"/>
    <dgm:cxn modelId="{10BE6502-9F45-6D4E-BA0B-F011410F9608}" type="presParOf" srcId="{45EA6B5D-BFA4-4C45-B74C-33882E0823DB}" destId="{277D8AD4-CDF5-4347-9199-181C38F74C4E}" srcOrd="3" destOrd="0" presId="urn:microsoft.com/office/officeart/2018/2/layout/IconVerticalSolidList"/>
    <dgm:cxn modelId="{35EA1811-2536-AC48-94C1-C9962C8FC596}" type="presParOf" srcId="{45EA6B5D-BFA4-4C45-B74C-33882E0823DB}" destId="{BA1C70B2-ECAD-45A6-B3A0-A85DA1BE3571}" srcOrd="4" destOrd="0" presId="urn:microsoft.com/office/officeart/2018/2/layout/IconVerticalSolidList"/>
    <dgm:cxn modelId="{20E28B12-1B35-2E45-A977-9DB6CE3F0294}" type="presParOf" srcId="{BA1C70B2-ECAD-45A6-B3A0-A85DA1BE3571}" destId="{C6773F53-EEAF-4D5C-9756-1B1C4B05AE27}" srcOrd="0" destOrd="0" presId="urn:microsoft.com/office/officeart/2018/2/layout/IconVerticalSolidList"/>
    <dgm:cxn modelId="{2B15CD50-86F3-6B49-AB34-CA07A4D39385}" type="presParOf" srcId="{BA1C70B2-ECAD-45A6-B3A0-A85DA1BE3571}" destId="{E963D500-5EEA-4490-AF8E-B5F7EDCFD99A}" srcOrd="1" destOrd="0" presId="urn:microsoft.com/office/officeart/2018/2/layout/IconVerticalSolidList"/>
    <dgm:cxn modelId="{D01AD7E9-4E3E-0845-BC6F-EFF473A2F642}" type="presParOf" srcId="{BA1C70B2-ECAD-45A6-B3A0-A85DA1BE3571}" destId="{E80CDFE7-EE43-4B36-8530-15AAD41BC273}" srcOrd="2" destOrd="0" presId="urn:microsoft.com/office/officeart/2018/2/layout/IconVerticalSolidList"/>
    <dgm:cxn modelId="{CF6F6050-1FD3-984D-BC3E-BF06A0188F0C}" type="presParOf" srcId="{BA1C70B2-ECAD-45A6-B3A0-A85DA1BE3571}" destId="{43B04B0F-13BB-4985-9859-01238AD5102F}" srcOrd="3" destOrd="0" presId="urn:microsoft.com/office/officeart/2018/2/layout/IconVerticalSolidList"/>
    <dgm:cxn modelId="{E0584F28-FE96-CD4F-B2D9-CC03D62D0529}" type="presParOf" srcId="{BA1C70B2-ECAD-45A6-B3A0-A85DA1BE3571}" destId="{3A0D916F-E36B-4DE1-A725-7ABC492C31AD}" srcOrd="4" destOrd="0" presId="urn:microsoft.com/office/officeart/2018/2/layout/IconVerticalSolidList"/>
    <dgm:cxn modelId="{E4E09D90-7683-C842-AE6C-323035672A8E}" type="presParOf" srcId="{45EA6B5D-BFA4-4C45-B74C-33882E0823DB}" destId="{4F6F522A-0F4C-4571-9371-D5D2605E1304}" srcOrd="5" destOrd="0" presId="urn:microsoft.com/office/officeart/2018/2/layout/IconVerticalSolidList"/>
    <dgm:cxn modelId="{97308DCB-C7CB-DD47-83D9-BADECE8DAB4E}" type="presParOf" srcId="{45EA6B5D-BFA4-4C45-B74C-33882E0823DB}" destId="{A628C926-330B-44C4-88CD-A1531C0099ED}" srcOrd="6" destOrd="0" presId="urn:microsoft.com/office/officeart/2018/2/layout/IconVerticalSolidList"/>
    <dgm:cxn modelId="{215D6F31-37A6-CD42-9779-1A6B4FAC64B5}" type="presParOf" srcId="{A628C926-330B-44C4-88CD-A1531C0099ED}" destId="{42A1C272-5B99-4A05-9735-B8D08571BB2F}" srcOrd="0" destOrd="0" presId="urn:microsoft.com/office/officeart/2018/2/layout/IconVerticalSolidList"/>
    <dgm:cxn modelId="{5ECF627C-2986-274C-823D-B8E1173BE668}" type="presParOf" srcId="{A628C926-330B-44C4-88CD-A1531C0099ED}" destId="{5F6D8F8D-D817-413E-932F-36934CC4CDE0}" srcOrd="1" destOrd="0" presId="urn:microsoft.com/office/officeart/2018/2/layout/IconVerticalSolidList"/>
    <dgm:cxn modelId="{C280C81B-29D5-BB4E-BE20-C1D8DD87D864}" type="presParOf" srcId="{A628C926-330B-44C4-88CD-A1531C0099ED}" destId="{1EFDE484-4895-42DB-9043-BC3EDC782F2E}" srcOrd="2" destOrd="0" presId="urn:microsoft.com/office/officeart/2018/2/layout/IconVerticalSolidList"/>
    <dgm:cxn modelId="{C949F176-CA19-6F43-9A46-FD3133A64A26}" type="presParOf" srcId="{A628C926-330B-44C4-88CD-A1531C0099ED}" destId="{53E39DCB-2B6D-4BCA-841D-E31E12A07E22}" srcOrd="3" destOrd="0" presId="urn:microsoft.com/office/officeart/2018/2/layout/IconVerticalSolidList"/>
    <dgm:cxn modelId="{6B54EA29-9E30-8E42-84A7-573AA21C5A23}" type="presParOf" srcId="{45EA6B5D-BFA4-4C45-B74C-33882E0823DB}" destId="{C391F94E-B8CD-4771-BD97-EDDE26A4E8B7}" srcOrd="7" destOrd="0" presId="urn:microsoft.com/office/officeart/2018/2/layout/IconVerticalSolidList"/>
    <dgm:cxn modelId="{6CE929D2-A35F-E94E-B5D0-7210DCB93AF4}" type="presParOf" srcId="{45EA6B5D-BFA4-4C45-B74C-33882E0823DB}" destId="{025EC5AA-2A06-4CA0-9F43-E025FCCA007C}" srcOrd="8" destOrd="0" presId="urn:microsoft.com/office/officeart/2018/2/layout/IconVerticalSolidList"/>
    <dgm:cxn modelId="{D0AA1C91-8932-1346-9A44-21234478C603}" type="presParOf" srcId="{025EC5AA-2A06-4CA0-9F43-E025FCCA007C}" destId="{27871E17-29A0-41C4-A953-41FB1EE95D0A}" srcOrd="0" destOrd="0" presId="urn:microsoft.com/office/officeart/2018/2/layout/IconVerticalSolidList"/>
    <dgm:cxn modelId="{16AC7D53-7347-4744-AB7A-E9586FCCECB7}" type="presParOf" srcId="{025EC5AA-2A06-4CA0-9F43-E025FCCA007C}" destId="{DB3C83D5-16E6-48E1-AC60-8A801EC47F59}" srcOrd="1" destOrd="0" presId="urn:microsoft.com/office/officeart/2018/2/layout/IconVerticalSolidList"/>
    <dgm:cxn modelId="{0CB87D2E-F4B8-C84A-B66B-3BBF3BA0C9A1}" type="presParOf" srcId="{025EC5AA-2A06-4CA0-9F43-E025FCCA007C}" destId="{7972395F-573F-4E6B-AC8F-F3F62760F5FA}" srcOrd="2" destOrd="0" presId="urn:microsoft.com/office/officeart/2018/2/layout/IconVerticalSolidList"/>
    <dgm:cxn modelId="{7337A18E-5AC1-2C47-A21F-425396F4A805}" type="presParOf" srcId="{025EC5AA-2A06-4CA0-9F43-E025FCCA007C}" destId="{EEF57D54-77BC-4792-BEC2-31ADC5531D6B}" srcOrd="3" destOrd="0" presId="urn:microsoft.com/office/officeart/2018/2/layout/IconVerticalSolidList"/>
    <dgm:cxn modelId="{24C82E72-CC80-5D40-95CA-1B298C12D098}" type="presParOf" srcId="{025EC5AA-2A06-4CA0-9F43-E025FCCA007C}" destId="{84EE1F0C-8058-4306-ADC0-2212D84C45B1}" srcOrd="4" destOrd="0" presId="urn:microsoft.com/office/officeart/2018/2/layout/IconVerticalSolidList"/>
    <dgm:cxn modelId="{CA853F5B-E08F-1248-A5FF-431E70EE14AC}" type="presParOf" srcId="{45EA6B5D-BFA4-4C45-B74C-33882E0823DB}" destId="{7715FA64-8043-448B-824C-20235367E18B}" srcOrd="9" destOrd="0" presId="urn:microsoft.com/office/officeart/2018/2/layout/IconVerticalSolidList"/>
    <dgm:cxn modelId="{66B853CC-6472-6D44-93DC-250070DBFDA4}" type="presParOf" srcId="{45EA6B5D-BFA4-4C45-B74C-33882E0823DB}" destId="{543C5C45-F336-4160-981F-F25C7FDC6DE1}" srcOrd="10" destOrd="0" presId="urn:microsoft.com/office/officeart/2018/2/layout/IconVerticalSolidList"/>
    <dgm:cxn modelId="{8F022B40-5405-5742-A0CA-047EE6041034}" type="presParOf" srcId="{543C5C45-F336-4160-981F-F25C7FDC6DE1}" destId="{A2BF140A-7FAD-4375-AE15-B092A757BE81}" srcOrd="0" destOrd="0" presId="urn:microsoft.com/office/officeart/2018/2/layout/IconVerticalSolidList"/>
    <dgm:cxn modelId="{976B02E0-E345-F14F-A0E4-86DBBA9CA7CA}" type="presParOf" srcId="{543C5C45-F336-4160-981F-F25C7FDC6DE1}" destId="{1AB3387F-2153-45AE-838B-66D411142B1B}" srcOrd="1" destOrd="0" presId="urn:microsoft.com/office/officeart/2018/2/layout/IconVerticalSolidList"/>
    <dgm:cxn modelId="{E24D3324-6536-0E4B-A68A-57B0BD804929}" type="presParOf" srcId="{543C5C45-F336-4160-981F-F25C7FDC6DE1}" destId="{EF54724C-D758-40EE-B0B7-3D0513A8DEFE}" srcOrd="2" destOrd="0" presId="urn:microsoft.com/office/officeart/2018/2/layout/IconVerticalSolidList"/>
    <dgm:cxn modelId="{A786B8F2-2E6C-2F47-ACCC-B4170FB43958}" type="presParOf" srcId="{543C5C45-F336-4160-981F-F25C7FDC6DE1}" destId="{2278D943-9C03-48D3-BD05-2451A7E757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CA8B1-0846-4F14-8D0F-2461552E2764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DE01B-5288-4270-9D6B-06FA96126C5A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/>
            <a:t>Optimizing Agricultural Practices</a:t>
          </a:r>
          <a:endParaRPr lang="en-US" sz="1600" kern="1200"/>
        </a:p>
      </dsp:txBody>
      <dsp:txXfrm>
        <a:off x="127800" y="2355670"/>
        <a:ext cx="1800000" cy="720000"/>
      </dsp:txXfrm>
    </dsp:sp>
    <dsp:sp modelId="{FB93EA00-5555-4DCA-BF91-0774AEA8EF52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322FA-C301-4780-9C49-00F964DA78B9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/>
            <a:t>Resource Planning and Management</a:t>
          </a:r>
          <a:endParaRPr lang="en-US" sz="1600" kern="1200"/>
        </a:p>
      </dsp:txBody>
      <dsp:txXfrm>
        <a:off x="2242800" y="2355670"/>
        <a:ext cx="1800000" cy="720000"/>
      </dsp:txXfrm>
    </dsp:sp>
    <dsp:sp modelId="{0292C7A9-43D2-4153-AA1D-BCBC58CA5046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C4DDF-CC97-46D6-8977-1344968946DB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/>
            <a:t>Risk Mitigation</a:t>
          </a:r>
          <a:endParaRPr lang="en-US" sz="1600" kern="1200"/>
        </a:p>
      </dsp:txBody>
      <dsp:txXfrm>
        <a:off x="4357800" y="2355670"/>
        <a:ext cx="1800000" cy="720000"/>
      </dsp:txXfrm>
    </dsp:sp>
    <dsp:sp modelId="{30135240-E76E-4362-8A12-695B63D8C749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DD6C12-8F9E-4660-856B-9DCBD434F5AC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/>
            <a:t>Research and Development</a:t>
          </a:r>
          <a:endParaRPr lang="en-US" sz="1600" kern="1200"/>
        </a:p>
      </dsp:txBody>
      <dsp:txXfrm>
        <a:off x="6472800" y="2355670"/>
        <a:ext cx="1800000" cy="720000"/>
      </dsp:txXfrm>
    </dsp:sp>
    <dsp:sp modelId="{9BF9DA43-6531-4C93-ABC7-24D3E88A08C3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9036B-A9C6-4BDB-8D77-260F7AD2F20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0" kern="1200"/>
            <a:t>Empowering Farmers</a:t>
          </a:r>
          <a:endParaRPr lang="en-US" sz="1600" kern="1200"/>
        </a:p>
      </dsp:txBody>
      <dsp:txXfrm>
        <a:off x="8587800" y="235567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28F1E-99BE-486F-8B36-08946123A049}">
      <dsp:nvSpPr>
        <dsp:cNvPr id="0" name=""/>
        <dsp:cNvSpPr/>
      </dsp:nvSpPr>
      <dsp:spPr>
        <a:xfrm>
          <a:off x="679050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34BB5-139D-4941-BEC6-1B1E2482AF3C}">
      <dsp:nvSpPr>
        <dsp:cNvPr id="0" name=""/>
        <dsp:cNvSpPr/>
      </dsp:nvSpPr>
      <dsp:spPr>
        <a:xfrm>
          <a:off x="1081237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89897-B8C2-440B-B48F-7018E82D73DC}">
      <dsp:nvSpPr>
        <dsp:cNvPr id="0" name=""/>
        <dsp:cNvSpPr/>
      </dsp:nvSpPr>
      <dsp:spPr>
        <a:xfrm>
          <a:off x="75768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0" i="0" kern="1200"/>
            <a:t>Forecasting future weather conditions relies on analysing historical weather data. </a:t>
          </a:r>
          <a:endParaRPr lang="en-US" sz="1200" kern="1200"/>
        </a:p>
      </dsp:txBody>
      <dsp:txXfrm>
        <a:off x="75768" y="3053772"/>
        <a:ext cx="3093750" cy="720000"/>
      </dsp:txXfrm>
    </dsp:sp>
    <dsp:sp modelId="{5DCFC8A1-A259-446F-88C7-EEBEF7BD6B95}">
      <dsp:nvSpPr>
        <dsp:cNvPr id="0" name=""/>
        <dsp:cNvSpPr/>
      </dsp:nvSpPr>
      <dsp:spPr>
        <a:xfrm>
          <a:off x="4314206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9CC02-B39B-4C45-B49D-C7F79EBC2826}">
      <dsp:nvSpPr>
        <dsp:cNvPr id="0" name=""/>
        <dsp:cNvSpPr/>
      </dsp:nvSpPr>
      <dsp:spPr>
        <a:xfrm>
          <a:off x="4716393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92C77-A5BB-4DB0-B2C4-7A205CBAC7A3}">
      <dsp:nvSpPr>
        <dsp:cNvPr id="0" name=""/>
        <dsp:cNvSpPr/>
      </dsp:nvSpPr>
      <dsp:spPr>
        <a:xfrm>
          <a:off x="3710925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0" i="0" kern="1200"/>
            <a:t>Utilizing the predicted weather information, the next step involves anticipating the crop type. </a:t>
          </a:r>
          <a:endParaRPr lang="en-US" sz="1200" kern="1200"/>
        </a:p>
      </dsp:txBody>
      <dsp:txXfrm>
        <a:off x="3710925" y="3053772"/>
        <a:ext cx="3093750" cy="720000"/>
      </dsp:txXfrm>
    </dsp:sp>
    <dsp:sp modelId="{F77CA25C-532F-4495-A734-B0DDB7B7F327}">
      <dsp:nvSpPr>
        <dsp:cNvPr id="0" name=""/>
        <dsp:cNvSpPr/>
      </dsp:nvSpPr>
      <dsp:spPr>
        <a:xfrm>
          <a:off x="7949362" y="578771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B040D-4906-4105-BF9E-AA7C15D892CE}">
      <dsp:nvSpPr>
        <dsp:cNvPr id="0" name=""/>
        <dsp:cNvSpPr/>
      </dsp:nvSpPr>
      <dsp:spPr>
        <a:xfrm>
          <a:off x="8351550" y="98095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49D1-FD92-49D6-9F07-3807E27375CE}">
      <dsp:nvSpPr>
        <dsp:cNvPr id="0" name=""/>
        <dsp:cNvSpPr/>
      </dsp:nvSpPr>
      <dsp:spPr>
        <a:xfrm>
          <a:off x="7346081" y="305377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0" i="0" kern="1200"/>
            <a:t>By combining the identified crop type with the prevailing weather conditions, the final step is to estimate the expected crop yield.</a:t>
          </a:r>
          <a:endParaRPr lang="en-US" sz="1200" kern="1200"/>
        </a:p>
      </dsp:txBody>
      <dsp:txXfrm>
        <a:off x="7346081" y="3053772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3F3EC-F635-0243-98F0-922881BD986D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D7160-59DB-DF45-9D54-78C7DF93D578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i="0" kern="1200" dirty="0"/>
            <a:t>Regression Models: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i="0" kern="1200" dirty="0"/>
            <a:t>Decision Tree Regressor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0" i="0" kern="1200" dirty="0"/>
            <a:t>Decision Tree Regressors predict continuous numerical values</a:t>
          </a:r>
          <a:endParaRPr lang="en-US" sz="1500" kern="1200" dirty="0"/>
        </a:p>
      </dsp:txBody>
      <dsp:txXfrm>
        <a:off x="398656" y="1088253"/>
        <a:ext cx="2959127" cy="1837317"/>
      </dsp:txXfrm>
    </dsp:sp>
    <dsp:sp modelId="{930D2A03-1B57-6E4E-8FA9-CDB2E966970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BA28-150E-744C-AC81-CDD6C0FF6C82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i="0" kern="1200" dirty="0"/>
            <a:t>Classification Models: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i="0" kern="1200" dirty="0"/>
            <a:t>Random forest classifier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0" i="0" kern="1200" dirty="0"/>
            <a:t>collection of decision trees during training and outputs the mode of the classes (classification) from the individual trees</a:t>
          </a:r>
          <a:endParaRPr lang="en-US" sz="1500" kern="1200" dirty="0"/>
        </a:p>
      </dsp:txBody>
      <dsp:txXfrm>
        <a:off x="4155097" y="1088253"/>
        <a:ext cx="2959127" cy="1837317"/>
      </dsp:txXfrm>
    </dsp:sp>
    <dsp:sp modelId="{C8AD2BEC-73F1-E140-8C6A-37F9BB37DD0E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B4B27-D181-084B-8BFF-FC409AF464A5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i="0" kern="1200" dirty="0"/>
            <a:t>Time Series Models: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1" i="0" kern="1200" dirty="0"/>
            <a:t>ARIMA MODEL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b="0" i="0" kern="1200" dirty="0"/>
            <a:t>(Autoregressive Integrated Moving Average) is a popular time series forecasting model. It is used to model and predict univariate time series data. </a:t>
          </a:r>
          <a:endParaRPr lang="en-US" sz="1500" kern="1200" dirty="0"/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621A9-561B-49D7-AA58-01268D3831DA}">
      <dsp:nvSpPr>
        <dsp:cNvPr id="0" name=""/>
        <dsp:cNvSpPr/>
      </dsp:nvSpPr>
      <dsp:spPr>
        <a:xfrm>
          <a:off x="0" y="2953"/>
          <a:ext cx="4977578" cy="501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9CAD7-27C0-4664-BC73-845EB3B40545}">
      <dsp:nvSpPr>
        <dsp:cNvPr id="0" name=""/>
        <dsp:cNvSpPr/>
      </dsp:nvSpPr>
      <dsp:spPr>
        <a:xfrm>
          <a:off x="151599" y="115713"/>
          <a:ext cx="275635" cy="2756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BCAF9-439C-4EF7-BF60-115ADD77CDD5}">
      <dsp:nvSpPr>
        <dsp:cNvPr id="0" name=""/>
        <dsp:cNvSpPr/>
      </dsp:nvSpPr>
      <dsp:spPr>
        <a:xfrm>
          <a:off x="578835" y="2953"/>
          <a:ext cx="4398176" cy="50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9" tIns="53039" rIns="53039" bIns="530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Data Collection</a:t>
          </a:r>
          <a:endParaRPr lang="en-US" sz="1400" kern="1200"/>
        </a:p>
      </dsp:txBody>
      <dsp:txXfrm>
        <a:off x="578835" y="2953"/>
        <a:ext cx="4398176" cy="501156"/>
      </dsp:txXfrm>
    </dsp:sp>
    <dsp:sp modelId="{D6D85413-0A64-475E-A61D-B8C1ACDE1FD7}">
      <dsp:nvSpPr>
        <dsp:cNvPr id="0" name=""/>
        <dsp:cNvSpPr/>
      </dsp:nvSpPr>
      <dsp:spPr>
        <a:xfrm>
          <a:off x="0" y="629398"/>
          <a:ext cx="4977578" cy="501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09076-BAE9-49CB-97A9-320776027AE5}">
      <dsp:nvSpPr>
        <dsp:cNvPr id="0" name=""/>
        <dsp:cNvSpPr/>
      </dsp:nvSpPr>
      <dsp:spPr>
        <a:xfrm>
          <a:off x="151599" y="742158"/>
          <a:ext cx="275635" cy="2756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84960-9BED-44E7-B3A8-ECB66ED34000}">
      <dsp:nvSpPr>
        <dsp:cNvPr id="0" name=""/>
        <dsp:cNvSpPr/>
      </dsp:nvSpPr>
      <dsp:spPr>
        <a:xfrm>
          <a:off x="578835" y="629398"/>
          <a:ext cx="2239910" cy="50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9" tIns="53039" rIns="53039" bIns="530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Data Pre-processing</a:t>
          </a:r>
          <a:endParaRPr lang="en-US" sz="1400" kern="1200"/>
        </a:p>
      </dsp:txBody>
      <dsp:txXfrm>
        <a:off x="578835" y="629398"/>
        <a:ext cx="2239910" cy="501156"/>
      </dsp:txXfrm>
    </dsp:sp>
    <dsp:sp modelId="{1472E03A-1B53-49FF-BE0C-EC3372A07F40}">
      <dsp:nvSpPr>
        <dsp:cNvPr id="0" name=""/>
        <dsp:cNvSpPr/>
      </dsp:nvSpPr>
      <dsp:spPr>
        <a:xfrm>
          <a:off x="2818745" y="629398"/>
          <a:ext cx="2158266" cy="50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9" tIns="53039" rIns="53039" bIns="5303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Removing null values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0" kern="1200"/>
            <a:t>Converting and adding date time column to separate date and </a:t>
          </a:r>
          <a:r>
            <a:rPr lang="en-IN" sz="1100" kern="1200"/>
            <a:t>time column</a:t>
          </a:r>
          <a:endParaRPr lang="en-US" sz="1100" kern="1200"/>
        </a:p>
      </dsp:txBody>
      <dsp:txXfrm>
        <a:off x="2818745" y="629398"/>
        <a:ext cx="2158266" cy="501156"/>
      </dsp:txXfrm>
    </dsp:sp>
    <dsp:sp modelId="{C6773F53-EEAF-4D5C-9756-1B1C4B05AE27}">
      <dsp:nvSpPr>
        <dsp:cNvPr id="0" name=""/>
        <dsp:cNvSpPr/>
      </dsp:nvSpPr>
      <dsp:spPr>
        <a:xfrm>
          <a:off x="0" y="1255843"/>
          <a:ext cx="4977578" cy="501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3D500-5EEA-4490-AF8E-B5F7EDCFD99A}">
      <dsp:nvSpPr>
        <dsp:cNvPr id="0" name=""/>
        <dsp:cNvSpPr/>
      </dsp:nvSpPr>
      <dsp:spPr>
        <a:xfrm>
          <a:off x="151599" y="1368603"/>
          <a:ext cx="275635" cy="2756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04B0F-13BB-4985-9859-01238AD5102F}">
      <dsp:nvSpPr>
        <dsp:cNvPr id="0" name=""/>
        <dsp:cNvSpPr/>
      </dsp:nvSpPr>
      <dsp:spPr>
        <a:xfrm>
          <a:off x="578835" y="1255843"/>
          <a:ext cx="2239910" cy="50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9" tIns="53039" rIns="53039" bIns="530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Model Selection</a:t>
          </a:r>
          <a:endParaRPr lang="en-US" sz="1400" kern="1200"/>
        </a:p>
      </dsp:txBody>
      <dsp:txXfrm>
        <a:off x="578835" y="1255843"/>
        <a:ext cx="2239910" cy="501156"/>
      </dsp:txXfrm>
    </dsp:sp>
    <dsp:sp modelId="{3A0D916F-E36B-4DE1-A725-7ABC492C31AD}">
      <dsp:nvSpPr>
        <dsp:cNvPr id="0" name=""/>
        <dsp:cNvSpPr/>
      </dsp:nvSpPr>
      <dsp:spPr>
        <a:xfrm>
          <a:off x="2818745" y="1255843"/>
          <a:ext cx="2158266" cy="50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9" tIns="53039" rIns="53039" bIns="5303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ARIMA model</a:t>
          </a:r>
          <a:endParaRPr lang="en-US" sz="1100" kern="1200"/>
        </a:p>
      </dsp:txBody>
      <dsp:txXfrm>
        <a:off x="2818745" y="1255843"/>
        <a:ext cx="2158266" cy="501156"/>
      </dsp:txXfrm>
    </dsp:sp>
    <dsp:sp modelId="{42A1C272-5B99-4A05-9735-B8D08571BB2F}">
      <dsp:nvSpPr>
        <dsp:cNvPr id="0" name=""/>
        <dsp:cNvSpPr/>
      </dsp:nvSpPr>
      <dsp:spPr>
        <a:xfrm>
          <a:off x="0" y="1882289"/>
          <a:ext cx="4977578" cy="501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D8F8D-D817-413E-932F-36934CC4CDE0}">
      <dsp:nvSpPr>
        <dsp:cNvPr id="0" name=""/>
        <dsp:cNvSpPr/>
      </dsp:nvSpPr>
      <dsp:spPr>
        <a:xfrm>
          <a:off x="151599" y="1995049"/>
          <a:ext cx="275635" cy="2756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39DCB-2B6D-4BCA-841D-E31E12A07E22}">
      <dsp:nvSpPr>
        <dsp:cNvPr id="0" name=""/>
        <dsp:cNvSpPr/>
      </dsp:nvSpPr>
      <dsp:spPr>
        <a:xfrm>
          <a:off x="578835" y="1882289"/>
          <a:ext cx="4398176" cy="50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9" tIns="53039" rIns="53039" bIns="530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Training the Models</a:t>
          </a:r>
          <a:endParaRPr lang="en-US" sz="1400" kern="1200"/>
        </a:p>
      </dsp:txBody>
      <dsp:txXfrm>
        <a:off x="578835" y="1882289"/>
        <a:ext cx="4398176" cy="501156"/>
      </dsp:txXfrm>
    </dsp:sp>
    <dsp:sp modelId="{27871E17-29A0-41C4-A953-41FB1EE95D0A}">
      <dsp:nvSpPr>
        <dsp:cNvPr id="0" name=""/>
        <dsp:cNvSpPr/>
      </dsp:nvSpPr>
      <dsp:spPr>
        <a:xfrm>
          <a:off x="0" y="2508734"/>
          <a:ext cx="4977578" cy="501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C83D5-16E6-48E1-AC60-8A801EC47F59}">
      <dsp:nvSpPr>
        <dsp:cNvPr id="0" name=""/>
        <dsp:cNvSpPr/>
      </dsp:nvSpPr>
      <dsp:spPr>
        <a:xfrm>
          <a:off x="151599" y="2621494"/>
          <a:ext cx="275635" cy="27563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57D54-77BC-4792-BEC2-31ADC5531D6B}">
      <dsp:nvSpPr>
        <dsp:cNvPr id="0" name=""/>
        <dsp:cNvSpPr/>
      </dsp:nvSpPr>
      <dsp:spPr>
        <a:xfrm>
          <a:off x="578835" y="2508734"/>
          <a:ext cx="2239910" cy="50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9" tIns="53039" rIns="53039" bIns="530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Model Evaluation</a:t>
          </a:r>
          <a:endParaRPr lang="en-US" sz="1400" kern="1200"/>
        </a:p>
      </dsp:txBody>
      <dsp:txXfrm>
        <a:off x="578835" y="2508734"/>
        <a:ext cx="2239910" cy="501156"/>
      </dsp:txXfrm>
    </dsp:sp>
    <dsp:sp modelId="{84EE1F0C-8058-4306-ADC0-2212D84C45B1}">
      <dsp:nvSpPr>
        <dsp:cNvPr id="0" name=""/>
        <dsp:cNvSpPr/>
      </dsp:nvSpPr>
      <dsp:spPr>
        <a:xfrm>
          <a:off x="2818745" y="2508734"/>
          <a:ext cx="2158266" cy="50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9" tIns="53039" rIns="53039" bIns="5303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i="0" kern="1200"/>
            <a:t>mean_squared_error</a:t>
          </a:r>
          <a:endParaRPr lang="en-US" sz="1100" kern="1200"/>
        </a:p>
      </dsp:txBody>
      <dsp:txXfrm>
        <a:off x="2818745" y="2508734"/>
        <a:ext cx="2158266" cy="501156"/>
      </dsp:txXfrm>
    </dsp:sp>
    <dsp:sp modelId="{A2BF140A-7FAD-4375-AE15-B092A757BE81}">
      <dsp:nvSpPr>
        <dsp:cNvPr id="0" name=""/>
        <dsp:cNvSpPr/>
      </dsp:nvSpPr>
      <dsp:spPr>
        <a:xfrm>
          <a:off x="0" y="3135179"/>
          <a:ext cx="4977578" cy="5011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B3387F-2153-45AE-838B-66D411142B1B}">
      <dsp:nvSpPr>
        <dsp:cNvPr id="0" name=""/>
        <dsp:cNvSpPr/>
      </dsp:nvSpPr>
      <dsp:spPr>
        <a:xfrm>
          <a:off x="151599" y="3247939"/>
          <a:ext cx="275635" cy="27563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8D943-9C03-48D3-BD05-2451A7E7571A}">
      <dsp:nvSpPr>
        <dsp:cNvPr id="0" name=""/>
        <dsp:cNvSpPr/>
      </dsp:nvSpPr>
      <dsp:spPr>
        <a:xfrm>
          <a:off x="578835" y="3135179"/>
          <a:ext cx="4398176" cy="501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39" tIns="53039" rIns="53039" bIns="5303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Extracting the output and supplying it as input to other two models.</a:t>
          </a:r>
          <a:endParaRPr lang="en-US" sz="1400" kern="1200"/>
        </a:p>
      </dsp:txBody>
      <dsp:txXfrm>
        <a:off x="578835" y="3135179"/>
        <a:ext cx="4398176" cy="501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46C71-097C-2646-A88B-B0E1D619A401}" type="datetimeFigureOut">
              <a:rPr lang="en-US" smtClean="0"/>
              <a:t>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133F0-AB06-464C-B247-12DCD2CEF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133F0-AB06-464C-B247-12DCD2CEF9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B74A-2218-C388-2F1E-305989766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997A9-A26C-C533-422F-F12899BB7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3C41A-71F7-EE9E-A864-AFDA5EFA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063D-CAC7-213E-C390-7803D999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6E2E-05BB-910C-B937-F97829CC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3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C8F6-41D7-73C6-C651-F3A282F6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ABE88-6D44-E88E-C7A0-F9A89CB48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E1F4A-E107-D0A5-3E53-8EA50B2C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B24BD-3587-B494-F844-DE0EE9FA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5BA88-4E1F-9DFD-D9FB-AF525B88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D38AF-1955-5489-7CD9-5288E54D3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FCBAF-2BD7-0606-3481-6AB580FC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71371-EF18-8FCB-7D6C-BC2474330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25ABF-EC03-74B8-D523-CB44AD86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542E-63C9-9A66-93A5-5F82CE54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3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9E36-EA69-005F-3CB4-D2A17EFE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5B02-BD34-32E0-668F-181B7B9E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A56DE-7DC2-8158-15B8-076E67B7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0FE6-A3B8-D68B-C335-1A9E0865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90EE-084D-3D60-49A4-F5BEEE34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2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FD8A-06CC-083C-95CF-B0EDAC2A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1A138-2DF4-75BF-2664-9553FD8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6FC4-790A-BB58-DBE3-EE9A0774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F497-3DE3-4A44-5EF8-BA54409E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5276A-153E-4EB7-DE55-4A903CAB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3008-44CD-7522-626C-460E7098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FE08-DE62-1DB4-36AC-47D6B15DE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0EC0A-D03F-393E-976B-19F296CD2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B77A-9B6E-0783-5E83-32DF57B1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E7EE1-16E2-14CD-8A75-7543EB9B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E231A-EC3B-5713-4B6D-9F5782E6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5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3009-D7A7-C296-09F5-EFA95C9D4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EF82-9162-9E21-F257-63D8FD25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069F6-5CFF-C012-688B-C7E09ACE2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D9A3AA-26EB-2EA5-4F80-C4F27E1BA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1A606-B924-A580-7A58-F4D38A5DD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B3E63-B862-2F78-245B-11C301C07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7FADC-0EF1-D41B-8B9D-4E635EED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45D72F-0419-B486-FE0A-3263C2C7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0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280-B2A0-B359-487E-4F55A74E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690C0-8D77-7D20-7A4D-9CA46EBC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93360-89F7-FB07-4A23-BD917FC4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DE6CD-B08A-8A2A-3695-3CD2D5427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94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5917A-B50B-41B2-9840-B1055EB83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95C97-D86E-66BF-9444-41150E30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11FE0-9431-4394-C86A-D2268A39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8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BAE5-4E0D-B3A0-3182-53E26793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1E90D-1708-203A-1E91-C87557F0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20B7A-0E1E-1CAF-E2E1-D610FBC75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8F7B-B7CA-3517-C46B-E6FE71DB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1BDF3-4228-8DB2-2C1C-29C862A0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51BD8-D77C-5937-BA44-528BABAD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7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6EA-5B07-B018-CF61-ADE56529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90D3A-BE58-7C3C-31C7-B6553D18F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DF310-D903-6FCD-6129-03B7C6F91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69E87-6D38-7B17-6230-1120FA62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60FD0-6097-0FC9-5704-E747CAE5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6C51A-FC85-B497-38FD-324A21D6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2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8167A-30B2-8DE5-5FE4-0C238D86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EEA9-A48B-8E2F-C378-AFCA91EC2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696B6-BEFC-A6CC-D1A7-0E3D5BFD5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41462-2C03-DF47-8ECE-F4760D50D59E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86D6-AD8A-8209-E861-BC8469575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C316-A5EA-4C6D-FC62-C1511CF69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CFAF-DC24-9E48-82A3-0EC033DF3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temperature-forecasting-with-arima-model-in-python-427b2d3bcb53" TargetMode="External"/><Relationship Id="rId2" Type="http://schemas.openxmlformats.org/officeDocument/2006/relationships/hyperlink" Target="https://paperswithcode.com/paper/a-cnn-rnn-framework-for-crop-yield-predi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iopscience.iop.org/article/10.1088/1742-6596/2161/1/012033/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4E07D-785A-3CB9-D0AE-2CA0715AB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>
                <a:solidFill>
                  <a:schemeClr val="tx2"/>
                </a:solidFill>
              </a:rPr>
              <a:t>Crop Yield Prediction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Graphic 24" descr="Plant">
            <a:extLst>
              <a:ext uri="{FF2B5EF4-FFF2-40B4-BE49-F238E27FC236}">
                <a16:creationId xmlns:a16="http://schemas.microsoft.com/office/drawing/2014/main" id="{A797C629-F9C6-E20A-4C46-6ADF98698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902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EFF643-915F-5DB3-2D64-0F11EDBFB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Crop Yield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18A0-1FA2-2168-45E4-F16860737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Data Collection</a:t>
            </a: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Data Pre-processing</a:t>
            </a:r>
          </a:p>
          <a:p>
            <a:pPr lvl="1"/>
            <a:r>
              <a:rPr lang="en-IN" sz="1800" i="0">
                <a:solidFill>
                  <a:schemeClr val="tx2"/>
                </a:solidFill>
                <a:effectLst/>
                <a:latin typeface="Söhne"/>
              </a:rPr>
              <a:t>Removing unnecessary data </a:t>
            </a:r>
          </a:p>
          <a:p>
            <a:pPr lvl="1"/>
            <a:r>
              <a:rPr lang="en-IN" sz="1800" i="0">
                <a:solidFill>
                  <a:schemeClr val="tx2"/>
                </a:solidFill>
                <a:effectLst/>
                <a:latin typeface="Söhne"/>
              </a:rPr>
              <a:t>Removing duplicates and null values</a:t>
            </a:r>
          </a:p>
          <a:p>
            <a:pPr lvl="1"/>
            <a:r>
              <a:rPr lang="en-IN" sz="1800" i="0">
                <a:solidFill>
                  <a:schemeClr val="tx2"/>
                </a:solidFill>
                <a:effectLst/>
                <a:latin typeface="Söhne"/>
              </a:rPr>
              <a:t>OneHotEncoder</a:t>
            </a:r>
          </a:p>
          <a:p>
            <a:pPr lvl="1"/>
            <a:r>
              <a:rPr lang="en-IN" sz="1800" i="0">
                <a:solidFill>
                  <a:schemeClr val="tx2"/>
                </a:solidFill>
                <a:effectLst/>
                <a:latin typeface="Söhne"/>
              </a:rPr>
              <a:t>StandardScaler</a:t>
            </a: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Model Selection</a:t>
            </a:r>
          </a:p>
          <a:p>
            <a:pPr lvl="1"/>
            <a:r>
              <a:rPr lang="en-IN" sz="1800" i="0">
                <a:solidFill>
                  <a:schemeClr val="tx2"/>
                </a:solidFill>
                <a:effectLst/>
                <a:latin typeface="Söhne"/>
              </a:rPr>
              <a:t>DecisionTreeRegressor</a:t>
            </a: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Training the Models</a:t>
            </a: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Testing the models</a:t>
            </a:r>
          </a:p>
          <a:p>
            <a:pPr lvl="1"/>
            <a:r>
              <a:rPr lang="en-IN" sz="1800" i="0">
                <a:solidFill>
                  <a:schemeClr val="tx2"/>
                </a:solidFill>
                <a:effectLst/>
                <a:latin typeface="Söhne"/>
              </a:rPr>
              <a:t>including output from previous 2 models' prediction</a:t>
            </a: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Model Evaluation </a:t>
            </a:r>
          </a:p>
          <a:p>
            <a:pPr lvl="1"/>
            <a:r>
              <a:rPr lang="en-US" sz="1800" i="0">
                <a:solidFill>
                  <a:schemeClr val="tx2"/>
                </a:solidFill>
                <a:effectLst/>
                <a:latin typeface="Söhne"/>
              </a:rPr>
              <a:t>mean_absolute_error</a:t>
            </a:r>
          </a:p>
          <a:p>
            <a:r>
              <a:rPr lang="en-US" sz="1800" b="1">
                <a:solidFill>
                  <a:schemeClr val="tx2"/>
                </a:solidFill>
                <a:latin typeface="Söhne"/>
              </a:rPr>
              <a:t>Yield Prediction output.</a:t>
            </a:r>
            <a:endParaRPr lang="en-IN" sz="1800" b="1" i="0">
              <a:solidFill>
                <a:schemeClr val="tx2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577054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F3F17-22B8-7988-B28F-032F4BED4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</a:rPr>
              <a:t>FUTURE PLANS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FB8F3-F717-D0EE-2BD2-5310FFDC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Predict the date and yield in which there is max returns based on date range.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alendar">
            <a:extLst>
              <a:ext uri="{FF2B5EF4-FFF2-40B4-BE49-F238E27FC236}">
                <a16:creationId xmlns:a16="http://schemas.microsoft.com/office/drawing/2014/main" id="{15A70A58-C775-4DBF-E7CB-F34DB1D4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2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01B5-F696-0757-1B4B-B9340E4E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Objective</a:t>
            </a:r>
            <a:endParaRPr lang="en-US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50F18-1B82-46B6-46A4-AA1623B227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564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A96C3-E135-EBE8-D698-6B7F23D0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5200" b="0" i="0">
                <a:effectLst/>
                <a:latin typeface="Roboto" panose="020F0502020204030204" pitchFamily="34" charset="0"/>
              </a:rPr>
              <a:t>Approach to solving the problem</a:t>
            </a:r>
            <a:endParaRPr lang="en-US" sz="520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519AF8F-05DB-60E3-ECB9-E43F4A78D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91316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84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8D005-34AA-3A7C-3DB8-5527E214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b="0" i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Model summary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B62036-15B6-6133-5091-A0650CB93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59749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009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9D1D9-1C64-BCF3-8474-913C874F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IN" sz="4000" b="0" i="0">
                <a:effectLst/>
                <a:latin typeface="Roboto" panose="02000000000000000000" pitchFamily="2" charset="0"/>
              </a:rPr>
              <a:t>Results</a:t>
            </a:r>
            <a:endParaRPr lang="en-US" sz="4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orange lines and blue lines&#10;&#10;Description automatically generated">
            <a:extLst>
              <a:ext uri="{FF2B5EF4-FFF2-40B4-BE49-F238E27FC236}">
                <a16:creationId xmlns:a16="http://schemas.microsoft.com/office/drawing/2014/main" id="{849CC9FB-6677-7628-6F47-5556186F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52" y="2103750"/>
            <a:ext cx="2716602" cy="3110701"/>
          </a:xfrm>
          <a:prstGeom prst="rect">
            <a:avLst/>
          </a:prstGeom>
        </p:spPr>
      </p:pic>
      <p:pic>
        <p:nvPicPr>
          <p:cNvPr id="7" name="Picture 6" descr="A graph with blue dots and red dots&#10;&#10;Description automatically generated">
            <a:extLst>
              <a:ext uri="{FF2B5EF4-FFF2-40B4-BE49-F238E27FC236}">
                <a16:creationId xmlns:a16="http://schemas.microsoft.com/office/drawing/2014/main" id="{C8533F03-43C2-DB51-28BB-39686FA65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654" y="1908550"/>
            <a:ext cx="2955815" cy="2959762"/>
          </a:xfrm>
          <a:prstGeom prst="rect">
            <a:avLst/>
          </a:prstGeom>
        </p:spPr>
      </p:pic>
      <p:pic>
        <p:nvPicPr>
          <p:cNvPr id="9" name="Picture 8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74F5E162-B482-A437-C664-D8CBC50F4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469" y="1908550"/>
            <a:ext cx="2910812" cy="2959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C58E11-E771-88B1-6D15-1A922778C8EE}"/>
              </a:ext>
            </a:extLst>
          </p:cNvPr>
          <p:cNvSpPr txBox="1"/>
          <p:nvPr/>
        </p:nvSpPr>
        <p:spPr>
          <a:xfrm>
            <a:off x="6137562" y="5165255"/>
            <a:ext cx="785793" cy="1113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IN" sz="1278" kern="1200">
                <a:solidFill>
                  <a:srgbClr val="555555"/>
                </a:solidFill>
                <a:latin typeface="Google Sans"/>
                <a:ea typeface="+mn-ea"/>
                <a:cs typeface="+mn-cs"/>
              </a:rPr>
              <a:t>11:27PM</a:t>
            </a:r>
          </a:p>
          <a:p>
            <a:pPr defTabSz="649224">
              <a:spcAft>
                <a:spcPts val="600"/>
              </a:spcAft>
            </a:pPr>
            <a:br>
              <a:rPr lang="en-IN" sz="1278" kern="1200">
                <a:solidFill>
                  <a:srgbClr val="555555"/>
                </a:solidFill>
                <a:latin typeface="Roboto" panose="02000000000000000000" pitchFamily="2" charset="0"/>
                <a:ea typeface="+mn-ea"/>
                <a:cs typeface="+mn-cs"/>
              </a:rPr>
            </a:br>
            <a:endParaRPr lang="en-IN" sz="1278" kern="1200">
              <a:solidFill>
                <a:srgbClr val="555555"/>
              </a:solidFill>
              <a:latin typeface="Roboto" panose="02000000000000000000" pitchFamily="2" charset="0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8124A-0793-1EFF-0C7F-5B85AF3144EA}"/>
              </a:ext>
            </a:extLst>
          </p:cNvPr>
          <p:cNvSpPr txBox="1"/>
          <p:nvPr/>
        </p:nvSpPr>
        <p:spPr>
          <a:xfrm>
            <a:off x="5218607" y="4947359"/>
            <a:ext cx="2716602" cy="642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IN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Apple is a best crop to be cultivated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BE8248-4D45-4A2E-3B48-8D6F260BF3BE}"/>
              </a:ext>
            </a:extLst>
          </p:cNvPr>
          <p:cNvSpPr txBox="1"/>
          <p:nvPr/>
        </p:nvSpPr>
        <p:spPr>
          <a:xfrm>
            <a:off x="2281740" y="5430521"/>
            <a:ext cx="1703351" cy="642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WEATHER PREDICTION</a:t>
            </a: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551C00-8C2F-A553-BFF5-44C9B49F5E40}"/>
              </a:ext>
            </a:extLst>
          </p:cNvPr>
          <p:cNvSpPr txBox="1"/>
          <p:nvPr/>
        </p:nvSpPr>
        <p:spPr>
          <a:xfrm>
            <a:off x="5720716" y="5601048"/>
            <a:ext cx="1777218" cy="28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TYPE PREDICTION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0766D6-DA93-7F27-6FCD-434D0560D2F4}"/>
              </a:ext>
            </a:extLst>
          </p:cNvPr>
          <p:cNvSpPr txBox="1"/>
          <p:nvPr/>
        </p:nvSpPr>
        <p:spPr>
          <a:xfrm>
            <a:off x="8382844" y="5439995"/>
            <a:ext cx="1860574" cy="288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CROP YIELD PREDICTION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1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D1D3B-70EE-7077-1CC4-395129E2E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E4F5C-6544-076A-9044-D5268AE3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5AFD-BCDF-3726-60EC-8434EE74BE90}"/>
              </a:ext>
            </a:extLst>
          </p:cNvPr>
          <p:cNvSpPr>
            <a:spLocks/>
          </p:cNvSpPr>
          <p:nvPr/>
        </p:nvSpPr>
        <p:spPr>
          <a:xfrm>
            <a:off x="1408043" y="6772897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3F77D-BE5A-8DC9-EBBF-FB13507FD48C}"/>
              </a:ext>
            </a:extLst>
          </p:cNvPr>
          <p:cNvSpPr/>
          <p:nvPr/>
        </p:nvSpPr>
        <p:spPr>
          <a:xfrm>
            <a:off x="1375838" y="2112583"/>
            <a:ext cx="2550681" cy="16817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152144">
              <a:spcAft>
                <a:spcPts val="600"/>
              </a:spcAft>
            </a:pPr>
            <a:r>
              <a:rPr lang="en-US" sz="2268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Future dates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9352AD-6BBB-D7EB-AEAC-2A8279DDD8EE}"/>
              </a:ext>
            </a:extLst>
          </p:cNvPr>
          <p:cNvSpPr/>
          <p:nvPr/>
        </p:nvSpPr>
        <p:spPr>
          <a:xfrm>
            <a:off x="4971609" y="2112579"/>
            <a:ext cx="2475785" cy="16817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1152144">
              <a:spcAft>
                <a:spcPts val="600"/>
              </a:spcAft>
            </a:pPr>
            <a:r>
              <a:rPr lang="en-US" sz="2268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temperature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45B293-8EE4-EE2C-3E03-0DFA54302D1F}"/>
              </a:ext>
            </a:extLst>
          </p:cNvPr>
          <p:cNvSpPr/>
          <p:nvPr/>
        </p:nvSpPr>
        <p:spPr>
          <a:xfrm>
            <a:off x="1383935" y="4548499"/>
            <a:ext cx="2542583" cy="1756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52144">
              <a:spcAft>
                <a:spcPts val="600"/>
              </a:spcAft>
            </a:pPr>
            <a:r>
              <a:rPr lang="en-US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Temperature</a:t>
            </a:r>
          </a:p>
          <a:p>
            <a:pPr algn="ctr" defTabSz="1152144">
              <a:spcAft>
                <a:spcPts val="600"/>
              </a:spcAft>
            </a:pPr>
            <a:r>
              <a:rPr lang="en-US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Rainfall </a:t>
            </a:r>
          </a:p>
          <a:p>
            <a:pPr algn="ctr" defTabSz="1152144">
              <a:spcAft>
                <a:spcPts val="600"/>
              </a:spcAft>
            </a:pPr>
            <a:r>
              <a:rPr lang="en-US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N</a:t>
            </a:r>
          </a:p>
          <a:p>
            <a:pPr algn="ctr" defTabSz="1152144">
              <a:spcAft>
                <a:spcPts val="600"/>
              </a:spcAft>
            </a:pPr>
            <a:r>
              <a:rPr lang="en-US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</a:t>
            </a:r>
          </a:p>
          <a:p>
            <a:pPr algn="ctr" defTabSz="1152144">
              <a:spcAft>
                <a:spcPts val="600"/>
              </a:spcAft>
            </a:pPr>
            <a:r>
              <a:rPr lang="en-US" sz="20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K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C6EE80-40F0-3383-0081-E96E6AD19706}"/>
              </a:ext>
            </a:extLst>
          </p:cNvPr>
          <p:cNvSpPr/>
          <p:nvPr/>
        </p:nvSpPr>
        <p:spPr>
          <a:xfrm>
            <a:off x="4939400" y="4546095"/>
            <a:ext cx="2420663" cy="17389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52144">
              <a:spcAft>
                <a:spcPts val="600"/>
              </a:spcAft>
            </a:pPr>
            <a:r>
              <a:rPr lang="en-US" sz="2268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CROP NAME</a:t>
            </a:r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E976DF-F346-4203-796C-53F5016957AD}"/>
              </a:ext>
            </a:extLst>
          </p:cNvPr>
          <p:cNvSpPr/>
          <p:nvPr/>
        </p:nvSpPr>
        <p:spPr>
          <a:xfrm>
            <a:off x="9686105" y="3248987"/>
            <a:ext cx="1936051" cy="11539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52144">
              <a:spcAft>
                <a:spcPts val="600"/>
              </a:spcAft>
            </a:pPr>
            <a:r>
              <a:rPr lang="en-US" sz="2268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CROP YIELD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48D8C1-B19C-8E21-A97D-74CD03FAC01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447394" y="2953447"/>
            <a:ext cx="2238713" cy="720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F453AB-FF77-8569-B21C-0116FDE0C23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360063" y="4171605"/>
            <a:ext cx="2326041" cy="1243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0E203-DF1B-67B1-E65B-BB795BC93C0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26519" y="2953447"/>
            <a:ext cx="1045090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7B7960-8FB7-F81E-208B-2BC4840CEE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926518" y="5415559"/>
            <a:ext cx="1012882" cy="11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9F5E4A-DAC1-7605-7262-F79D752A7416}"/>
              </a:ext>
            </a:extLst>
          </p:cNvPr>
          <p:cNvCxnSpPr>
            <a:cxnSpLocks/>
          </p:cNvCxnSpPr>
          <p:nvPr/>
        </p:nvCxnSpPr>
        <p:spPr>
          <a:xfrm flipH="1">
            <a:off x="3926518" y="3794315"/>
            <a:ext cx="1045090" cy="1033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A7165F-869A-408D-9191-F57CC190A867}"/>
              </a:ext>
            </a:extLst>
          </p:cNvPr>
          <p:cNvSpPr txBox="1"/>
          <p:nvPr/>
        </p:nvSpPr>
        <p:spPr>
          <a:xfrm>
            <a:off x="4353515" y="2542223"/>
            <a:ext cx="397866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52144">
              <a:spcAft>
                <a:spcPts val="600"/>
              </a:spcAft>
            </a:pPr>
            <a:r>
              <a:rPr lang="en-US" sz="226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0FF7C-3D7D-4B7C-A954-D5C9C2A36CAD}"/>
              </a:ext>
            </a:extLst>
          </p:cNvPr>
          <p:cNvSpPr txBox="1"/>
          <p:nvPr/>
        </p:nvSpPr>
        <p:spPr>
          <a:xfrm>
            <a:off x="4320066" y="4749866"/>
            <a:ext cx="332142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52144">
              <a:spcAft>
                <a:spcPts val="600"/>
              </a:spcAft>
            </a:pPr>
            <a:r>
              <a:rPr lang="en-US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2D04C-FE84-03A3-2A9F-D1395B539550}"/>
              </a:ext>
            </a:extLst>
          </p:cNvPr>
          <p:cNvSpPr txBox="1"/>
          <p:nvPr/>
        </p:nvSpPr>
        <p:spPr>
          <a:xfrm>
            <a:off x="9019672" y="3813290"/>
            <a:ext cx="332142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152144">
              <a:spcAft>
                <a:spcPts val="600"/>
              </a:spcAft>
            </a:pPr>
            <a:r>
              <a:rPr lang="en-US" sz="22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DE5CE-F257-82FD-3615-92587920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3600" b="0" i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References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90F8-02C2-C854-AF16-9341C677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1800" b="0" i="0" u="sng">
                <a:solidFill>
                  <a:schemeClr val="tx2"/>
                </a:solidFill>
                <a:effectLst/>
                <a:latin typeface="Roboto" panose="02000000000000000000" pitchFamily="2" charset="0"/>
                <a:hlinkClick r:id="rId2"/>
              </a:rPr>
              <a:t>https://paperswithcode.com/paper/a-cnn-rnn-framework-for-crop-yield-prediction</a:t>
            </a:r>
            <a:endParaRPr lang="en-IN" sz="1800" b="0" i="0" u="sng">
              <a:solidFill>
                <a:schemeClr val="tx2"/>
              </a:solidFill>
              <a:effectLst/>
              <a:latin typeface="Roboto" panose="02000000000000000000" pitchFamily="2" charset="0"/>
            </a:endParaRPr>
          </a:p>
          <a:p>
            <a:r>
              <a:rPr lang="en-IN" sz="1800" u="sng">
                <a:solidFill>
                  <a:schemeClr val="tx2"/>
                </a:solidFill>
                <a:latin typeface="Roboto" panose="02000000000000000000" pitchFamily="2" charset="0"/>
                <a:hlinkClick r:id="rId3"/>
              </a:rPr>
              <a:t>https://medium.com/swlh/temperature-forecasting-with-arima-model-in-python-427b2d3bcb53</a:t>
            </a:r>
            <a:endParaRPr lang="en-IN" sz="1800" u="sng">
              <a:solidFill>
                <a:schemeClr val="tx2"/>
              </a:solidFill>
              <a:latin typeface="Roboto" panose="02000000000000000000" pitchFamily="2" charset="0"/>
            </a:endParaRPr>
          </a:p>
          <a:p>
            <a:r>
              <a:rPr lang="en-IN" sz="1800" u="sng">
                <a:solidFill>
                  <a:schemeClr val="tx2"/>
                </a:solidFill>
                <a:latin typeface="Roboto" panose="02000000000000000000" pitchFamily="2" charset="0"/>
                <a:hlinkClick r:id="rId4"/>
              </a:rPr>
              <a:t>https://iopscience.iop.org/article/10.1088/1742-6596/2161/1/012033/pdf</a:t>
            </a:r>
            <a:endParaRPr lang="en-IN" sz="1800" u="sng">
              <a:solidFill>
                <a:schemeClr val="tx2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IN" sz="1800" u="sng">
              <a:solidFill>
                <a:schemeClr val="tx2"/>
              </a:solidFill>
              <a:latin typeface="Roboto" panose="02000000000000000000" pitchFamily="2" charset="0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POI">
            <a:extLst>
              <a:ext uri="{FF2B5EF4-FFF2-40B4-BE49-F238E27FC236}">
                <a16:creationId xmlns:a16="http://schemas.microsoft.com/office/drawing/2014/main" id="{46111468-A076-CCA3-5F44-B1EE494F86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2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ABBB9-D108-E1B8-81AD-F8556BA8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Weather Prediction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30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2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2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2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ADB616-37D8-A7A5-6E7C-B1D06BCDE9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908318"/>
              </p:ext>
            </p:extLst>
          </p:nvPr>
        </p:nvGraphicFramePr>
        <p:xfrm>
          <a:off x="804672" y="2421682"/>
          <a:ext cx="497757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72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068A2D-2FB2-0E7C-60AB-C5E73D3C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Crop Name Prediction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5EC9962-33B5-57BF-3BC6-030B7B8B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Data Collection </a:t>
            </a: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Data Pre-processing</a:t>
            </a:r>
          </a:p>
          <a:p>
            <a:pPr lvl="1"/>
            <a:r>
              <a:rPr lang="en-IN" sz="1800">
                <a:solidFill>
                  <a:schemeClr val="tx2"/>
                </a:solidFill>
                <a:latin typeface="Söhne"/>
              </a:rPr>
              <a:t>Removing null values</a:t>
            </a:r>
            <a:endParaRPr lang="en-IN" sz="1800" b="1" i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Model Selection</a:t>
            </a:r>
          </a:p>
          <a:p>
            <a:pPr lvl="1"/>
            <a:r>
              <a:rPr lang="en-IN" sz="1800" i="0">
                <a:solidFill>
                  <a:schemeClr val="tx2"/>
                </a:solidFill>
                <a:effectLst/>
                <a:latin typeface="Söhne"/>
              </a:rPr>
              <a:t>RandomForestClassifier</a:t>
            </a: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Training the Models</a:t>
            </a: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Testing the models</a:t>
            </a:r>
          </a:p>
          <a:p>
            <a:pPr lvl="1"/>
            <a:r>
              <a:rPr lang="en-IN" sz="1800" i="0">
                <a:solidFill>
                  <a:schemeClr val="tx2"/>
                </a:solidFill>
                <a:effectLst/>
                <a:latin typeface="Söhne"/>
              </a:rPr>
              <a:t>including output from previous model prediction</a:t>
            </a:r>
          </a:p>
          <a:p>
            <a:r>
              <a:rPr lang="en-IN" sz="1800" b="1" i="0">
                <a:solidFill>
                  <a:schemeClr val="tx2"/>
                </a:solidFill>
                <a:effectLst/>
                <a:latin typeface="Söhne"/>
              </a:rPr>
              <a:t>Model Evaluation </a:t>
            </a:r>
          </a:p>
          <a:p>
            <a:pPr lvl="1"/>
            <a:r>
              <a:rPr lang="en-IN" sz="1800" i="0">
                <a:solidFill>
                  <a:schemeClr val="tx2"/>
                </a:solidFill>
                <a:effectLst/>
                <a:latin typeface="Söhne"/>
              </a:rPr>
              <a:t>accuracy_score</a:t>
            </a:r>
            <a:endParaRPr lang="en-IN" sz="1800" b="1" i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en-IN" sz="1800" b="1">
                <a:solidFill>
                  <a:schemeClr val="tx2"/>
                </a:solidFill>
                <a:latin typeface="Söhne"/>
              </a:rPr>
              <a:t>Extracting the output and supplying it as input to yield prediction model.</a:t>
            </a:r>
            <a:endParaRPr lang="en-IN" sz="1800" b="1" i="0">
              <a:solidFill>
                <a:schemeClr val="tx2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91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368</Words>
  <Application>Microsoft Macintosh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Roboto</vt:lpstr>
      <vt:lpstr>Söhne</vt:lpstr>
      <vt:lpstr>Office Theme</vt:lpstr>
      <vt:lpstr>Crop Yield Prediction</vt:lpstr>
      <vt:lpstr>Objective</vt:lpstr>
      <vt:lpstr>Approach to solving the problem</vt:lpstr>
      <vt:lpstr>Model summary</vt:lpstr>
      <vt:lpstr>Results</vt:lpstr>
      <vt:lpstr>FLOW DIAGRAM</vt:lpstr>
      <vt:lpstr>References</vt:lpstr>
      <vt:lpstr>Weather Prediction</vt:lpstr>
      <vt:lpstr>Crop Name Prediction</vt:lpstr>
      <vt:lpstr>Crop Yield Prediction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Yield Prediction</dc:title>
  <dc:creator>Apoorva Patil</dc:creator>
  <cp:lastModifiedBy>Apoorva Patil</cp:lastModifiedBy>
  <cp:revision>5</cp:revision>
  <dcterms:created xsi:type="dcterms:W3CDTF">2024-01-24T17:53:03Z</dcterms:created>
  <dcterms:modified xsi:type="dcterms:W3CDTF">2024-01-27T17:48:13Z</dcterms:modified>
</cp:coreProperties>
</file>