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F5AC-81B0-4734-883E-0D85DA37A1A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275F-48B9-4CFC-9453-FE3A2D4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1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F5AC-81B0-4734-883E-0D85DA37A1A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275F-48B9-4CFC-9453-FE3A2D4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2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F5AC-81B0-4734-883E-0D85DA37A1A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275F-48B9-4CFC-9453-FE3A2D4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7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F5AC-81B0-4734-883E-0D85DA37A1A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275F-48B9-4CFC-9453-FE3A2D4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0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F5AC-81B0-4734-883E-0D85DA37A1A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275F-48B9-4CFC-9453-FE3A2D4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2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F5AC-81B0-4734-883E-0D85DA37A1A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275F-48B9-4CFC-9453-FE3A2D4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4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F5AC-81B0-4734-883E-0D85DA37A1A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275F-48B9-4CFC-9453-FE3A2D4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8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F5AC-81B0-4734-883E-0D85DA37A1A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275F-48B9-4CFC-9453-FE3A2D4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F5AC-81B0-4734-883E-0D85DA37A1A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275F-48B9-4CFC-9453-FE3A2D4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F5AC-81B0-4734-883E-0D85DA37A1A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275F-48B9-4CFC-9453-FE3A2D4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5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F5AC-81B0-4734-883E-0D85DA37A1A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275F-48B9-4CFC-9453-FE3A2D4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1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F5AC-81B0-4734-883E-0D85DA37A1A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F275F-48B9-4CFC-9453-FE3A2D4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7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Boundary Extraction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Apoorva Jain</a:t>
            </a:r>
          </a:p>
          <a:p>
            <a:r>
              <a:rPr lang="en-US" dirty="0"/>
              <a:t>800904863</a:t>
            </a:r>
          </a:p>
        </p:txBody>
      </p:sp>
    </p:spTree>
    <p:extLst>
      <p:ext uri="{BB962C8B-B14F-4D97-AF65-F5344CB8AC3E}">
        <p14:creationId xmlns:p14="http://schemas.microsoft.com/office/powerpoint/2010/main" val="146136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4" y="723900"/>
            <a:ext cx="8033971" cy="63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6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584" y="571568"/>
            <a:ext cx="6538327" cy="628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88" y="411122"/>
            <a:ext cx="7413674" cy="595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571500"/>
            <a:ext cx="7169012" cy="687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8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Boundary Extraction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Boundary Extraction</dc:title>
  <dc:creator>Apoorva Jain</dc:creator>
  <cp:lastModifiedBy>Apoorva Jain</cp:lastModifiedBy>
  <cp:revision>2</cp:revision>
  <dcterms:created xsi:type="dcterms:W3CDTF">2016-10-25T13:13:08Z</dcterms:created>
  <dcterms:modified xsi:type="dcterms:W3CDTF">2016-10-25T13:40:09Z</dcterms:modified>
</cp:coreProperties>
</file>