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5BDF-8DA4-4969-B604-5C0C7C51A9D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9BC7-0349-4F6F-A461-AB87878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–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Apoorva Jain</a:t>
            </a:r>
          </a:p>
        </p:txBody>
      </p:sp>
    </p:spTree>
    <p:extLst>
      <p:ext uri="{BB962C8B-B14F-4D97-AF65-F5344CB8AC3E}">
        <p14:creationId xmlns:p14="http://schemas.microsoft.com/office/powerpoint/2010/main" val="90365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431" y="1060957"/>
            <a:ext cx="5239922" cy="47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652462"/>
            <a:ext cx="62293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585787"/>
            <a:ext cx="60102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 class – Connected Components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Jain</dc:creator>
  <cp:lastModifiedBy>Apoorva Jain</cp:lastModifiedBy>
  <cp:revision>4</cp:revision>
  <dcterms:created xsi:type="dcterms:W3CDTF">2016-10-13T20:49:43Z</dcterms:created>
  <dcterms:modified xsi:type="dcterms:W3CDTF">2016-10-14T16:37:37Z</dcterms:modified>
</cp:coreProperties>
</file>