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C35C-82F6-4512-9BDC-ECD7E525052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175-A42C-4760-90BE-8317FB7C5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C35C-82F6-4512-9BDC-ECD7E525052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175-A42C-4760-90BE-8317FB7C5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9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C35C-82F6-4512-9BDC-ECD7E525052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175-A42C-4760-90BE-8317FB7C5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9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C35C-82F6-4512-9BDC-ECD7E525052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175-A42C-4760-90BE-8317FB7C5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C35C-82F6-4512-9BDC-ECD7E525052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175-A42C-4760-90BE-8317FB7C5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6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C35C-82F6-4512-9BDC-ECD7E525052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175-A42C-4760-90BE-8317FB7C5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C35C-82F6-4512-9BDC-ECD7E525052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175-A42C-4760-90BE-8317FB7C5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0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C35C-82F6-4512-9BDC-ECD7E525052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175-A42C-4760-90BE-8317FB7C5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1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C35C-82F6-4512-9BDC-ECD7E525052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175-A42C-4760-90BE-8317FB7C5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9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C35C-82F6-4512-9BDC-ECD7E525052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175-A42C-4760-90BE-8317FB7C5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8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C35C-82F6-4512-9BDC-ECD7E525052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175-A42C-4760-90BE-8317FB7C5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2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1C35C-82F6-4512-9BDC-ECD7E525052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A9175-A42C-4760-90BE-8317FB7C5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5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Contour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Apoorva</a:t>
            </a:r>
          </a:p>
        </p:txBody>
      </p:sp>
    </p:spTree>
    <p:extLst>
      <p:ext uri="{BB962C8B-B14F-4D97-AF65-F5344CB8AC3E}">
        <p14:creationId xmlns:p14="http://schemas.microsoft.com/office/powerpoint/2010/main" val="327551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547687"/>
            <a:ext cx="57816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7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628650"/>
            <a:ext cx="56769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3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461962"/>
            <a:ext cx="57816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0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Contour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Contour</dc:title>
  <dc:creator>Apoorva Jain</dc:creator>
  <cp:lastModifiedBy>Apoorva Jain</cp:lastModifiedBy>
  <cp:revision>2</cp:revision>
  <dcterms:created xsi:type="dcterms:W3CDTF">2016-11-29T04:20:53Z</dcterms:created>
  <dcterms:modified xsi:type="dcterms:W3CDTF">2016-11-29T04:43:25Z</dcterms:modified>
</cp:coreProperties>
</file>